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42" r:id="rId2"/>
    <p:sldId id="341" r:id="rId3"/>
    <p:sldId id="258" r:id="rId4"/>
    <p:sldId id="262" r:id="rId5"/>
    <p:sldId id="268" r:id="rId6"/>
    <p:sldId id="337" r:id="rId7"/>
    <p:sldId id="263" r:id="rId8"/>
    <p:sldId id="298" r:id="rId9"/>
    <p:sldId id="303" r:id="rId10"/>
    <p:sldId id="299" r:id="rId11"/>
    <p:sldId id="300" r:id="rId12"/>
    <p:sldId id="301" r:id="rId13"/>
    <p:sldId id="302" r:id="rId14"/>
    <p:sldId id="305" r:id="rId15"/>
    <p:sldId id="306" r:id="rId16"/>
    <p:sldId id="343" r:id="rId17"/>
    <p:sldId id="307" r:id="rId18"/>
    <p:sldId id="308" r:id="rId19"/>
    <p:sldId id="309" r:id="rId20"/>
    <p:sldId id="339" r:id="rId21"/>
    <p:sldId id="313" r:id="rId22"/>
    <p:sldId id="335" r:id="rId23"/>
    <p:sldId id="314" r:id="rId24"/>
    <p:sldId id="265" r:id="rId25"/>
    <p:sldId id="259" r:id="rId26"/>
    <p:sldId id="345" r:id="rId27"/>
    <p:sldId id="311" r:id="rId28"/>
    <p:sldId id="319" r:id="rId29"/>
    <p:sldId id="269" r:id="rId30"/>
    <p:sldId id="316" r:id="rId31"/>
    <p:sldId id="317" r:id="rId32"/>
    <p:sldId id="289" r:id="rId33"/>
    <p:sldId id="346" r:id="rId34"/>
    <p:sldId id="271" r:id="rId35"/>
    <p:sldId id="321" r:id="rId36"/>
    <p:sldId id="323" r:id="rId37"/>
    <p:sldId id="324" r:id="rId38"/>
    <p:sldId id="325" r:id="rId39"/>
    <p:sldId id="338" r:id="rId40"/>
    <p:sldId id="347" r:id="rId41"/>
    <p:sldId id="281" r:id="rId42"/>
    <p:sldId id="327" r:id="rId43"/>
    <p:sldId id="328" r:id="rId44"/>
    <p:sldId id="336" r:id="rId45"/>
    <p:sldId id="334" r:id="rId46"/>
    <p:sldId id="326" r:id="rId47"/>
    <p:sldId id="333" r:id="rId48"/>
    <p:sldId id="351"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591"/>
    <a:srgbClr val="FEFEFE"/>
    <a:srgbClr val="C0CFEA"/>
    <a:srgbClr val="203353"/>
    <a:srgbClr val="000000"/>
    <a:srgbClr val="0160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93" autoAdjust="0"/>
    <p:restoredTop sz="94035" autoAdjust="0"/>
  </p:normalViewPr>
  <p:slideViewPr>
    <p:cSldViewPr snapToGrid="0">
      <p:cViewPr varScale="1">
        <p:scale>
          <a:sx n="113" d="100"/>
          <a:sy n="113" d="100"/>
        </p:scale>
        <p:origin x="192"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538A43-8EB2-4B3A-9760-6E462DA65A3B}"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3FEFC-11AE-4F35-916E-2BBCFF83643F}" type="slidenum">
              <a:rPr lang="zh-CN" altLang="en-US" smtClean="0"/>
              <a:t>‹#›</a:t>
            </a:fld>
            <a:endParaRPr lang="zh-CN" altLang="en-US"/>
          </a:p>
        </p:txBody>
      </p:sp>
    </p:spTree>
    <p:extLst>
      <p:ext uri="{BB962C8B-B14F-4D97-AF65-F5344CB8AC3E}">
        <p14:creationId xmlns:p14="http://schemas.microsoft.com/office/powerpoint/2010/main" val="598420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1</a:t>
            </a:fld>
            <a:endParaRPr lang="zh-CN" altLang="en-US"/>
          </a:p>
        </p:txBody>
      </p:sp>
    </p:spTree>
    <p:extLst>
      <p:ext uri="{BB962C8B-B14F-4D97-AF65-F5344CB8AC3E}">
        <p14:creationId xmlns:p14="http://schemas.microsoft.com/office/powerpoint/2010/main" val="1040035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10</a:t>
            </a:fld>
            <a:endParaRPr lang="zh-CN" altLang="en-US"/>
          </a:p>
        </p:txBody>
      </p:sp>
    </p:spTree>
    <p:extLst>
      <p:ext uri="{BB962C8B-B14F-4D97-AF65-F5344CB8AC3E}">
        <p14:creationId xmlns:p14="http://schemas.microsoft.com/office/powerpoint/2010/main" val="706190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11</a:t>
            </a:fld>
            <a:endParaRPr lang="zh-CN" altLang="en-US"/>
          </a:p>
        </p:txBody>
      </p:sp>
    </p:spTree>
    <p:extLst>
      <p:ext uri="{BB962C8B-B14F-4D97-AF65-F5344CB8AC3E}">
        <p14:creationId xmlns:p14="http://schemas.microsoft.com/office/powerpoint/2010/main" val="3398683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12</a:t>
            </a:fld>
            <a:endParaRPr lang="zh-CN" altLang="en-US"/>
          </a:p>
        </p:txBody>
      </p:sp>
    </p:spTree>
    <p:extLst>
      <p:ext uri="{BB962C8B-B14F-4D97-AF65-F5344CB8AC3E}">
        <p14:creationId xmlns:p14="http://schemas.microsoft.com/office/powerpoint/2010/main" val="1266510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13</a:t>
            </a:fld>
            <a:endParaRPr lang="zh-CN" altLang="en-US"/>
          </a:p>
        </p:txBody>
      </p:sp>
    </p:spTree>
    <p:extLst>
      <p:ext uri="{BB962C8B-B14F-4D97-AF65-F5344CB8AC3E}">
        <p14:creationId xmlns:p14="http://schemas.microsoft.com/office/powerpoint/2010/main" val="1881594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14</a:t>
            </a:fld>
            <a:endParaRPr lang="zh-CN" altLang="en-US"/>
          </a:p>
        </p:txBody>
      </p:sp>
    </p:spTree>
    <p:extLst>
      <p:ext uri="{BB962C8B-B14F-4D97-AF65-F5344CB8AC3E}">
        <p14:creationId xmlns:p14="http://schemas.microsoft.com/office/powerpoint/2010/main" val="3558506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15</a:t>
            </a:fld>
            <a:endParaRPr lang="zh-CN" altLang="en-US"/>
          </a:p>
        </p:txBody>
      </p:sp>
    </p:spTree>
    <p:extLst>
      <p:ext uri="{BB962C8B-B14F-4D97-AF65-F5344CB8AC3E}">
        <p14:creationId xmlns:p14="http://schemas.microsoft.com/office/powerpoint/2010/main" val="3295691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16</a:t>
            </a:fld>
            <a:endParaRPr lang="zh-CN" altLang="en-US"/>
          </a:p>
        </p:txBody>
      </p:sp>
    </p:spTree>
    <p:extLst>
      <p:ext uri="{BB962C8B-B14F-4D97-AF65-F5344CB8AC3E}">
        <p14:creationId xmlns:p14="http://schemas.microsoft.com/office/powerpoint/2010/main" val="135690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17</a:t>
            </a:fld>
            <a:endParaRPr lang="zh-CN" altLang="en-US"/>
          </a:p>
        </p:txBody>
      </p:sp>
    </p:spTree>
    <p:extLst>
      <p:ext uri="{BB962C8B-B14F-4D97-AF65-F5344CB8AC3E}">
        <p14:creationId xmlns:p14="http://schemas.microsoft.com/office/powerpoint/2010/main" val="642044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18</a:t>
            </a:fld>
            <a:endParaRPr lang="zh-CN" altLang="en-US"/>
          </a:p>
        </p:txBody>
      </p:sp>
    </p:spTree>
    <p:extLst>
      <p:ext uri="{BB962C8B-B14F-4D97-AF65-F5344CB8AC3E}">
        <p14:creationId xmlns:p14="http://schemas.microsoft.com/office/powerpoint/2010/main" val="3479871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19</a:t>
            </a:fld>
            <a:endParaRPr lang="zh-CN" altLang="en-US"/>
          </a:p>
        </p:txBody>
      </p:sp>
    </p:spTree>
    <p:extLst>
      <p:ext uri="{BB962C8B-B14F-4D97-AF65-F5344CB8AC3E}">
        <p14:creationId xmlns:p14="http://schemas.microsoft.com/office/powerpoint/2010/main" val="514696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a:t>
            </a:fld>
            <a:endParaRPr lang="zh-CN" altLang="en-US"/>
          </a:p>
        </p:txBody>
      </p:sp>
    </p:spTree>
    <p:extLst>
      <p:ext uri="{BB962C8B-B14F-4D97-AF65-F5344CB8AC3E}">
        <p14:creationId xmlns:p14="http://schemas.microsoft.com/office/powerpoint/2010/main" val="844542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20</a:t>
            </a:fld>
            <a:endParaRPr lang="zh-CN" altLang="en-US"/>
          </a:p>
        </p:txBody>
      </p:sp>
    </p:spTree>
    <p:extLst>
      <p:ext uri="{BB962C8B-B14F-4D97-AF65-F5344CB8AC3E}">
        <p14:creationId xmlns:p14="http://schemas.microsoft.com/office/powerpoint/2010/main" val="1920059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21</a:t>
            </a:fld>
            <a:endParaRPr lang="zh-CN" altLang="en-US"/>
          </a:p>
        </p:txBody>
      </p:sp>
    </p:spTree>
    <p:extLst>
      <p:ext uri="{BB962C8B-B14F-4D97-AF65-F5344CB8AC3E}">
        <p14:creationId xmlns:p14="http://schemas.microsoft.com/office/powerpoint/2010/main" val="4189530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22</a:t>
            </a:fld>
            <a:endParaRPr lang="zh-CN" altLang="en-US"/>
          </a:p>
        </p:txBody>
      </p:sp>
    </p:spTree>
    <p:extLst>
      <p:ext uri="{BB962C8B-B14F-4D97-AF65-F5344CB8AC3E}">
        <p14:creationId xmlns:p14="http://schemas.microsoft.com/office/powerpoint/2010/main" val="292745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23</a:t>
            </a:fld>
            <a:endParaRPr lang="zh-CN" altLang="en-US"/>
          </a:p>
        </p:txBody>
      </p:sp>
    </p:spTree>
    <p:extLst>
      <p:ext uri="{BB962C8B-B14F-4D97-AF65-F5344CB8AC3E}">
        <p14:creationId xmlns:p14="http://schemas.microsoft.com/office/powerpoint/2010/main" val="1915095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24</a:t>
            </a:fld>
            <a:endParaRPr lang="zh-CN" altLang="en-US"/>
          </a:p>
        </p:txBody>
      </p:sp>
    </p:spTree>
    <p:extLst>
      <p:ext uri="{BB962C8B-B14F-4D97-AF65-F5344CB8AC3E}">
        <p14:creationId xmlns:p14="http://schemas.microsoft.com/office/powerpoint/2010/main" val="3016307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25</a:t>
            </a:fld>
            <a:endParaRPr lang="zh-CN" altLang="en-US"/>
          </a:p>
        </p:txBody>
      </p:sp>
    </p:spTree>
    <p:extLst>
      <p:ext uri="{BB962C8B-B14F-4D97-AF65-F5344CB8AC3E}">
        <p14:creationId xmlns:p14="http://schemas.microsoft.com/office/powerpoint/2010/main" val="2605386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26</a:t>
            </a:fld>
            <a:endParaRPr lang="zh-CN" altLang="en-US"/>
          </a:p>
        </p:txBody>
      </p:sp>
    </p:spTree>
    <p:extLst>
      <p:ext uri="{BB962C8B-B14F-4D97-AF65-F5344CB8AC3E}">
        <p14:creationId xmlns:p14="http://schemas.microsoft.com/office/powerpoint/2010/main" val="309885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27</a:t>
            </a:fld>
            <a:endParaRPr lang="zh-CN" altLang="en-US"/>
          </a:p>
        </p:txBody>
      </p:sp>
    </p:spTree>
    <p:extLst>
      <p:ext uri="{BB962C8B-B14F-4D97-AF65-F5344CB8AC3E}">
        <p14:creationId xmlns:p14="http://schemas.microsoft.com/office/powerpoint/2010/main" val="3092526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28</a:t>
            </a:fld>
            <a:endParaRPr lang="zh-CN" altLang="en-US"/>
          </a:p>
        </p:txBody>
      </p:sp>
    </p:spTree>
    <p:extLst>
      <p:ext uri="{BB962C8B-B14F-4D97-AF65-F5344CB8AC3E}">
        <p14:creationId xmlns:p14="http://schemas.microsoft.com/office/powerpoint/2010/main" val="1653013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29</a:t>
            </a:fld>
            <a:endParaRPr lang="zh-CN" altLang="en-US"/>
          </a:p>
        </p:txBody>
      </p:sp>
    </p:spTree>
    <p:extLst>
      <p:ext uri="{BB962C8B-B14F-4D97-AF65-F5344CB8AC3E}">
        <p14:creationId xmlns:p14="http://schemas.microsoft.com/office/powerpoint/2010/main" val="2101598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a:t>
            </a:fld>
            <a:endParaRPr lang="zh-CN" altLang="en-US"/>
          </a:p>
        </p:txBody>
      </p:sp>
    </p:spTree>
    <p:extLst>
      <p:ext uri="{BB962C8B-B14F-4D97-AF65-F5344CB8AC3E}">
        <p14:creationId xmlns:p14="http://schemas.microsoft.com/office/powerpoint/2010/main" val="21512610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30</a:t>
            </a:fld>
            <a:endParaRPr lang="zh-CN" altLang="en-US"/>
          </a:p>
        </p:txBody>
      </p:sp>
    </p:spTree>
    <p:extLst>
      <p:ext uri="{BB962C8B-B14F-4D97-AF65-F5344CB8AC3E}">
        <p14:creationId xmlns:p14="http://schemas.microsoft.com/office/powerpoint/2010/main" val="30834954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31</a:t>
            </a:fld>
            <a:endParaRPr lang="zh-CN" altLang="en-US"/>
          </a:p>
        </p:txBody>
      </p:sp>
    </p:spTree>
    <p:extLst>
      <p:ext uri="{BB962C8B-B14F-4D97-AF65-F5344CB8AC3E}">
        <p14:creationId xmlns:p14="http://schemas.microsoft.com/office/powerpoint/2010/main" val="2697568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32</a:t>
            </a:fld>
            <a:endParaRPr lang="zh-CN" altLang="en-US"/>
          </a:p>
        </p:txBody>
      </p:sp>
    </p:spTree>
    <p:extLst>
      <p:ext uri="{BB962C8B-B14F-4D97-AF65-F5344CB8AC3E}">
        <p14:creationId xmlns:p14="http://schemas.microsoft.com/office/powerpoint/2010/main" val="523121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33</a:t>
            </a:fld>
            <a:endParaRPr lang="zh-CN" altLang="en-US"/>
          </a:p>
        </p:txBody>
      </p:sp>
    </p:spTree>
    <p:extLst>
      <p:ext uri="{BB962C8B-B14F-4D97-AF65-F5344CB8AC3E}">
        <p14:creationId xmlns:p14="http://schemas.microsoft.com/office/powerpoint/2010/main" val="181606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34</a:t>
            </a:fld>
            <a:endParaRPr lang="zh-CN" altLang="en-US"/>
          </a:p>
        </p:txBody>
      </p:sp>
    </p:spTree>
    <p:extLst>
      <p:ext uri="{BB962C8B-B14F-4D97-AF65-F5344CB8AC3E}">
        <p14:creationId xmlns:p14="http://schemas.microsoft.com/office/powerpoint/2010/main" val="1698931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35</a:t>
            </a:fld>
            <a:endParaRPr lang="zh-CN" altLang="en-US"/>
          </a:p>
        </p:txBody>
      </p:sp>
    </p:spTree>
    <p:extLst>
      <p:ext uri="{BB962C8B-B14F-4D97-AF65-F5344CB8AC3E}">
        <p14:creationId xmlns:p14="http://schemas.microsoft.com/office/powerpoint/2010/main" val="938636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36</a:t>
            </a:fld>
            <a:endParaRPr lang="zh-CN" altLang="en-US"/>
          </a:p>
        </p:txBody>
      </p:sp>
    </p:spTree>
    <p:extLst>
      <p:ext uri="{BB962C8B-B14F-4D97-AF65-F5344CB8AC3E}">
        <p14:creationId xmlns:p14="http://schemas.microsoft.com/office/powerpoint/2010/main" val="266095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37</a:t>
            </a:fld>
            <a:endParaRPr lang="zh-CN" altLang="en-US"/>
          </a:p>
        </p:txBody>
      </p:sp>
    </p:spTree>
    <p:extLst>
      <p:ext uri="{BB962C8B-B14F-4D97-AF65-F5344CB8AC3E}">
        <p14:creationId xmlns:p14="http://schemas.microsoft.com/office/powerpoint/2010/main" val="3068229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38</a:t>
            </a:fld>
            <a:endParaRPr lang="zh-CN" altLang="en-US"/>
          </a:p>
        </p:txBody>
      </p:sp>
    </p:spTree>
    <p:extLst>
      <p:ext uri="{BB962C8B-B14F-4D97-AF65-F5344CB8AC3E}">
        <p14:creationId xmlns:p14="http://schemas.microsoft.com/office/powerpoint/2010/main" val="38579602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39</a:t>
            </a:fld>
            <a:endParaRPr lang="zh-CN" altLang="en-US"/>
          </a:p>
        </p:txBody>
      </p:sp>
    </p:spTree>
    <p:extLst>
      <p:ext uri="{BB962C8B-B14F-4D97-AF65-F5344CB8AC3E}">
        <p14:creationId xmlns:p14="http://schemas.microsoft.com/office/powerpoint/2010/main" val="1328650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a:t>
            </a:fld>
            <a:endParaRPr lang="zh-CN" altLang="en-US"/>
          </a:p>
        </p:txBody>
      </p:sp>
    </p:spTree>
    <p:extLst>
      <p:ext uri="{BB962C8B-B14F-4D97-AF65-F5344CB8AC3E}">
        <p14:creationId xmlns:p14="http://schemas.microsoft.com/office/powerpoint/2010/main" val="33961504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40</a:t>
            </a:fld>
            <a:endParaRPr lang="zh-CN" altLang="en-US"/>
          </a:p>
        </p:txBody>
      </p:sp>
    </p:spTree>
    <p:extLst>
      <p:ext uri="{BB962C8B-B14F-4D97-AF65-F5344CB8AC3E}">
        <p14:creationId xmlns:p14="http://schemas.microsoft.com/office/powerpoint/2010/main" val="12671098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41</a:t>
            </a:fld>
            <a:endParaRPr lang="zh-CN" altLang="en-US"/>
          </a:p>
        </p:txBody>
      </p:sp>
    </p:spTree>
    <p:extLst>
      <p:ext uri="{BB962C8B-B14F-4D97-AF65-F5344CB8AC3E}">
        <p14:creationId xmlns:p14="http://schemas.microsoft.com/office/powerpoint/2010/main" val="35416311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42</a:t>
            </a:fld>
            <a:endParaRPr lang="zh-CN" altLang="en-US"/>
          </a:p>
        </p:txBody>
      </p:sp>
    </p:spTree>
    <p:extLst>
      <p:ext uri="{BB962C8B-B14F-4D97-AF65-F5344CB8AC3E}">
        <p14:creationId xmlns:p14="http://schemas.microsoft.com/office/powerpoint/2010/main" val="24020393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43</a:t>
            </a:fld>
            <a:endParaRPr lang="zh-CN" altLang="en-US"/>
          </a:p>
        </p:txBody>
      </p:sp>
    </p:spTree>
    <p:extLst>
      <p:ext uri="{BB962C8B-B14F-4D97-AF65-F5344CB8AC3E}">
        <p14:creationId xmlns:p14="http://schemas.microsoft.com/office/powerpoint/2010/main" val="6490039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44</a:t>
            </a:fld>
            <a:endParaRPr lang="zh-CN" altLang="en-US"/>
          </a:p>
        </p:txBody>
      </p:sp>
    </p:spTree>
    <p:extLst>
      <p:ext uri="{BB962C8B-B14F-4D97-AF65-F5344CB8AC3E}">
        <p14:creationId xmlns:p14="http://schemas.microsoft.com/office/powerpoint/2010/main" val="21040757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45</a:t>
            </a:fld>
            <a:endParaRPr lang="zh-CN" altLang="en-US"/>
          </a:p>
        </p:txBody>
      </p:sp>
    </p:spTree>
    <p:extLst>
      <p:ext uri="{BB962C8B-B14F-4D97-AF65-F5344CB8AC3E}">
        <p14:creationId xmlns:p14="http://schemas.microsoft.com/office/powerpoint/2010/main" val="4643160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46</a:t>
            </a:fld>
            <a:endParaRPr lang="zh-CN" altLang="en-US"/>
          </a:p>
        </p:txBody>
      </p:sp>
    </p:spTree>
    <p:extLst>
      <p:ext uri="{BB962C8B-B14F-4D97-AF65-F5344CB8AC3E}">
        <p14:creationId xmlns:p14="http://schemas.microsoft.com/office/powerpoint/2010/main" val="14699798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47</a:t>
            </a:fld>
            <a:endParaRPr lang="zh-CN" altLang="en-US"/>
          </a:p>
        </p:txBody>
      </p:sp>
    </p:spTree>
    <p:extLst>
      <p:ext uri="{BB962C8B-B14F-4D97-AF65-F5344CB8AC3E}">
        <p14:creationId xmlns:p14="http://schemas.microsoft.com/office/powerpoint/2010/main" val="8208955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48</a:t>
            </a:fld>
            <a:endParaRPr lang="zh-CN" altLang="en-US"/>
          </a:p>
        </p:txBody>
      </p:sp>
    </p:spTree>
    <p:extLst>
      <p:ext uri="{BB962C8B-B14F-4D97-AF65-F5344CB8AC3E}">
        <p14:creationId xmlns:p14="http://schemas.microsoft.com/office/powerpoint/2010/main" val="1040035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5</a:t>
            </a:fld>
            <a:endParaRPr lang="zh-CN" altLang="en-US"/>
          </a:p>
        </p:txBody>
      </p:sp>
    </p:spTree>
    <p:extLst>
      <p:ext uri="{BB962C8B-B14F-4D97-AF65-F5344CB8AC3E}">
        <p14:creationId xmlns:p14="http://schemas.microsoft.com/office/powerpoint/2010/main" val="3807725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6</a:t>
            </a:fld>
            <a:endParaRPr lang="zh-CN" altLang="en-US"/>
          </a:p>
        </p:txBody>
      </p:sp>
    </p:spTree>
    <p:extLst>
      <p:ext uri="{BB962C8B-B14F-4D97-AF65-F5344CB8AC3E}">
        <p14:creationId xmlns:p14="http://schemas.microsoft.com/office/powerpoint/2010/main" val="890879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7</a:t>
            </a:fld>
            <a:endParaRPr lang="zh-CN" altLang="en-US"/>
          </a:p>
        </p:txBody>
      </p:sp>
    </p:spTree>
    <p:extLst>
      <p:ext uri="{BB962C8B-B14F-4D97-AF65-F5344CB8AC3E}">
        <p14:creationId xmlns:p14="http://schemas.microsoft.com/office/powerpoint/2010/main" val="221606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8</a:t>
            </a:fld>
            <a:endParaRPr lang="zh-CN" altLang="en-US"/>
          </a:p>
        </p:txBody>
      </p:sp>
    </p:spTree>
    <p:extLst>
      <p:ext uri="{BB962C8B-B14F-4D97-AF65-F5344CB8AC3E}">
        <p14:creationId xmlns:p14="http://schemas.microsoft.com/office/powerpoint/2010/main" val="4231813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9</a:t>
            </a:fld>
            <a:endParaRPr lang="zh-CN" altLang="en-US"/>
          </a:p>
        </p:txBody>
      </p:sp>
    </p:spTree>
    <p:extLst>
      <p:ext uri="{BB962C8B-B14F-4D97-AF65-F5344CB8AC3E}">
        <p14:creationId xmlns:p14="http://schemas.microsoft.com/office/powerpoint/2010/main" val="2161748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3430476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684970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816863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968710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004640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25438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526360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09208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351439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559442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17F127-76BD-452A-A268-AD4CCE5F5C2E}"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149965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7F127-76BD-452A-A268-AD4CCE5F5C2E}" type="datetimeFigureOut">
              <a:rPr lang="zh-CN" altLang="en-US" smtClean="0"/>
              <a:t>2018/4/8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419371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23.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9.png"/><Relationship Id="rId10" Type="http://schemas.openxmlformats.org/officeDocument/2006/relationships/image" Target="../media/image44.png"/><Relationship Id="rId4" Type="http://schemas.openxmlformats.org/officeDocument/2006/relationships/image" Target="../media/image22.png"/><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3.png"/><Relationship Id="rId7" Type="http://schemas.openxmlformats.org/officeDocument/2006/relationships/image" Target="../media/image48.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7.jpg"/><Relationship Id="rId5" Type="http://schemas.openxmlformats.org/officeDocument/2006/relationships/image" Target="../media/image9.png"/><Relationship Id="rId10" Type="http://schemas.openxmlformats.org/officeDocument/2006/relationships/image" Target="../media/image49.png"/><Relationship Id="rId4" Type="http://schemas.openxmlformats.org/officeDocument/2006/relationships/image" Target="../media/image22.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23.png"/><Relationship Id="rId7" Type="http://schemas.openxmlformats.org/officeDocument/2006/relationships/image" Target="../media/image51.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0.jpg"/><Relationship Id="rId11" Type="http://schemas.openxmlformats.org/officeDocument/2006/relationships/image" Target="../media/image3.png"/><Relationship Id="rId5" Type="http://schemas.openxmlformats.org/officeDocument/2006/relationships/image" Target="../media/image9.png"/><Relationship Id="rId10" Type="http://schemas.openxmlformats.org/officeDocument/2006/relationships/image" Target="../media/image34.png"/><Relationship Id="rId4" Type="http://schemas.openxmlformats.org/officeDocument/2006/relationships/image" Target="../media/image22.png"/><Relationship Id="rId9" Type="http://schemas.openxmlformats.org/officeDocument/2006/relationships/image" Target="../media/image53.jp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3.png"/><Relationship Id="rId7"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9.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9.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3.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9.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3.png"/><Relationship Id="rId7"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9.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23.png"/><Relationship Id="rId7"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49.png"/></Relationships>
</file>

<file path=ppt/slides/_rels/slide2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9.png"/><Relationship Id="rId4" Type="http://schemas.openxmlformats.org/officeDocument/2006/relationships/image" Target="../media/image31.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3.png"/><Relationship Id="rId7"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29.png"/></Relationships>
</file>

<file path=ppt/slides/_rels/slide28.xml.rels><?xml version="1.0" encoding="UTF-8" standalone="yes"?>
<Relationships xmlns="http://schemas.openxmlformats.org/package/2006/relationships"><Relationship Id="rId8" Type="http://schemas.openxmlformats.org/officeDocument/2006/relationships/image" Target="../media/image71.jpg"/><Relationship Id="rId3" Type="http://schemas.openxmlformats.org/officeDocument/2006/relationships/image" Target="../media/image48.jpg"/><Relationship Id="rId7"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3.png"/><Relationship Id="rId4" Type="http://schemas.openxmlformats.org/officeDocument/2006/relationships/image" Target="../media/image31.png"/><Relationship Id="rId9" Type="http://schemas.openxmlformats.org/officeDocument/2006/relationships/image" Target="../media/image47.jpg"/></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9.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2.png"/><Relationship Id="rId11" Type="http://schemas.openxmlformats.org/officeDocument/2006/relationships/image" Target="../media/image73.png"/><Relationship Id="rId5" Type="http://schemas.openxmlformats.org/officeDocument/2006/relationships/image" Target="../media/image23.png"/><Relationship Id="rId10" Type="http://schemas.openxmlformats.org/officeDocument/2006/relationships/image" Target="../media/image3.png"/><Relationship Id="rId4" Type="http://schemas.openxmlformats.org/officeDocument/2006/relationships/image" Target="../media/image31.png"/><Relationship Id="rId9" Type="http://schemas.openxmlformats.org/officeDocument/2006/relationships/image" Target="../media/image72.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75.jpg"/><Relationship Id="rId3" Type="http://schemas.openxmlformats.org/officeDocument/2006/relationships/image" Target="../media/image23.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8.png"/><Relationship Id="rId5" Type="http://schemas.openxmlformats.org/officeDocument/2006/relationships/image" Target="../media/image9.png"/><Relationship Id="rId10" Type="http://schemas.openxmlformats.org/officeDocument/2006/relationships/image" Target="../media/image77.png"/><Relationship Id="rId4" Type="http://schemas.openxmlformats.org/officeDocument/2006/relationships/image" Target="../media/image22.png"/><Relationship Id="rId9" Type="http://schemas.openxmlformats.org/officeDocument/2006/relationships/image" Target="../media/image76.png"/></Relationships>
</file>

<file path=ppt/slides/_rels/slide3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49.png"/><Relationship Id="rId7" Type="http://schemas.openxmlformats.org/officeDocument/2006/relationships/image" Target="../media/image7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8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83.png"/><Relationship Id="rId5" Type="http://schemas.openxmlformats.org/officeDocument/2006/relationships/image" Target="../media/image29.png"/><Relationship Id="rId10" Type="http://schemas.openxmlformats.org/officeDocument/2006/relationships/image" Target="../media/image49.png"/><Relationship Id="rId4" Type="http://schemas.openxmlformats.org/officeDocument/2006/relationships/image" Target="../media/image81.png"/><Relationship Id="rId9"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72.png"/><Relationship Id="rId12" Type="http://schemas.microsoft.com/office/2007/relationships/hdphoto" Target="../media/hdphoto1.wdp"/><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86.png"/><Relationship Id="rId5" Type="http://schemas.openxmlformats.org/officeDocument/2006/relationships/image" Target="../media/image48.jpg"/><Relationship Id="rId10" Type="http://schemas.openxmlformats.org/officeDocument/2006/relationships/image" Target="../media/image85.png"/><Relationship Id="rId4" Type="http://schemas.openxmlformats.org/officeDocument/2006/relationships/image" Target="../media/image84.png"/><Relationship Id="rId9"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7.png"/><Relationship Id="rId7"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3.png"/><Relationship Id="rId9" Type="http://schemas.openxmlformats.org/officeDocument/2006/relationships/image" Target="../media/image31.pn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3.png"/><Relationship Id="rId7"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9.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9.png"/><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23.png"/><Relationship Id="rId7"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1.jp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4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72.png"/><Relationship Id="rId4" Type="http://schemas.openxmlformats.org/officeDocument/2006/relationships/image" Target="../media/image35.png"/><Relationship Id="rId9" Type="http://schemas.openxmlformats.org/officeDocument/2006/relationships/image" Target="../media/image9.png"/></Relationships>
</file>

<file path=ppt/slides/_rels/slide42.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3.png"/><Relationship Id="rId9"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57.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9.png"/><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9.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3.png"/><Relationship Id="rId7"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9.png"/><Relationship Id="rId10" Type="http://schemas.openxmlformats.org/officeDocument/2006/relationships/image" Target="../media/image8.png"/><Relationship Id="rId4" Type="http://schemas.openxmlformats.org/officeDocument/2006/relationships/image" Target="../media/image22.png"/><Relationship Id="rId9" Type="http://schemas.openxmlformats.org/officeDocument/2006/relationships/image" Target="../media/image91.png"/></Relationships>
</file>

<file path=ppt/slides/_rels/slide4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87.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72.png"/><Relationship Id="rId11" Type="http://schemas.openxmlformats.org/officeDocument/2006/relationships/image" Target="../media/image73.png"/><Relationship Id="rId5" Type="http://schemas.openxmlformats.org/officeDocument/2006/relationships/image" Target="../media/image35.png"/><Relationship Id="rId10" Type="http://schemas.openxmlformats.org/officeDocument/2006/relationships/image" Target="../media/image92.png"/><Relationship Id="rId4" Type="http://schemas.openxmlformats.org/officeDocument/2006/relationships/image" Target="../media/image31.png"/><Relationship Id="rId9"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9.pn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2.png"/><Relationship Id="rId3" Type="http://schemas.openxmlformats.org/officeDocument/2006/relationships/image" Target="../media/image34.png"/><Relationship Id="rId7" Type="http://schemas.openxmlformats.org/officeDocument/2006/relationships/image" Target="../media/image38.jpeg"/><Relationship Id="rId12"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jpg"/><Relationship Id="rId11" Type="http://schemas.openxmlformats.org/officeDocument/2006/relationships/image" Target="../media/image6.png"/><Relationship Id="rId5" Type="http://schemas.openxmlformats.org/officeDocument/2006/relationships/image" Target="../media/image36.jpg"/><Relationship Id="rId10" Type="http://schemas.openxmlformats.org/officeDocument/2006/relationships/image" Target="../media/image5.png"/><Relationship Id="rId4" Type="http://schemas.openxmlformats.org/officeDocument/2006/relationships/image" Target="../media/image35.png"/><Relationship Id="rId9" Type="http://schemas.openxmlformats.org/officeDocument/2006/relationships/image" Target="../media/image39.jp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3.png"/><Relationship Id="rId7" Type="http://schemas.openxmlformats.org/officeDocument/2006/relationships/image" Target="../media/image38.jpeg"/><Relationship Id="rId12"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9.jpg"/><Relationship Id="rId11" Type="http://schemas.openxmlformats.org/officeDocument/2006/relationships/image" Target="../media/image22.png"/><Relationship Id="rId5" Type="http://schemas.openxmlformats.org/officeDocument/2006/relationships/image" Target="../media/image35.png"/><Relationship Id="rId10" Type="http://schemas.openxmlformats.org/officeDocument/2006/relationships/image" Target="../media/image7.png"/><Relationship Id="rId4" Type="http://schemas.openxmlformats.org/officeDocument/2006/relationships/image" Target="../media/image34.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b="15466"/>
          <a:stretch/>
        </p:blipFill>
        <p:spPr>
          <a:xfrm>
            <a:off x="0" y="6599"/>
            <a:ext cx="12191999" cy="6858000"/>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6267" y="1623321"/>
            <a:ext cx="3209444" cy="1805312"/>
          </a:xfrm>
          <a:prstGeom prst="rect">
            <a:avLst/>
          </a:prstGeom>
        </p:spPr>
      </p:pic>
      <p:sp>
        <p:nvSpPr>
          <p:cNvPr id="20" name="文本框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8952"/>
            <a:ext cx="7109639" cy="1015663"/>
          </a:xfrm>
          <a:prstGeom prst="rect">
            <a:avLst/>
          </a:prstGeom>
          <a:noFill/>
        </p:spPr>
        <p:txBody>
          <a:bodyPr wrap="none" rtlCol="0">
            <a:spAutoFit/>
          </a:bodyPr>
          <a:lstStyle/>
          <a:p>
            <a:r>
              <a:rPr lang="zh-CN" altLang="en-US" sz="60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商业融资创业</a:t>
            </a:r>
            <a:r>
              <a:rPr lang="zh-CN" altLang="en-US" sz="6000" dirty="0" smtClean="0">
                <a:solidFill>
                  <a:srgbClr val="F5D59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计划书</a:t>
            </a:r>
            <a:endParaRPr lang="zh-CN" altLang="en-US" sz="48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84039" y="117330"/>
            <a:ext cx="4260138" cy="2396329"/>
          </a:xfrm>
          <a:prstGeom prst="rect">
            <a:avLst/>
          </a:prstGeom>
        </p:spPr>
      </p:pic>
      <p:sp>
        <p:nvSpPr>
          <p:cNvPr id="26" name="文本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1222"/>
            <a:ext cx="7109639" cy="1015663"/>
          </a:xfrm>
          <a:prstGeom prst="rect">
            <a:avLst/>
          </a:prstGeom>
          <a:noFill/>
        </p:spPr>
        <p:txBody>
          <a:bodyPr wrap="none" rtlCol="0">
            <a:spAutoFit/>
          </a:bodyPr>
          <a:lstStyle/>
          <a:p>
            <a:r>
              <a:rPr lang="zh-CN" altLang="en-US" sz="60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商业融资创业</a:t>
            </a:r>
            <a:r>
              <a:rPr lang="zh-CN" altLang="en-US" sz="6000" dirty="0" smtClean="0">
                <a:solidFill>
                  <a:srgbClr val="F5D59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计划书</a:t>
            </a:r>
            <a:endParaRPr lang="zh-CN" altLang="en-US" sz="48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 name="Skrillex-Scary Monsters And Nice Sprit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10311" y="-426032"/>
            <a:ext cx="609600" cy="609600"/>
          </a:xfrm>
          <a:prstGeom prst="rect">
            <a:avLst/>
          </a:prstGeom>
        </p:spPr>
      </p:pic>
      <p:grpSp>
        <p:nvGrpSpPr>
          <p:cNvPr id="25" name="组合 24"/>
          <p:cNvGrpSpPr/>
          <p:nvPr/>
        </p:nvGrpSpPr>
        <p:grpSpPr>
          <a:xfrm>
            <a:off x="2660461" y="3441771"/>
            <a:ext cx="3227866" cy="781680"/>
            <a:chOff x="936210" y="4447812"/>
            <a:chExt cx="3227866" cy="781680"/>
          </a:xfrm>
        </p:grpSpPr>
        <p:grpSp>
          <p:nvGrpSpPr>
            <p:cNvPr id="27" name="组合 26"/>
            <p:cNvGrpSpPr/>
            <p:nvPr/>
          </p:nvGrpSpPr>
          <p:grpSpPr>
            <a:xfrm flipV="1">
              <a:off x="1109525" y="4447812"/>
              <a:ext cx="3054551" cy="781680"/>
              <a:chOff x="700630" y="4080813"/>
              <a:chExt cx="4912633" cy="2136801"/>
            </a:xfrm>
          </p:grpSpPr>
          <p:sp>
            <p:nvSpPr>
              <p:cNvPr id="32" name="矩形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91263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28" name="TextBox 43"/>
            <p:cNvSpPr txBox="1"/>
            <p:nvPr/>
          </p:nvSpPr>
          <p:spPr>
            <a:xfrm>
              <a:off x="1672279" y="4590357"/>
              <a:ext cx="2320975"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公司</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：星程素材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0" name="图片 29"/>
              <p:cNvPicPr>
                <a:picLocks noChangeAspect="1"/>
              </p:cNvPicPr>
              <p:nvPr/>
            </p:nvPicPr>
            <p:blipFill rotWithShape="1">
              <a:blip r:embed="rId10"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1" name="图片 30"/>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34" name="组合 33"/>
          <p:cNvGrpSpPr/>
          <p:nvPr/>
        </p:nvGrpSpPr>
        <p:grpSpPr>
          <a:xfrm>
            <a:off x="6141945" y="3441771"/>
            <a:ext cx="3182918" cy="781680"/>
            <a:chOff x="936210" y="4447812"/>
            <a:chExt cx="3182918" cy="781680"/>
          </a:xfrm>
        </p:grpSpPr>
        <p:grpSp>
          <p:nvGrpSpPr>
            <p:cNvPr id="35" name="组合 34"/>
            <p:cNvGrpSpPr/>
            <p:nvPr/>
          </p:nvGrpSpPr>
          <p:grpSpPr>
            <a:xfrm flipV="1">
              <a:off x="1109525" y="4447812"/>
              <a:ext cx="3009603" cy="781680"/>
              <a:chOff x="700630" y="4080813"/>
              <a:chExt cx="4840343" cy="2136801"/>
            </a:xfrm>
          </p:grpSpPr>
          <p:sp>
            <p:nvSpPr>
              <p:cNvPr id="40" name="矩形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84034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36" name="TextBox 43"/>
            <p:cNvSpPr txBox="1"/>
            <p:nvPr/>
          </p:nvSpPr>
          <p:spPr>
            <a:xfrm>
              <a:off x="1672279" y="4590357"/>
              <a:ext cx="2235833"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演讲</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：星程素材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8" name="图片 37"/>
              <p:cNvPicPr>
                <a:picLocks noChangeAspect="1"/>
              </p:cNvPicPr>
              <p:nvPr/>
            </p:nvPicPr>
            <p:blipFill rotWithShape="1">
              <a:blip r:embed="rId10"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1157702" y="2015469"/>
            <a:ext cx="6501611" cy="1032664"/>
            <a:chOff x="1122639" y="5049210"/>
            <a:chExt cx="6501611" cy="1032664"/>
          </a:xfrm>
        </p:grpSpPr>
        <p:pic>
          <p:nvPicPr>
            <p:cNvPr id="15" name="图片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6" name="图片 15"/>
            <p:cNvPicPr>
              <a:picLocks noChangeAspect="1"/>
            </p:cNvPicPr>
            <p:nvPr/>
          </p:nvPicPr>
          <p:blipFill rotWithShape="1">
            <a:blip r:embed="rId13">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17" name="组合 16"/>
          <p:cNvGrpSpPr/>
          <p:nvPr/>
        </p:nvGrpSpPr>
        <p:grpSpPr>
          <a:xfrm flipH="1">
            <a:off x="6667787" y="1997574"/>
            <a:ext cx="6501611" cy="1032664"/>
            <a:chOff x="1122639" y="5049210"/>
            <a:chExt cx="6501611" cy="1032664"/>
          </a:xfrm>
        </p:grpSpPr>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13">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15600" y="2164691"/>
            <a:ext cx="7111242" cy="523220"/>
          </a:xfrm>
          <a:prstGeom prst="rect">
            <a:avLst/>
          </a:prstGeom>
          <a:noFill/>
        </p:spPr>
        <p:txBody>
          <a:bodyPr wrap="none" rtlCol="0">
            <a:spAutoFit/>
          </a:bodyPr>
          <a:lstStyle/>
          <a:p>
            <a:pPr algn="ctr"/>
            <a:r>
              <a:rPr lang="en-US" altLang="zh-CN" sz="2800" dirty="0" smtClean="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rPr>
              <a:t>BUSINESS POWERPOINT TEMPLATE</a:t>
            </a:r>
            <a:endParaRPr lang="zh-CN" altLang="en-US" sz="2800" dirty="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endParaRPr>
          </a:p>
        </p:txBody>
      </p:sp>
    </p:spTree>
    <p:extLst>
      <p:ext uri="{BB962C8B-B14F-4D97-AF65-F5344CB8AC3E}">
        <p14:creationId xmlns:p14="http://schemas.microsoft.com/office/powerpoint/2010/main" val="130125926"/>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8" presetClass="entr" presetSubtype="12"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strips(downLeft)">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6" presetClass="emph" presetSubtype="0" fill="hold" grpId="1" nodeType="afterEffect">
                                  <p:stCondLst>
                                    <p:cond delay="0"/>
                                  </p:stCondLst>
                                  <p:childTnLst>
                                    <p:animScale>
                                      <p:cBhvr>
                                        <p:cTn id="21" dur="500" fill="hold"/>
                                        <p:tgtEl>
                                          <p:spTgt spid="20"/>
                                        </p:tgtEl>
                                      </p:cBhvr>
                                      <p:by x="150000" y="150000"/>
                                    </p:animScale>
                                  </p:childTnLst>
                                </p:cTn>
                              </p:par>
                              <p:par>
                                <p:cTn id="22" presetID="10" presetClass="exit" presetSubtype="0" fill="hold" grpId="2" nodeType="with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500"/>
                            </p:stCondLst>
                            <p:childTnLst>
                              <p:par>
                                <p:cTn id="30" presetID="6" presetClass="emph" presetSubtype="0" repeatCount="10000" fill="hold" nodeType="afterEffect">
                                  <p:stCondLst>
                                    <p:cond delay="0"/>
                                  </p:stCondLst>
                                  <p:childTnLst>
                                    <p:animScale>
                                      <p:cBhvr>
                                        <p:cTn id="31" dur="20" fill="hold"/>
                                        <p:tgtEl>
                                          <p:spTgt spid="21"/>
                                        </p:tgtEl>
                                      </p:cBhvr>
                                      <p:by x="150000" y="150000"/>
                                    </p:animScale>
                                  </p:childTnLst>
                                </p:cTn>
                              </p:par>
                            </p:childTnLst>
                          </p:cTn>
                        </p:par>
                        <p:par>
                          <p:cTn id="32" fill="hold">
                            <p:stCondLst>
                              <p:cond delay="2700"/>
                            </p:stCondLst>
                            <p:childTnLst>
                              <p:par>
                                <p:cTn id="33" presetID="6" presetClass="emph" presetSubtype="0" decel="50000" fill="hold" nodeType="afterEffect">
                                  <p:stCondLst>
                                    <p:cond delay="0"/>
                                  </p:stCondLst>
                                  <p:childTnLst>
                                    <p:animScale>
                                      <p:cBhvr>
                                        <p:cTn id="34" dur="1000" fill="hold"/>
                                        <p:tgtEl>
                                          <p:spTgt spid="21"/>
                                        </p:tgtEl>
                                      </p:cBhvr>
                                      <p:by x="1000000" y="1000000"/>
                                    </p:animScale>
                                  </p:childTnLst>
                                </p:cTn>
                              </p:par>
                              <p:par>
                                <p:cTn id="35" presetID="10" presetClass="exit" presetSubtype="0" fill="hold" nodeType="withEffect">
                                  <p:stCondLst>
                                    <p:cond delay="0"/>
                                  </p:stCondLst>
                                  <p:childTnLst>
                                    <p:animEffect transition="out" filter="fade">
                                      <p:cBhvr>
                                        <p:cTn id="36" dur="1000"/>
                                        <p:tgtEl>
                                          <p:spTgt spid="21"/>
                                        </p:tgtEl>
                                      </p:cBhvr>
                                    </p:animEffect>
                                    <p:set>
                                      <p:cBhvr>
                                        <p:cTn id="37" dur="1" fill="hold">
                                          <p:stCondLst>
                                            <p:cond delay="999"/>
                                          </p:stCondLst>
                                        </p:cTn>
                                        <p:tgtEl>
                                          <p:spTgt spid="21"/>
                                        </p:tgtEl>
                                        <p:attrNameLst>
                                          <p:attrName>style.visibility</p:attrName>
                                        </p:attrNameLst>
                                      </p:cBhvr>
                                      <p:to>
                                        <p:strVal val="hidden"/>
                                      </p:to>
                                    </p:set>
                                  </p:childTnLst>
                                </p:cTn>
                              </p:par>
                            </p:childTnLst>
                          </p:cTn>
                        </p:par>
                        <p:par>
                          <p:cTn id="38" fill="hold">
                            <p:stCondLst>
                              <p:cond delay="37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750"/>
                                        <p:tgtEl>
                                          <p:spTgt spid="14"/>
                                        </p:tgtEl>
                                      </p:cBhvr>
                                    </p:animEffect>
                                  </p:childTnLst>
                                </p:cTn>
                              </p:par>
                              <p:par>
                                <p:cTn id="42" presetID="22" presetClass="entr" presetSubtype="2"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right)">
                                      <p:cBhvr>
                                        <p:cTn id="44" dur="750"/>
                                        <p:tgtEl>
                                          <p:spTgt spid="17"/>
                                        </p:tgtEl>
                                      </p:cBhvr>
                                    </p:animEffect>
                                  </p:childTnLst>
                                </p:cTn>
                              </p:par>
                            </p:childTnLst>
                          </p:cTn>
                        </p:par>
                        <p:par>
                          <p:cTn id="45" fill="hold">
                            <p:stCondLst>
                              <p:cond delay="4450"/>
                            </p:stCondLst>
                            <p:childTnLst>
                              <p:par>
                                <p:cTn id="46" presetID="5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strVal val="#ppt_w*0.70"/>
                                          </p:val>
                                        </p:tav>
                                        <p:tav tm="100000">
                                          <p:val>
                                            <p:strVal val="#ppt_w"/>
                                          </p:val>
                                        </p:tav>
                                      </p:tavLst>
                                    </p:anim>
                                    <p:anim calcmode="lin" valueType="num">
                                      <p:cBhvr>
                                        <p:cTn id="49" dur="1000" fill="hold"/>
                                        <p:tgtEl>
                                          <p:spTgt spid="8"/>
                                        </p:tgtEl>
                                        <p:attrNameLst>
                                          <p:attrName>ppt_h</p:attrName>
                                        </p:attrNameLst>
                                      </p:cBhvr>
                                      <p:tavLst>
                                        <p:tav tm="0">
                                          <p:val>
                                            <p:strVal val="#ppt_h"/>
                                          </p:val>
                                        </p:tav>
                                        <p:tav tm="100000">
                                          <p:val>
                                            <p:strVal val="#ppt_h"/>
                                          </p:val>
                                        </p:tav>
                                      </p:tavLst>
                                    </p:anim>
                                    <p:animEffect transition="in" filter="fade">
                                      <p:cBhvr>
                                        <p:cTn id="50" dur="1000"/>
                                        <p:tgtEl>
                                          <p:spTgt spid="8"/>
                                        </p:tgtEl>
                                      </p:cBhvr>
                                    </p:animEffect>
                                  </p:childTnLst>
                                </p:cTn>
                              </p:par>
                            </p:childTnLst>
                          </p:cTn>
                        </p:par>
                        <p:par>
                          <p:cTn id="51" fill="hold">
                            <p:stCondLst>
                              <p:cond delay="5450"/>
                            </p:stCondLst>
                            <p:childTnLst>
                              <p:par>
                                <p:cTn id="52" presetID="52"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Scale>
                                      <p:cBhvr>
                                        <p:cTn id="5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3"/>
                                        </p:tgtEl>
                                        <p:attrNameLst>
                                          <p:attrName>ppt_x</p:attrName>
                                          <p:attrName>ppt_y</p:attrName>
                                        </p:attrNameLst>
                                      </p:cBhvr>
                                    </p:animMotion>
                                    <p:animEffect transition="in" filter="fade">
                                      <p:cBhvr>
                                        <p:cTn id="56" dur="1000"/>
                                        <p:tgtEl>
                                          <p:spTgt spid="23"/>
                                        </p:tgtEl>
                                      </p:cBhvr>
                                    </p:animEffect>
                                  </p:childTnLst>
                                </p:cTn>
                              </p:par>
                            </p:childTnLst>
                          </p:cTn>
                        </p:par>
                        <p:par>
                          <p:cTn id="57" fill="hold">
                            <p:stCondLst>
                              <p:cond delay="8950"/>
                            </p:stCondLst>
                            <p:childTnLst>
                              <p:par>
                                <p:cTn id="58" presetID="50" presetClass="entr" presetSubtype="0" decel="10000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fill="hold"/>
                                        <p:tgtEl>
                                          <p:spTgt spid="25"/>
                                        </p:tgtEl>
                                        <p:attrNameLst>
                                          <p:attrName>ppt_w</p:attrName>
                                        </p:attrNameLst>
                                      </p:cBhvr>
                                      <p:tavLst>
                                        <p:tav tm="0">
                                          <p:val>
                                            <p:strVal val="#ppt_w+.3"/>
                                          </p:val>
                                        </p:tav>
                                        <p:tav tm="100000">
                                          <p:val>
                                            <p:strVal val="#ppt_w"/>
                                          </p:val>
                                        </p:tav>
                                      </p:tavLst>
                                    </p:anim>
                                    <p:anim calcmode="lin" valueType="num">
                                      <p:cBhvr>
                                        <p:cTn id="61" dur="1000" fill="hold"/>
                                        <p:tgtEl>
                                          <p:spTgt spid="25"/>
                                        </p:tgtEl>
                                        <p:attrNameLst>
                                          <p:attrName>ppt_h</p:attrName>
                                        </p:attrNameLst>
                                      </p:cBhvr>
                                      <p:tavLst>
                                        <p:tav tm="0">
                                          <p:val>
                                            <p:strVal val="#ppt_h"/>
                                          </p:val>
                                        </p:tav>
                                        <p:tav tm="100000">
                                          <p:val>
                                            <p:strVal val="#ppt_h"/>
                                          </p:val>
                                        </p:tav>
                                      </p:tavLst>
                                    </p:anim>
                                    <p:animEffect transition="in" filter="fade">
                                      <p:cBhvr>
                                        <p:cTn id="62" dur="1000"/>
                                        <p:tgtEl>
                                          <p:spTgt spid="25"/>
                                        </p:tgtEl>
                                      </p:cBhvr>
                                    </p:animEffect>
                                  </p:childTnLst>
                                </p:cTn>
                              </p:par>
                            </p:childTnLst>
                          </p:cTn>
                        </p:par>
                        <p:par>
                          <p:cTn id="63" fill="hold">
                            <p:stCondLst>
                              <p:cond delay="9950"/>
                            </p:stCondLst>
                            <p:childTnLst>
                              <p:par>
                                <p:cTn id="64" presetID="50" presetClass="entr" presetSubtype="0" decel="100000"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9" repeatCount="indefinite" fill="hold" display="0">
                  <p:stCondLst>
                    <p:cond delay="indefinite"/>
                  </p:stCondLst>
                  <p:endCondLst>
                    <p:cond evt="onStopAudio" delay="0">
                      <p:tgtEl>
                        <p:sldTgt/>
                      </p:tgtEl>
                    </p:cond>
                  </p:endCondLst>
                </p:cTn>
                <p:tgtEl>
                  <p:spTgt spid="2"/>
                </p:tgtEl>
              </p:cMediaNode>
            </p:audio>
          </p:childTnLst>
        </p:cTn>
      </p:par>
    </p:tnLst>
    <p:bldLst>
      <p:bldP spid="20" grpId="0"/>
      <p:bldP spid="20" grpId="1"/>
      <p:bldP spid="20" grpId="2"/>
      <p:bldP spid="26"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核心成员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68" name="图片 67"/>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4389282" y="4660235"/>
            <a:ext cx="8005103" cy="962322"/>
          </a:xfrm>
          <a:prstGeom prst="rect">
            <a:avLst/>
          </a:prstGeom>
        </p:spPr>
      </p:pic>
      <p:sp>
        <p:nvSpPr>
          <p:cNvPr id="69" name="矩形 68"/>
          <p:cNvSpPr/>
          <p:nvPr/>
        </p:nvSpPr>
        <p:spPr>
          <a:xfrm>
            <a:off x="1241909" y="1628077"/>
            <a:ext cx="2738742" cy="431190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8" name="图片 97"/>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1105341" y="1359994"/>
            <a:ext cx="3003662" cy="632336"/>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17071" y="1822384"/>
            <a:ext cx="2403223" cy="3941107"/>
          </a:xfrm>
          <a:prstGeom prst="rect">
            <a:avLst/>
          </a:prstGeom>
        </p:spPr>
      </p:pic>
      <p:pic>
        <p:nvPicPr>
          <p:cNvPr id="100" name="图片 99"/>
          <p:cNvPicPr>
            <a:picLocks noChangeAspect="1"/>
          </p:cNvPicPr>
          <p:nvPr/>
        </p:nvPicPr>
        <p:blipFill rotWithShape="1">
          <a:blip r:embed="rId9"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4303760" y="4313288"/>
            <a:ext cx="1367976" cy="693895"/>
          </a:xfrm>
          <a:prstGeom prst="rect">
            <a:avLst/>
          </a:prstGeom>
        </p:spPr>
      </p:pic>
      <p:pic>
        <p:nvPicPr>
          <p:cNvPr id="102" name="图片 101"/>
          <p:cNvPicPr>
            <a:picLocks noChangeAspect="1"/>
          </p:cNvPicPr>
          <p:nvPr/>
        </p:nvPicPr>
        <p:blipFill rotWithShape="1">
          <a:blip r:embed="rId10"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5804988" y="3922762"/>
            <a:ext cx="2149028" cy="693895"/>
          </a:xfrm>
          <a:prstGeom prst="rect">
            <a:avLst/>
          </a:prstGeom>
        </p:spPr>
      </p:pic>
      <p:pic>
        <p:nvPicPr>
          <p:cNvPr id="104" name="图片 103"/>
          <p:cNvPicPr>
            <a:picLocks noChangeAspect="1"/>
          </p:cNvPicPr>
          <p:nvPr/>
        </p:nvPicPr>
        <p:blipFill rotWithShape="1">
          <a:blip r:embed="rId11"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7249067" y="3475090"/>
            <a:ext cx="3044378" cy="693895"/>
          </a:xfrm>
          <a:prstGeom prst="rect">
            <a:avLst/>
          </a:prstGeom>
        </p:spPr>
      </p:pic>
      <p:pic>
        <p:nvPicPr>
          <p:cNvPr id="106" name="图片 105"/>
          <p:cNvPicPr>
            <a:picLocks noChangeAspect="1"/>
          </p:cNvPicPr>
          <p:nvPr/>
        </p:nvPicPr>
        <p:blipFill rotWithShape="1">
          <a:blip r:embed="rId12"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8689184" y="3023455"/>
            <a:ext cx="3947649" cy="693895"/>
          </a:xfrm>
          <a:prstGeom prst="rect">
            <a:avLst/>
          </a:prstGeom>
        </p:spPr>
      </p:pic>
      <p:sp>
        <p:nvSpPr>
          <p:cNvPr id="107" name="文本框 106"/>
          <p:cNvSpPr txBox="1"/>
          <p:nvPr/>
        </p:nvSpPr>
        <p:spPr>
          <a:xfrm>
            <a:off x="4535539" y="3485131"/>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9" name="文本框 108"/>
          <p:cNvSpPr txBox="1"/>
          <p:nvPr/>
        </p:nvSpPr>
        <p:spPr>
          <a:xfrm>
            <a:off x="6427364" y="2787402"/>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1" name="文本框 110"/>
          <p:cNvSpPr txBox="1"/>
          <p:nvPr/>
        </p:nvSpPr>
        <p:spPr>
          <a:xfrm>
            <a:off x="8345091" y="2000138"/>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3" name="文本框 112"/>
          <p:cNvSpPr txBox="1"/>
          <p:nvPr/>
        </p:nvSpPr>
        <p:spPr>
          <a:xfrm>
            <a:off x="10229850" y="1212547"/>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70%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7" name="文本框 116"/>
          <p:cNvSpPr txBox="1"/>
          <p:nvPr/>
        </p:nvSpPr>
        <p:spPr>
          <a:xfrm>
            <a:off x="6168410" y="5464441"/>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沟通协调</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18" name="文本框 117"/>
          <p:cNvSpPr txBox="1"/>
          <p:nvPr/>
        </p:nvSpPr>
        <p:spPr>
          <a:xfrm>
            <a:off x="8135081" y="5464440"/>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整体策划</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19" name="文本框 118"/>
          <p:cNvSpPr txBox="1"/>
          <p:nvPr/>
        </p:nvSpPr>
        <p:spPr>
          <a:xfrm>
            <a:off x="10101752" y="5464440"/>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专业技能</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20" name="文本框 119"/>
          <p:cNvSpPr txBox="1"/>
          <p:nvPr/>
        </p:nvSpPr>
        <p:spPr>
          <a:xfrm>
            <a:off x="4201739" y="5464441"/>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领导能力</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84526037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circle(in)">
                                      <p:cBhvr>
                                        <p:cTn id="7" dur="1500"/>
                                        <p:tgtEl>
                                          <p:spTgt spid="69"/>
                                        </p:tgtEl>
                                      </p:cBhvr>
                                    </p:animEffect>
                                  </p:childTnLst>
                                </p:cTn>
                              </p:par>
                            </p:childTnLst>
                          </p:cTn>
                        </p:par>
                        <p:par>
                          <p:cTn id="8" fill="hold">
                            <p:stCondLst>
                              <p:cond delay="1500"/>
                            </p:stCondLst>
                            <p:childTnLst>
                              <p:par>
                                <p:cTn id="9" presetID="50" presetClass="entr" presetSubtype="0" decel="100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p:cTn id="11" dur="1000" fill="hold"/>
                                        <p:tgtEl>
                                          <p:spTgt spid="98"/>
                                        </p:tgtEl>
                                        <p:attrNameLst>
                                          <p:attrName>ppt_w</p:attrName>
                                        </p:attrNameLst>
                                      </p:cBhvr>
                                      <p:tavLst>
                                        <p:tav tm="0">
                                          <p:val>
                                            <p:strVal val="#ppt_w+.3"/>
                                          </p:val>
                                        </p:tav>
                                        <p:tav tm="100000">
                                          <p:val>
                                            <p:strVal val="#ppt_w"/>
                                          </p:val>
                                        </p:tav>
                                      </p:tavLst>
                                    </p:anim>
                                    <p:anim calcmode="lin" valueType="num">
                                      <p:cBhvr>
                                        <p:cTn id="12" dur="1000" fill="hold"/>
                                        <p:tgtEl>
                                          <p:spTgt spid="98"/>
                                        </p:tgtEl>
                                        <p:attrNameLst>
                                          <p:attrName>ppt_h</p:attrName>
                                        </p:attrNameLst>
                                      </p:cBhvr>
                                      <p:tavLst>
                                        <p:tav tm="0">
                                          <p:val>
                                            <p:strVal val="#ppt_h"/>
                                          </p:val>
                                        </p:tav>
                                        <p:tav tm="100000">
                                          <p:val>
                                            <p:strVal val="#ppt_h"/>
                                          </p:val>
                                        </p:tav>
                                      </p:tavLst>
                                    </p:anim>
                                    <p:animEffect transition="in" filter="fade">
                                      <p:cBhvr>
                                        <p:cTn id="13" dur="1000"/>
                                        <p:tgtEl>
                                          <p:spTgt spid="98"/>
                                        </p:tgtEl>
                                      </p:cBhvr>
                                    </p:animEffect>
                                  </p:childTnLst>
                                </p:cTn>
                              </p:par>
                            </p:childTnLst>
                          </p:cTn>
                        </p:par>
                        <p:par>
                          <p:cTn id="14" fill="hold">
                            <p:stCondLst>
                              <p:cond delay="2500"/>
                            </p:stCondLst>
                            <p:childTnLst>
                              <p:par>
                                <p:cTn id="15" presetID="14" presetClass="entr" presetSubtype="1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randombar(horizontal)">
                                      <p:cBhvr>
                                        <p:cTn id="17" dur="750"/>
                                        <p:tgtEl>
                                          <p:spTgt spid="99"/>
                                        </p:tgtEl>
                                      </p:cBhvr>
                                    </p:animEffect>
                                  </p:childTnLst>
                                </p:cTn>
                              </p:par>
                            </p:childTnLst>
                          </p:cTn>
                        </p:par>
                        <p:par>
                          <p:cTn id="18" fill="hold">
                            <p:stCondLst>
                              <p:cond delay="3250"/>
                            </p:stCondLst>
                            <p:childTnLst>
                              <p:par>
                                <p:cTn id="19" presetID="22" presetClass="entr" presetSubtype="8"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par>
                          <p:cTn id="22" fill="hold">
                            <p:stCondLst>
                              <p:cond delay="3750"/>
                            </p:stCondLst>
                            <p:childTnLst>
                              <p:par>
                                <p:cTn id="23" presetID="22" presetClass="entr" presetSubtype="4" fill="hold" nodeType="after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down)">
                                      <p:cBhvr>
                                        <p:cTn id="25" dur="500"/>
                                        <p:tgtEl>
                                          <p:spTgt spid="100"/>
                                        </p:tgtEl>
                                      </p:cBhvr>
                                    </p:animEffect>
                                  </p:childTnLst>
                                </p:cTn>
                              </p:par>
                              <p:par>
                                <p:cTn id="26" presetID="22" presetClass="entr" presetSubtype="4" fill="hold" nodeType="withEffect">
                                  <p:stCondLst>
                                    <p:cond delay="250"/>
                                  </p:stCondLst>
                                  <p:childTnLst>
                                    <p:set>
                                      <p:cBhvr>
                                        <p:cTn id="27" dur="1" fill="hold">
                                          <p:stCondLst>
                                            <p:cond delay="0"/>
                                          </p:stCondLst>
                                        </p:cTn>
                                        <p:tgtEl>
                                          <p:spTgt spid="102"/>
                                        </p:tgtEl>
                                        <p:attrNameLst>
                                          <p:attrName>style.visibility</p:attrName>
                                        </p:attrNameLst>
                                      </p:cBhvr>
                                      <p:to>
                                        <p:strVal val="visible"/>
                                      </p:to>
                                    </p:set>
                                    <p:animEffect transition="in" filter="wipe(down)">
                                      <p:cBhvr>
                                        <p:cTn id="28" dur="500"/>
                                        <p:tgtEl>
                                          <p:spTgt spid="102"/>
                                        </p:tgtEl>
                                      </p:cBhvr>
                                    </p:animEffect>
                                  </p:childTnLst>
                                </p:cTn>
                              </p:par>
                              <p:par>
                                <p:cTn id="29" presetID="22" presetClass="entr" presetSubtype="4" fill="hold" nodeType="withEffect">
                                  <p:stCondLst>
                                    <p:cond delay="500"/>
                                  </p:stCondLst>
                                  <p:childTnLst>
                                    <p:set>
                                      <p:cBhvr>
                                        <p:cTn id="30" dur="1" fill="hold">
                                          <p:stCondLst>
                                            <p:cond delay="0"/>
                                          </p:stCondLst>
                                        </p:cTn>
                                        <p:tgtEl>
                                          <p:spTgt spid="104"/>
                                        </p:tgtEl>
                                        <p:attrNameLst>
                                          <p:attrName>style.visibility</p:attrName>
                                        </p:attrNameLst>
                                      </p:cBhvr>
                                      <p:to>
                                        <p:strVal val="visible"/>
                                      </p:to>
                                    </p:set>
                                    <p:animEffect transition="in" filter="wipe(down)">
                                      <p:cBhvr>
                                        <p:cTn id="31" dur="500"/>
                                        <p:tgtEl>
                                          <p:spTgt spid="104"/>
                                        </p:tgtEl>
                                      </p:cBhvr>
                                    </p:animEffect>
                                  </p:childTnLst>
                                </p:cTn>
                              </p:par>
                              <p:par>
                                <p:cTn id="32" presetID="22" presetClass="entr" presetSubtype="4" fill="hold" nodeType="withEffect">
                                  <p:stCondLst>
                                    <p:cond delay="750"/>
                                  </p:stCondLst>
                                  <p:childTnLst>
                                    <p:set>
                                      <p:cBhvr>
                                        <p:cTn id="33" dur="1" fill="hold">
                                          <p:stCondLst>
                                            <p:cond delay="0"/>
                                          </p:stCondLst>
                                        </p:cTn>
                                        <p:tgtEl>
                                          <p:spTgt spid="106"/>
                                        </p:tgtEl>
                                        <p:attrNameLst>
                                          <p:attrName>style.visibility</p:attrName>
                                        </p:attrNameLst>
                                      </p:cBhvr>
                                      <p:to>
                                        <p:strVal val="visible"/>
                                      </p:to>
                                    </p:set>
                                    <p:animEffect transition="in" filter="wipe(down)">
                                      <p:cBhvr>
                                        <p:cTn id="34" dur="500"/>
                                        <p:tgtEl>
                                          <p:spTgt spid="106"/>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500"/>
                                        <p:tgtEl>
                                          <p:spTgt spid="107"/>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09"/>
                                        </p:tgtEl>
                                        <p:attrNameLst>
                                          <p:attrName>style.visibility</p:attrName>
                                        </p:attrNameLst>
                                      </p:cBhvr>
                                      <p:to>
                                        <p:strVal val="visible"/>
                                      </p:to>
                                    </p:set>
                                    <p:animEffect transition="in" filter="fade">
                                      <p:cBhvr>
                                        <p:cTn id="41" dur="500"/>
                                        <p:tgtEl>
                                          <p:spTgt spid="109"/>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11"/>
                                        </p:tgtEl>
                                        <p:attrNameLst>
                                          <p:attrName>style.visibility</p:attrName>
                                        </p:attrNameLst>
                                      </p:cBhvr>
                                      <p:to>
                                        <p:strVal val="visible"/>
                                      </p:to>
                                    </p:set>
                                    <p:animEffect transition="in" filter="fade">
                                      <p:cBhvr>
                                        <p:cTn id="44" dur="500"/>
                                        <p:tgtEl>
                                          <p:spTgt spid="111"/>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childTnLst>
                          </p:cTn>
                        </p:par>
                        <p:par>
                          <p:cTn id="48" fill="hold">
                            <p:stCondLst>
                              <p:cond delay="6250"/>
                            </p:stCondLst>
                            <p:childTnLst>
                              <p:par>
                                <p:cTn id="49" presetID="50" presetClass="entr" presetSubtype="0" decel="100000"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1000" fill="hold"/>
                                        <p:tgtEl>
                                          <p:spTgt spid="120"/>
                                        </p:tgtEl>
                                        <p:attrNameLst>
                                          <p:attrName>ppt_w</p:attrName>
                                        </p:attrNameLst>
                                      </p:cBhvr>
                                      <p:tavLst>
                                        <p:tav tm="0">
                                          <p:val>
                                            <p:strVal val="#ppt_w+.3"/>
                                          </p:val>
                                        </p:tav>
                                        <p:tav tm="100000">
                                          <p:val>
                                            <p:strVal val="#ppt_w"/>
                                          </p:val>
                                        </p:tav>
                                      </p:tavLst>
                                    </p:anim>
                                    <p:anim calcmode="lin" valueType="num">
                                      <p:cBhvr>
                                        <p:cTn id="52" dur="1000" fill="hold"/>
                                        <p:tgtEl>
                                          <p:spTgt spid="120"/>
                                        </p:tgtEl>
                                        <p:attrNameLst>
                                          <p:attrName>ppt_h</p:attrName>
                                        </p:attrNameLst>
                                      </p:cBhvr>
                                      <p:tavLst>
                                        <p:tav tm="0">
                                          <p:val>
                                            <p:strVal val="#ppt_h"/>
                                          </p:val>
                                        </p:tav>
                                        <p:tav tm="100000">
                                          <p:val>
                                            <p:strVal val="#ppt_h"/>
                                          </p:val>
                                        </p:tav>
                                      </p:tavLst>
                                    </p:anim>
                                    <p:animEffect transition="in" filter="fade">
                                      <p:cBhvr>
                                        <p:cTn id="53" dur="1000"/>
                                        <p:tgtEl>
                                          <p:spTgt spid="120"/>
                                        </p:tgtEl>
                                      </p:cBhvr>
                                    </p:animEffect>
                                  </p:childTnLst>
                                </p:cTn>
                              </p:par>
                              <p:par>
                                <p:cTn id="54" presetID="50" presetClass="entr" presetSubtype="0" decel="100000" fill="hold" grpId="0" nodeType="withEffect">
                                  <p:stCondLst>
                                    <p:cond delay="250"/>
                                  </p:stCondLst>
                                  <p:childTnLst>
                                    <p:set>
                                      <p:cBhvr>
                                        <p:cTn id="55" dur="1" fill="hold">
                                          <p:stCondLst>
                                            <p:cond delay="0"/>
                                          </p:stCondLst>
                                        </p:cTn>
                                        <p:tgtEl>
                                          <p:spTgt spid="117"/>
                                        </p:tgtEl>
                                        <p:attrNameLst>
                                          <p:attrName>style.visibility</p:attrName>
                                        </p:attrNameLst>
                                      </p:cBhvr>
                                      <p:to>
                                        <p:strVal val="visible"/>
                                      </p:to>
                                    </p:set>
                                    <p:anim calcmode="lin" valueType="num">
                                      <p:cBhvr>
                                        <p:cTn id="56" dur="1000" fill="hold"/>
                                        <p:tgtEl>
                                          <p:spTgt spid="117"/>
                                        </p:tgtEl>
                                        <p:attrNameLst>
                                          <p:attrName>ppt_w</p:attrName>
                                        </p:attrNameLst>
                                      </p:cBhvr>
                                      <p:tavLst>
                                        <p:tav tm="0">
                                          <p:val>
                                            <p:strVal val="#ppt_w+.3"/>
                                          </p:val>
                                        </p:tav>
                                        <p:tav tm="100000">
                                          <p:val>
                                            <p:strVal val="#ppt_w"/>
                                          </p:val>
                                        </p:tav>
                                      </p:tavLst>
                                    </p:anim>
                                    <p:anim calcmode="lin" valueType="num">
                                      <p:cBhvr>
                                        <p:cTn id="57" dur="1000" fill="hold"/>
                                        <p:tgtEl>
                                          <p:spTgt spid="117"/>
                                        </p:tgtEl>
                                        <p:attrNameLst>
                                          <p:attrName>ppt_h</p:attrName>
                                        </p:attrNameLst>
                                      </p:cBhvr>
                                      <p:tavLst>
                                        <p:tav tm="0">
                                          <p:val>
                                            <p:strVal val="#ppt_h"/>
                                          </p:val>
                                        </p:tav>
                                        <p:tav tm="100000">
                                          <p:val>
                                            <p:strVal val="#ppt_h"/>
                                          </p:val>
                                        </p:tav>
                                      </p:tavLst>
                                    </p:anim>
                                    <p:animEffect transition="in" filter="fade">
                                      <p:cBhvr>
                                        <p:cTn id="58" dur="1000"/>
                                        <p:tgtEl>
                                          <p:spTgt spid="117"/>
                                        </p:tgtEl>
                                      </p:cBhvr>
                                    </p:animEffect>
                                  </p:childTnLst>
                                </p:cTn>
                              </p:par>
                              <p:par>
                                <p:cTn id="59" presetID="50" presetClass="entr" presetSubtype="0" decel="100000" fill="hold" grpId="0" nodeType="withEffect">
                                  <p:stCondLst>
                                    <p:cond delay="500"/>
                                  </p:stCondLst>
                                  <p:childTnLst>
                                    <p:set>
                                      <p:cBhvr>
                                        <p:cTn id="60" dur="1" fill="hold">
                                          <p:stCondLst>
                                            <p:cond delay="0"/>
                                          </p:stCondLst>
                                        </p:cTn>
                                        <p:tgtEl>
                                          <p:spTgt spid="118"/>
                                        </p:tgtEl>
                                        <p:attrNameLst>
                                          <p:attrName>style.visibility</p:attrName>
                                        </p:attrNameLst>
                                      </p:cBhvr>
                                      <p:to>
                                        <p:strVal val="visible"/>
                                      </p:to>
                                    </p:set>
                                    <p:anim calcmode="lin" valueType="num">
                                      <p:cBhvr>
                                        <p:cTn id="61" dur="1000" fill="hold"/>
                                        <p:tgtEl>
                                          <p:spTgt spid="118"/>
                                        </p:tgtEl>
                                        <p:attrNameLst>
                                          <p:attrName>ppt_w</p:attrName>
                                        </p:attrNameLst>
                                      </p:cBhvr>
                                      <p:tavLst>
                                        <p:tav tm="0">
                                          <p:val>
                                            <p:strVal val="#ppt_w+.3"/>
                                          </p:val>
                                        </p:tav>
                                        <p:tav tm="100000">
                                          <p:val>
                                            <p:strVal val="#ppt_w"/>
                                          </p:val>
                                        </p:tav>
                                      </p:tavLst>
                                    </p:anim>
                                    <p:anim calcmode="lin" valueType="num">
                                      <p:cBhvr>
                                        <p:cTn id="62" dur="1000" fill="hold"/>
                                        <p:tgtEl>
                                          <p:spTgt spid="118"/>
                                        </p:tgtEl>
                                        <p:attrNameLst>
                                          <p:attrName>ppt_h</p:attrName>
                                        </p:attrNameLst>
                                      </p:cBhvr>
                                      <p:tavLst>
                                        <p:tav tm="0">
                                          <p:val>
                                            <p:strVal val="#ppt_h"/>
                                          </p:val>
                                        </p:tav>
                                        <p:tav tm="100000">
                                          <p:val>
                                            <p:strVal val="#ppt_h"/>
                                          </p:val>
                                        </p:tav>
                                      </p:tavLst>
                                    </p:anim>
                                    <p:animEffect transition="in" filter="fade">
                                      <p:cBhvr>
                                        <p:cTn id="63" dur="1000"/>
                                        <p:tgtEl>
                                          <p:spTgt spid="118"/>
                                        </p:tgtEl>
                                      </p:cBhvr>
                                    </p:animEffect>
                                  </p:childTnLst>
                                </p:cTn>
                              </p:par>
                              <p:par>
                                <p:cTn id="64" presetID="50" presetClass="entr" presetSubtype="0" decel="100000" fill="hold" grpId="0" nodeType="withEffect">
                                  <p:stCondLst>
                                    <p:cond delay="750"/>
                                  </p:stCondLst>
                                  <p:childTnLst>
                                    <p:set>
                                      <p:cBhvr>
                                        <p:cTn id="65" dur="1" fill="hold">
                                          <p:stCondLst>
                                            <p:cond delay="0"/>
                                          </p:stCondLst>
                                        </p:cTn>
                                        <p:tgtEl>
                                          <p:spTgt spid="119"/>
                                        </p:tgtEl>
                                        <p:attrNameLst>
                                          <p:attrName>style.visibility</p:attrName>
                                        </p:attrNameLst>
                                      </p:cBhvr>
                                      <p:to>
                                        <p:strVal val="visible"/>
                                      </p:to>
                                    </p:set>
                                    <p:anim calcmode="lin" valueType="num">
                                      <p:cBhvr>
                                        <p:cTn id="66" dur="1000" fill="hold"/>
                                        <p:tgtEl>
                                          <p:spTgt spid="119"/>
                                        </p:tgtEl>
                                        <p:attrNameLst>
                                          <p:attrName>ppt_w</p:attrName>
                                        </p:attrNameLst>
                                      </p:cBhvr>
                                      <p:tavLst>
                                        <p:tav tm="0">
                                          <p:val>
                                            <p:strVal val="#ppt_w+.3"/>
                                          </p:val>
                                        </p:tav>
                                        <p:tav tm="100000">
                                          <p:val>
                                            <p:strVal val="#ppt_w"/>
                                          </p:val>
                                        </p:tav>
                                      </p:tavLst>
                                    </p:anim>
                                    <p:anim calcmode="lin" valueType="num">
                                      <p:cBhvr>
                                        <p:cTn id="67" dur="1000" fill="hold"/>
                                        <p:tgtEl>
                                          <p:spTgt spid="119"/>
                                        </p:tgtEl>
                                        <p:attrNameLst>
                                          <p:attrName>ppt_h</p:attrName>
                                        </p:attrNameLst>
                                      </p:cBhvr>
                                      <p:tavLst>
                                        <p:tav tm="0">
                                          <p:val>
                                            <p:strVal val="#ppt_h"/>
                                          </p:val>
                                        </p:tav>
                                        <p:tav tm="100000">
                                          <p:val>
                                            <p:strVal val="#ppt_h"/>
                                          </p:val>
                                        </p:tav>
                                      </p:tavLst>
                                    </p:anim>
                                    <p:animEffect transition="in" filter="fade">
                                      <p:cBhvr>
                                        <p:cTn id="68"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107" grpId="0"/>
      <p:bldP spid="109" grpId="0"/>
      <p:bldP spid="111" grpId="0"/>
      <p:bldP spid="113" grpId="0"/>
      <p:bldP spid="117" grpId="0"/>
      <p:bldP spid="118" grpId="0"/>
      <p:bldP spid="119" grpId="0"/>
      <p:bldP spid="12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公司业务</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8636" y="1957567"/>
            <a:ext cx="5707552" cy="3790171"/>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73089" y="3512788"/>
            <a:ext cx="3365570" cy="2234949"/>
          </a:xfrm>
          <a:prstGeom prst="rect">
            <a:avLst/>
          </a:prstGeom>
        </p:spPr>
      </p:pic>
      <p:pic>
        <p:nvPicPr>
          <p:cNvPr id="12" name="图片 11"/>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27216" y="822970"/>
            <a:ext cx="4008164" cy="2254593"/>
          </a:xfrm>
          <a:prstGeom prst="rect">
            <a:avLst/>
          </a:prstGeom>
        </p:spPr>
      </p:pic>
      <p:grpSp>
        <p:nvGrpSpPr>
          <p:cNvPr id="13" name="组合 12"/>
          <p:cNvGrpSpPr/>
          <p:nvPr/>
        </p:nvGrpSpPr>
        <p:grpSpPr>
          <a:xfrm>
            <a:off x="1678433" y="5231405"/>
            <a:ext cx="6501611" cy="1032664"/>
            <a:chOff x="1122639" y="5049210"/>
            <a:chExt cx="6501611" cy="1032664"/>
          </a:xfrm>
        </p:grpSpPr>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 name="组合 2"/>
          <p:cNvGrpSpPr/>
          <p:nvPr/>
        </p:nvGrpSpPr>
        <p:grpSpPr>
          <a:xfrm>
            <a:off x="7373089" y="1397670"/>
            <a:ext cx="3365570" cy="1992644"/>
            <a:chOff x="7373089" y="1397670"/>
            <a:chExt cx="3365570" cy="1992644"/>
          </a:xfrm>
        </p:grpSpPr>
        <p:grpSp>
          <p:nvGrpSpPr>
            <p:cNvPr id="2" name="组合 1"/>
            <p:cNvGrpSpPr/>
            <p:nvPr/>
          </p:nvGrpSpPr>
          <p:grpSpPr>
            <a:xfrm>
              <a:off x="7373089" y="1397670"/>
              <a:ext cx="3365570" cy="1992644"/>
              <a:chOff x="7373089" y="1397670"/>
              <a:chExt cx="3365570" cy="1992644"/>
            </a:xfrm>
          </p:grpSpPr>
          <p:pic>
            <p:nvPicPr>
              <p:cNvPr id="10" name="图片 9"/>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7373089" y="1397670"/>
                <a:ext cx="3365570" cy="1447844"/>
              </a:xfrm>
              <a:prstGeom prst="rect">
                <a:avLst/>
              </a:prstGeom>
            </p:spPr>
          </p:pic>
          <p:sp>
            <p:nvSpPr>
              <p:cNvPr id="11" name="矩形 10"/>
              <p:cNvSpPr/>
              <p:nvPr/>
            </p:nvSpPr>
            <p:spPr>
              <a:xfrm>
                <a:off x="7373090" y="1957567"/>
                <a:ext cx="3365569" cy="1432747"/>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8" name="矩形 47"/>
            <p:cNvSpPr>
              <a:spLocks noChangeArrowheads="1"/>
            </p:cNvSpPr>
            <p:nvPr/>
          </p:nvSpPr>
          <p:spPr bwMode="auto">
            <a:xfrm>
              <a:off x="7713852" y="2200430"/>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grpSp>
    </p:spTree>
    <p:extLst>
      <p:ext uri="{BB962C8B-B14F-4D97-AF65-F5344CB8AC3E}">
        <p14:creationId xmlns:p14="http://schemas.microsoft.com/office/powerpoint/2010/main" val="255809526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2500"/>
                            </p:stCondLst>
                            <p:childTnLst>
                              <p:par>
                                <p:cTn id="21" presetID="50" presetClass="entr" presetSubtype="0" decel="10000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3"/>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公司业务</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9" name="椭圆 8"/>
          <p:cNvSpPr>
            <a:spLocks noChangeAspect="1"/>
          </p:cNvSpPr>
          <p:nvPr/>
        </p:nvSpPr>
        <p:spPr>
          <a:xfrm>
            <a:off x="6204784" y="4083519"/>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4001770" y="1936061"/>
            <a:ext cx="2010634" cy="2010633"/>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8395559" y="1844043"/>
            <a:ext cx="2010634" cy="2010633"/>
          </a:xfrm>
          <a:prstGeom prst="ellipse">
            <a:avLst/>
          </a:prstGeom>
          <a:blipFill>
            <a:blip r:embed="rId8"/>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1809940" y="4071385"/>
            <a:ext cx="2010634" cy="2010633"/>
          </a:xfrm>
          <a:prstGeom prst="ellipse">
            <a:avLst/>
          </a:prstGeom>
          <a:blipFill>
            <a:blip r:embed="rId9"/>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58928" y="1457793"/>
            <a:ext cx="3502529" cy="2465971"/>
            <a:chOff x="1058928" y="1457793"/>
            <a:chExt cx="3502529" cy="2465971"/>
          </a:xfrm>
        </p:grpSpPr>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1739800" y="1774957"/>
              <a:ext cx="2148806" cy="2148807"/>
            </a:xfrm>
            <a:prstGeom prst="rect">
              <a:avLst/>
            </a:prstGeom>
          </p:spPr>
        </p:pic>
        <p:pic>
          <p:nvPicPr>
            <p:cNvPr id="20" name="图片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58928" y="1457793"/>
              <a:ext cx="3502529" cy="1970174"/>
            </a:xfrm>
            <a:prstGeom prst="rect">
              <a:avLst/>
            </a:prstGeom>
          </p:spPr>
        </p:pic>
        <p:sp>
          <p:nvSpPr>
            <p:cNvPr id="18" name="矩形 47"/>
            <p:cNvSpPr>
              <a:spLocks noChangeArrowheads="1"/>
            </p:cNvSpPr>
            <p:nvPr/>
          </p:nvSpPr>
          <p:spPr bwMode="auto">
            <a:xfrm>
              <a:off x="2117176" y="286805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4" name="组合 3"/>
          <p:cNvGrpSpPr/>
          <p:nvPr/>
        </p:nvGrpSpPr>
        <p:grpSpPr>
          <a:xfrm>
            <a:off x="5452717" y="1503055"/>
            <a:ext cx="3502529" cy="2420709"/>
            <a:chOff x="5452717" y="1503055"/>
            <a:chExt cx="3502529" cy="2420709"/>
          </a:xfrm>
        </p:grpSpPr>
        <p:pic>
          <p:nvPicPr>
            <p:cNvPr id="13" name="图片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6135698" y="1774957"/>
              <a:ext cx="2148806" cy="2148807"/>
            </a:xfrm>
            <a:prstGeom prst="rect">
              <a:avLst/>
            </a:prstGeom>
          </p:spPr>
        </p:pic>
        <p:pic>
          <p:nvPicPr>
            <p:cNvPr id="19" name="图片 1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452717" y="1503055"/>
              <a:ext cx="3502529" cy="1970174"/>
            </a:xfrm>
            <a:prstGeom prst="rect">
              <a:avLst/>
            </a:prstGeom>
          </p:spPr>
        </p:pic>
        <p:sp>
          <p:nvSpPr>
            <p:cNvPr id="23" name="矩形 47"/>
            <p:cNvSpPr>
              <a:spLocks noChangeArrowheads="1"/>
            </p:cNvSpPr>
            <p:nvPr/>
          </p:nvSpPr>
          <p:spPr bwMode="auto">
            <a:xfrm>
              <a:off x="6563067" y="286805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3" name="组合 2"/>
          <p:cNvGrpSpPr/>
          <p:nvPr/>
        </p:nvGrpSpPr>
        <p:grpSpPr>
          <a:xfrm>
            <a:off x="3261800" y="3682104"/>
            <a:ext cx="3502529" cy="2481136"/>
            <a:chOff x="3261800" y="3682104"/>
            <a:chExt cx="3502529" cy="2481136"/>
          </a:xfrm>
        </p:grpSpPr>
        <p:pic>
          <p:nvPicPr>
            <p:cNvPr id="14" name="图片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3929522" y="4014433"/>
              <a:ext cx="2148806" cy="2148807"/>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261800" y="3682104"/>
              <a:ext cx="3502529" cy="1970174"/>
            </a:xfrm>
            <a:prstGeom prst="rect">
              <a:avLst/>
            </a:prstGeom>
          </p:spPr>
        </p:pic>
        <p:sp>
          <p:nvSpPr>
            <p:cNvPr id="24" name="矩形 47"/>
            <p:cNvSpPr>
              <a:spLocks noChangeArrowheads="1"/>
            </p:cNvSpPr>
            <p:nvPr/>
          </p:nvSpPr>
          <p:spPr bwMode="auto">
            <a:xfrm>
              <a:off x="4286295" y="522479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5" name="组合 4"/>
          <p:cNvGrpSpPr/>
          <p:nvPr/>
        </p:nvGrpSpPr>
        <p:grpSpPr>
          <a:xfrm>
            <a:off x="7655589" y="3727366"/>
            <a:ext cx="3502529" cy="2423738"/>
            <a:chOff x="7655589" y="3727366"/>
            <a:chExt cx="3502529" cy="2423738"/>
          </a:xfrm>
        </p:grpSpPr>
        <p:pic>
          <p:nvPicPr>
            <p:cNvPr id="15" name="图片 1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8341875" y="4002297"/>
              <a:ext cx="2148806" cy="2148807"/>
            </a:xfrm>
            <a:prstGeom prst="rect">
              <a:avLst/>
            </a:prstGeom>
          </p:spPr>
        </p:pic>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655589" y="3727366"/>
              <a:ext cx="3502529" cy="1970174"/>
            </a:xfrm>
            <a:prstGeom prst="rect">
              <a:avLst/>
            </a:prstGeom>
          </p:spPr>
        </p:pic>
        <p:sp>
          <p:nvSpPr>
            <p:cNvPr id="25" name="矩形 47"/>
            <p:cNvSpPr>
              <a:spLocks noChangeArrowheads="1"/>
            </p:cNvSpPr>
            <p:nvPr/>
          </p:nvSpPr>
          <p:spPr bwMode="auto">
            <a:xfrm>
              <a:off x="8732186" y="522479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spTree>
    <p:extLst>
      <p:ext uri="{BB962C8B-B14F-4D97-AF65-F5344CB8AC3E}">
        <p14:creationId xmlns:p14="http://schemas.microsoft.com/office/powerpoint/2010/main" val="313968367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750" fill="hold"/>
                                        <p:tgtEl>
                                          <p:spTgt spid="9"/>
                                        </p:tgtEl>
                                        <p:attrNameLst>
                                          <p:attrName>ppt_w</p:attrName>
                                        </p:attrNameLst>
                                      </p:cBhvr>
                                      <p:tavLst>
                                        <p:tav tm="0">
                                          <p:val>
                                            <p:fltVal val="0"/>
                                          </p:val>
                                        </p:tav>
                                        <p:tav tm="100000">
                                          <p:val>
                                            <p:strVal val="#ppt_w"/>
                                          </p:val>
                                        </p:tav>
                                      </p:tavLst>
                                    </p:anim>
                                    <p:anim calcmode="lin" valueType="num">
                                      <p:cBhvr>
                                        <p:cTn id="16" dur="75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fltVal val="0"/>
                                          </p:val>
                                        </p:tav>
                                        <p:tav tm="100000">
                                          <p:val>
                                            <p:strVal val="#ppt_w"/>
                                          </p:val>
                                        </p:tav>
                                      </p:tavLst>
                                    </p:anim>
                                    <p:anim calcmode="lin" valueType="num">
                                      <p:cBhvr>
                                        <p:cTn id="20" dur="750" fill="hold"/>
                                        <p:tgtEl>
                                          <p:spTgt spid="11"/>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23" presetClass="entr" presetSubtype="3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750" fill="hold"/>
                                        <p:tgtEl>
                                          <p:spTgt spid="2"/>
                                        </p:tgtEl>
                                        <p:attrNameLst>
                                          <p:attrName>ppt_w</p:attrName>
                                        </p:attrNameLst>
                                      </p:cBhvr>
                                      <p:tavLst>
                                        <p:tav tm="0">
                                          <p:val>
                                            <p:strVal val="4*#ppt_w"/>
                                          </p:val>
                                        </p:tav>
                                        <p:tav tm="100000">
                                          <p:val>
                                            <p:strVal val="#ppt_w"/>
                                          </p:val>
                                        </p:tav>
                                      </p:tavLst>
                                    </p:anim>
                                    <p:anim calcmode="lin" valueType="num">
                                      <p:cBhvr>
                                        <p:cTn id="25" dur="750" fill="hold"/>
                                        <p:tgtEl>
                                          <p:spTgt spid="2"/>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 calcmode="lin" valueType="num">
                                      <p:cBhvr>
                                        <p:cTn id="28" dur="750" fill="hold"/>
                                        <p:tgtEl>
                                          <p:spTgt spid="3"/>
                                        </p:tgtEl>
                                        <p:attrNameLst>
                                          <p:attrName>ppt_w</p:attrName>
                                        </p:attrNameLst>
                                      </p:cBhvr>
                                      <p:tavLst>
                                        <p:tav tm="0">
                                          <p:val>
                                            <p:strVal val="4*#ppt_w"/>
                                          </p:val>
                                        </p:tav>
                                        <p:tav tm="100000">
                                          <p:val>
                                            <p:strVal val="#ppt_w"/>
                                          </p:val>
                                        </p:tav>
                                      </p:tavLst>
                                    </p:anim>
                                    <p:anim calcmode="lin" valueType="num">
                                      <p:cBhvr>
                                        <p:cTn id="29" dur="750" fill="hold"/>
                                        <p:tgtEl>
                                          <p:spTgt spid="3"/>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strVal val="4*#ppt_w"/>
                                          </p:val>
                                        </p:tav>
                                        <p:tav tm="100000">
                                          <p:val>
                                            <p:strVal val="#ppt_w"/>
                                          </p:val>
                                        </p:tav>
                                      </p:tavLst>
                                    </p:anim>
                                    <p:anim calcmode="lin" valueType="num">
                                      <p:cBhvr>
                                        <p:cTn id="33" dur="750" fill="hold"/>
                                        <p:tgtEl>
                                          <p:spTgt spid="4"/>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strVal val="4*#ppt_w"/>
                                          </p:val>
                                        </p:tav>
                                        <p:tav tm="100000">
                                          <p:val>
                                            <p:strVal val="#ppt_w"/>
                                          </p:val>
                                        </p:tav>
                                      </p:tavLst>
                                    </p:anim>
                                    <p:anim calcmode="lin" valueType="num">
                                      <p:cBhvr>
                                        <p:cTn id="37" dur="75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公司大事件</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rotWithShape="1">
          <a:blip r:embed="rId6">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315773" y="3467425"/>
            <a:ext cx="13575323" cy="1294229"/>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1281473" y="3522888"/>
            <a:ext cx="1574268" cy="1267192"/>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3702585" y="3522888"/>
            <a:ext cx="1574268" cy="1267192"/>
          </a:xfrm>
          <a:prstGeom prst="rect">
            <a:avLst/>
          </a:prstGeom>
        </p:spPr>
      </p:pic>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6123697" y="3522888"/>
            <a:ext cx="1574268" cy="1267192"/>
          </a:xfrm>
          <a:prstGeom prst="rect">
            <a:avLst/>
          </a:prstGeom>
        </p:spPr>
      </p:pic>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8544810" y="3522888"/>
            <a:ext cx="1574268" cy="1267192"/>
          </a:xfrm>
          <a:prstGeom prst="rect">
            <a:avLst/>
          </a:prstGeom>
        </p:spPr>
      </p:pic>
      <p:sp>
        <p:nvSpPr>
          <p:cNvPr id="24" name="文本框 23"/>
          <p:cNvSpPr txBox="1"/>
          <p:nvPr/>
        </p:nvSpPr>
        <p:spPr>
          <a:xfrm>
            <a:off x="7979369" y="1830787"/>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2015</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5602916" y="5601842"/>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2014</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文本框 25"/>
          <p:cNvSpPr txBox="1"/>
          <p:nvPr/>
        </p:nvSpPr>
        <p:spPr>
          <a:xfrm>
            <a:off x="738294" y="5601842"/>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2012</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文本框 26"/>
          <p:cNvSpPr txBox="1"/>
          <p:nvPr/>
        </p:nvSpPr>
        <p:spPr>
          <a:xfrm>
            <a:off x="3119197" y="1830787"/>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2013</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29" name="组合 28"/>
          <p:cNvGrpSpPr/>
          <p:nvPr/>
        </p:nvGrpSpPr>
        <p:grpSpPr>
          <a:xfrm rot="5400000">
            <a:off x="1818263" y="4714226"/>
            <a:ext cx="500688" cy="220556"/>
            <a:chOff x="795269" y="1614624"/>
            <a:chExt cx="625186" cy="275398"/>
          </a:xfrm>
        </p:grpSpPr>
        <p:grpSp>
          <p:nvGrpSpPr>
            <p:cNvPr id="30" name="组合 29"/>
            <p:cNvGrpSpPr/>
            <p:nvPr/>
          </p:nvGrpSpPr>
          <p:grpSpPr>
            <a:xfrm flipH="1">
              <a:off x="795269" y="1614624"/>
              <a:ext cx="257175" cy="275398"/>
              <a:chOff x="1933575" y="1323975"/>
              <a:chExt cx="628650" cy="673196"/>
            </a:xfrm>
          </p:grpSpPr>
          <p:sp>
            <p:nvSpPr>
              <p:cNvPr id="34" name="平行四边形 33"/>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H="1">
              <a:off x="1163280" y="1614624"/>
              <a:ext cx="257175" cy="275398"/>
              <a:chOff x="1933575" y="1323975"/>
              <a:chExt cx="628650" cy="673196"/>
            </a:xfrm>
          </p:grpSpPr>
          <p:sp>
            <p:nvSpPr>
              <p:cNvPr id="32" name="平行四边形 31"/>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rot="5400000">
            <a:off x="6660487" y="4714226"/>
            <a:ext cx="500688" cy="220556"/>
            <a:chOff x="795269" y="1614624"/>
            <a:chExt cx="625186" cy="275398"/>
          </a:xfrm>
        </p:grpSpPr>
        <p:grpSp>
          <p:nvGrpSpPr>
            <p:cNvPr id="37" name="组合 36"/>
            <p:cNvGrpSpPr/>
            <p:nvPr/>
          </p:nvGrpSpPr>
          <p:grpSpPr>
            <a:xfrm flipH="1">
              <a:off x="795269" y="1614624"/>
              <a:ext cx="257175" cy="275398"/>
              <a:chOff x="1933575" y="1323975"/>
              <a:chExt cx="628650" cy="673196"/>
            </a:xfrm>
          </p:grpSpPr>
          <p:sp>
            <p:nvSpPr>
              <p:cNvPr id="41" name="平行四边形 40"/>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flipH="1">
              <a:off x="1163280" y="1614624"/>
              <a:ext cx="257175" cy="275398"/>
              <a:chOff x="1933575" y="1323975"/>
              <a:chExt cx="628650" cy="673196"/>
            </a:xfrm>
          </p:grpSpPr>
          <p:sp>
            <p:nvSpPr>
              <p:cNvPr id="39" name="平行四边形 38"/>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p:cNvGrpSpPr/>
          <p:nvPr/>
        </p:nvGrpSpPr>
        <p:grpSpPr>
          <a:xfrm rot="16200000" flipV="1">
            <a:off x="4261507" y="3354495"/>
            <a:ext cx="500688" cy="220556"/>
            <a:chOff x="795269" y="1614624"/>
            <a:chExt cx="625186" cy="275398"/>
          </a:xfrm>
        </p:grpSpPr>
        <p:grpSp>
          <p:nvGrpSpPr>
            <p:cNvPr id="44" name="组合 43"/>
            <p:cNvGrpSpPr/>
            <p:nvPr/>
          </p:nvGrpSpPr>
          <p:grpSpPr>
            <a:xfrm flipH="1">
              <a:off x="795269" y="1614624"/>
              <a:ext cx="257175" cy="275398"/>
              <a:chOff x="1933575" y="1323975"/>
              <a:chExt cx="628650" cy="673196"/>
            </a:xfrm>
          </p:grpSpPr>
          <p:sp>
            <p:nvSpPr>
              <p:cNvPr id="48" name="平行四边形 47"/>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flipH="1">
              <a:off x="1163280" y="1614624"/>
              <a:ext cx="257175" cy="275398"/>
              <a:chOff x="1933575" y="1323975"/>
              <a:chExt cx="628650" cy="673196"/>
            </a:xfrm>
          </p:grpSpPr>
          <p:sp>
            <p:nvSpPr>
              <p:cNvPr id="46" name="平行四边形 45"/>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rot="16200000" flipV="1">
            <a:off x="9103731" y="3354495"/>
            <a:ext cx="500688" cy="220556"/>
            <a:chOff x="795269" y="1614624"/>
            <a:chExt cx="625186" cy="275398"/>
          </a:xfrm>
        </p:grpSpPr>
        <p:grpSp>
          <p:nvGrpSpPr>
            <p:cNvPr id="51" name="组合 50"/>
            <p:cNvGrpSpPr/>
            <p:nvPr/>
          </p:nvGrpSpPr>
          <p:grpSpPr>
            <a:xfrm flipH="1">
              <a:off x="795269" y="1614624"/>
              <a:ext cx="257175" cy="275398"/>
              <a:chOff x="1933575" y="1323975"/>
              <a:chExt cx="628650" cy="673196"/>
            </a:xfrm>
          </p:grpSpPr>
          <p:sp>
            <p:nvSpPr>
              <p:cNvPr id="55" name="平行四边形 54"/>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flipH="1">
              <a:off x="1163280" y="1614624"/>
              <a:ext cx="257175" cy="275398"/>
              <a:chOff x="1933575" y="1323975"/>
              <a:chExt cx="628650" cy="673196"/>
            </a:xfrm>
          </p:grpSpPr>
          <p:sp>
            <p:nvSpPr>
              <p:cNvPr id="53" name="平行四边形 52"/>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1724461" y="5511956"/>
            <a:ext cx="3003662" cy="1203555"/>
            <a:chOff x="1724461" y="5511956"/>
            <a:chExt cx="3003662" cy="1203555"/>
          </a:xfrm>
        </p:grpSpPr>
        <p:grpSp>
          <p:nvGrpSpPr>
            <p:cNvPr id="57" name="组合 56"/>
            <p:cNvGrpSpPr/>
            <p:nvPr/>
          </p:nvGrpSpPr>
          <p:grpSpPr>
            <a:xfrm flipV="1">
              <a:off x="1724461" y="5511956"/>
              <a:ext cx="3003662" cy="959354"/>
              <a:chOff x="435116" y="2093227"/>
              <a:chExt cx="3531276" cy="1072113"/>
            </a:xfrm>
          </p:grpSpPr>
          <p:sp>
            <p:nvSpPr>
              <p:cNvPr id="58" name="矩形 57"/>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3" name="文本框 62"/>
            <p:cNvSpPr txBox="1"/>
            <p:nvPr/>
          </p:nvSpPr>
          <p:spPr>
            <a:xfrm>
              <a:off x="2547746" y="5515182"/>
              <a:ext cx="1467068" cy="1200329"/>
            </a:xfrm>
            <a:prstGeom prst="rect">
              <a:avLst/>
            </a:prstGeom>
            <a:noFill/>
            <a:effectLst/>
          </p:spPr>
          <p:txBody>
            <a:bodyPr wrap="none" rtlCol="0">
              <a:spAutoFit/>
            </a:bodyPr>
            <a:lstStyle/>
            <a:p>
              <a:r>
                <a:rPr lang="zh-CN" altLang="en-US" sz="2000" dirty="0">
                  <a:solidFill>
                    <a:schemeClr val="bg1"/>
                  </a:solidFill>
                  <a:latin typeface="微软雅黑" pitchFamily="34" charset="-122"/>
                  <a:ea typeface="微软雅黑" pitchFamily="34" charset="-122"/>
                </a:rPr>
                <a:t>研制成功</a:t>
              </a:r>
              <a:r>
                <a:rPr lang="zh-CN" altLang="en-US" sz="2000" dirty="0" smtClean="0">
                  <a:solidFill>
                    <a:schemeClr val="bg1"/>
                  </a:solidFill>
                  <a:latin typeface="微软雅黑" pitchFamily="34" charset="-122"/>
                  <a:ea typeface="微软雅黑" pitchFamily="34" charset="-122"/>
                </a:rPr>
                <a:t>自</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主</a:t>
              </a:r>
              <a:r>
                <a:rPr lang="zh-CN" altLang="en-US" sz="2000" dirty="0">
                  <a:solidFill>
                    <a:schemeClr val="bg1"/>
                  </a:solidFill>
                  <a:latin typeface="微软雅黑" pitchFamily="34" charset="-122"/>
                  <a:ea typeface="微软雅黑" pitchFamily="34" charset="-122"/>
                </a:rPr>
                <a:t>产权品牌</a:t>
              </a:r>
              <a:endParaRPr lang="en-US" altLang="zh-CN" sz="2000" dirty="0">
                <a:solidFill>
                  <a:schemeClr val="bg1"/>
                </a:solidFill>
                <a:latin typeface="微软雅黑" pitchFamily="34" charset="-122"/>
                <a:ea typeface="微软雅黑"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842801" y="2066023"/>
            <a:ext cx="3003662" cy="975970"/>
            <a:chOff x="7842801" y="2066023"/>
            <a:chExt cx="3003662" cy="975970"/>
          </a:xfrm>
        </p:grpSpPr>
        <p:grpSp>
          <p:nvGrpSpPr>
            <p:cNvPr id="19" name="组合 18"/>
            <p:cNvGrpSpPr/>
            <p:nvPr/>
          </p:nvGrpSpPr>
          <p:grpSpPr>
            <a:xfrm>
              <a:off x="7842801" y="2066023"/>
              <a:ext cx="3003662" cy="959354"/>
              <a:chOff x="435116" y="2093227"/>
              <a:chExt cx="3531276" cy="1072113"/>
            </a:xfrm>
          </p:grpSpPr>
          <p:sp>
            <p:nvSpPr>
              <p:cNvPr id="20" name="矩形 19"/>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4" name="文本框 63"/>
            <p:cNvSpPr txBox="1"/>
            <p:nvPr/>
          </p:nvSpPr>
          <p:spPr>
            <a:xfrm>
              <a:off x="8341929" y="2334107"/>
              <a:ext cx="1980029" cy="707886"/>
            </a:xfrm>
            <a:prstGeom prst="rect">
              <a:avLst/>
            </a:prstGeom>
            <a:noFill/>
            <a:effectLst/>
          </p:spPr>
          <p:txBody>
            <a:bodyPr wrap="none" rtlCol="0">
              <a:spAutoFit/>
            </a:bodyPr>
            <a:lstStyle/>
            <a:p>
              <a:r>
                <a:rPr lang="zh-CN" altLang="en-US" sz="2000" dirty="0">
                  <a:solidFill>
                    <a:schemeClr val="bg1"/>
                  </a:solidFill>
                  <a:latin typeface="微软雅黑" pitchFamily="34" charset="-122"/>
                  <a:ea typeface="微软雅黑" pitchFamily="34" charset="-122"/>
                </a:rPr>
                <a:t>门户网站发布</a:t>
              </a:r>
              <a:r>
                <a:rPr lang="zh-CN" altLang="en-US" sz="2000" dirty="0" smtClean="0">
                  <a:solidFill>
                    <a:schemeClr val="bg1"/>
                  </a:solidFill>
                  <a:latin typeface="微软雅黑" pitchFamily="34" charset="-122"/>
                  <a:ea typeface="微软雅黑" pitchFamily="34" charset="-122"/>
                </a:rPr>
                <a:t>举</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办</a:t>
              </a:r>
              <a:r>
                <a:rPr lang="zh-CN" altLang="en-US" sz="2000" dirty="0">
                  <a:solidFill>
                    <a:schemeClr val="bg1"/>
                  </a:solidFill>
                  <a:latin typeface="微软雅黑" pitchFamily="34" charset="-122"/>
                  <a:ea typeface="微软雅黑" pitchFamily="34" charset="-122"/>
                </a:rPr>
                <a:t>品牌运营大会</a:t>
              </a:r>
              <a:endParaRPr lang="en-US" altLang="zh-CN" sz="2000" dirty="0">
                <a:solidFill>
                  <a:schemeClr val="bg1"/>
                </a:solidFill>
                <a:latin typeface="微软雅黑" pitchFamily="34" charset="-122"/>
                <a:ea typeface="微软雅黑" pitchFamily="34" charset="-122"/>
              </a:endParaRPr>
            </a:p>
          </p:txBody>
        </p:sp>
      </p:grpSp>
      <p:grpSp>
        <p:nvGrpSpPr>
          <p:cNvPr id="2" name="组合 1"/>
          <p:cNvGrpSpPr/>
          <p:nvPr/>
        </p:nvGrpSpPr>
        <p:grpSpPr>
          <a:xfrm>
            <a:off x="3003515" y="2066023"/>
            <a:ext cx="3003662" cy="978882"/>
            <a:chOff x="3003515" y="2066023"/>
            <a:chExt cx="3003662" cy="978882"/>
          </a:xfrm>
        </p:grpSpPr>
        <p:grpSp>
          <p:nvGrpSpPr>
            <p:cNvPr id="15" name="组合 14"/>
            <p:cNvGrpSpPr/>
            <p:nvPr/>
          </p:nvGrpSpPr>
          <p:grpSpPr>
            <a:xfrm>
              <a:off x="3003515" y="2066023"/>
              <a:ext cx="3003662" cy="959354"/>
              <a:chOff x="435116" y="2093227"/>
              <a:chExt cx="3531276" cy="1072113"/>
            </a:xfrm>
          </p:grpSpPr>
          <p:sp>
            <p:nvSpPr>
              <p:cNvPr id="16" name="矩形 15"/>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图片 16"/>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5" name="文本框 64"/>
            <p:cNvSpPr txBox="1"/>
            <p:nvPr/>
          </p:nvSpPr>
          <p:spPr>
            <a:xfrm>
              <a:off x="3640213" y="2275464"/>
              <a:ext cx="1919115" cy="769441"/>
            </a:xfrm>
            <a:prstGeom prst="rect">
              <a:avLst/>
            </a:prstGeom>
            <a:noFill/>
            <a:effectLst/>
          </p:spPr>
          <p:txBody>
            <a:bodyPr wrap="none" rtlCol="0">
              <a:spAutoFit/>
            </a:bodyPr>
            <a:lstStyle/>
            <a:p>
              <a:r>
                <a:rPr lang="zh-CN" altLang="en-US" sz="2400" dirty="0" smtClean="0">
                  <a:solidFill>
                    <a:srgbClr val="A20B3C"/>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公司</a:t>
              </a:r>
              <a:r>
                <a:rPr lang="zh-CN" altLang="en-US" sz="2000" dirty="0">
                  <a:solidFill>
                    <a:schemeClr val="bg1"/>
                  </a:solidFill>
                  <a:latin typeface="微软雅黑" pitchFamily="34" charset="-122"/>
                  <a:ea typeface="微软雅黑" pitchFamily="34" charset="-122"/>
                </a:rPr>
                <a:t>年</a:t>
              </a:r>
              <a:r>
                <a:rPr lang="zh-CN" altLang="en-US" sz="2000" dirty="0" smtClean="0">
                  <a:solidFill>
                    <a:schemeClr val="bg1"/>
                  </a:solidFill>
                  <a:latin typeface="微软雅黑" pitchFamily="34" charset="-122"/>
                  <a:ea typeface="微软雅黑" pitchFamily="34" charset="-122"/>
                </a:rPr>
                <a:t>销售额</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达</a:t>
              </a:r>
              <a:r>
                <a:rPr lang="en-US" altLang="zh-CN" sz="2000" dirty="0">
                  <a:solidFill>
                    <a:schemeClr val="bg1"/>
                  </a:solidFill>
                  <a:latin typeface="微软雅黑" pitchFamily="34" charset="-122"/>
                  <a:ea typeface="微软雅黑" pitchFamily="34" charset="-122"/>
                </a:rPr>
                <a:t>120</a:t>
              </a:r>
              <a:r>
                <a:rPr lang="zh-CN" altLang="en-US" sz="2000" dirty="0">
                  <a:solidFill>
                    <a:schemeClr val="bg1"/>
                  </a:solidFill>
                  <a:latin typeface="微软雅黑" pitchFamily="34" charset="-122"/>
                  <a:ea typeface="微软雅黑" pitchFamily="34" charset="-122"/>
                </a:rPr>
                <a:t>万人民币</a:t>
              </a:r>
              <a:endParaRPr lang="en-US" altLang="zh-CN" sz="2000" dirty="0">
                <a:solidFill>
                  <a:schemeClr val="bg1"/>
                </a:solidFill>
                <a:latin typeface="微软雅黑" pitchFamily="34" charset="-122"/>
                <a:ea typeface="微软雅黑" pitchFamily="34" charset="-122"/>
              </a:endParaRPr>
            </a:p>
          </p:txBody>
        </p:sp>
      </p:grpSp>
      <p:grpSp>
        <p:nvGrpSpPr>
          <p:cNvPr id="5" name="组合 4"/>
          <p:cNvGrpSpPr/>
          <p:nvPr/>
        </p:nvGrpSpPr>
        <p:grpSpPr>
          <a:xfrm>
            <a:off x="6800553" y="5503648"/>
            <a:ext cx="3003662" cy="967662"/>
            <a:chOff x="6800553" y="5503648"/>
            <a:chExt cx="3003662" cy="967662"/>
          </a:xfrm>
        </p:grpSpPr>
        <p:grpSp>
          <p:nvGrpSpPr>
            <p:cNvPr id="60" name="组合 59"/>
            <p:cNvGrpSpPr/>
            <p:nvPr/>
          </p:nvGrpSpPr>
          <p:grpSpPr>
            <a:xfrm flipV="1">
              <a:off x="6800553" y="5511956"/>
              <a:ext cx="3003662" cy="959354"/>
              <a:chOff x="435116" y="2093227"/>
              <a:chExt cx="3531276" cy="1072113"/>
            </a:xfrm>
          </p:grpSpPr>
          <p:sp>
            <p:nvSpPr>
              <p:cNvPr id="61" name="矩形 60"/>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2" name="图片 61"/>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6" name="矩形 65"/>
            <p:cNvSpPr/>
            <p:nvPr/>
          </p:nvSpPr>
          <p:spPr>
            <a:xfrm>
              <a:off x="7393025" y="5503648"/>
              <a:ext cx="1919115" cy="707886"/>
            </a:xfrm>
            <a:prstGeom prst="rect">
              <a:avLst/>
            </a:prstGeom>
          </p:spPr>
          <p:txBody>
            <a:bodyPr wrap="none">
              <a:spAutoFit/>
            </a:bodyPr>
            <a:lstStyle/>
            <a:p>
              <a:r>
                <a:rPr lang="zh-CN" altLang="en-US" sz="2000" dirty="0" smtClean="0">
                  <a:solidFill>
                    <a:srgbClr val="262626"/>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产品</a:t>
              </a:r>
              <a:r>
                <a:rPr lang="zh-CN" altLang="en-US" sz="2000" dirty="0">
                  <a:solidFill>
                    <a:schemeClr val="bg1"/>
                  </a:solidFill>
                  <a:latin typeface="微软雅黑" pitchFamily="34" charset="-122"/>
                  <a:ea typeface="微软雅黑" pitchFamily="34" charset="-122"/>
                </a:rPr>
                <a:t>同时</a:t>
              </a:r>
              <a:r>
                <a:rPr lang="zh-CN" altLang="en-US" sz="2000" dirty="0" smtClean="0">
                  <a:solidFill>
                    <a:schemeClr val="bg1"/>
                  </a:solidFill>
                  <a:latin typeface="微软雅黑" pitchFamily="34" charset="-122"/>
                  <a:ea typeface="微软雅黑" pitchFamily="34" charset="-122"/>
                </a:rPr>
                <a:t>在</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线</a:t>
              </a:r>
              <a:r>
                <a:rPr lang="zh-CN" altLang="en-US" sz="2000" dirty="0">
                  <a:solidFill>
                    <a:schemeClr val="bg1"/>
                  </a:solidFill>
                  <a:latin typeface="微软雅黑" pitchFamily="34" charset="-122"/>
                  <a:ea typeface="微软雅黑" pitchFamily="34" charset="-122"/>
                </a:rPr>
                <a:t>人数达</a:t>
              </a:r>
              <a:r>
                <a:rPr lang="en-US" altLang="zh-CN" sz="2000" dirty="0">
                  <a:solidFill>
                    <a:schemeClr val="bg1"/>
                  </a:solidFill>
                  <a:latin typeface="微软雅黑" pitchFamily="34" charset="-122"/>
                  <a:ea typeface="微软雅黑" pitchFamily="34" charset="-122"/>
                </a:rPr>
                <a:t>100</a:t>
              </a:r>
              <a:r>
                <a:rPr lang="zh-CN" altLang="en-US" sz="2000" dirty="0">
                  <a:solidFill>
                    <a:schemeClr val="bg1"/>
                  </a:solidFill>
                  <a:latin typeface="微软雅黑" pitchFamily="34" charset="-122"/>
                  <a:ea typeface="微软雅黑" pitchFamily="34" charset="-122"/>
                </a:rPr>
                <a:t>万</a:t>
              </a:r>
              <a:endParaRPr lang="en-US" altLang="zh-CN"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465189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7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250"/>
                            </p:stCondLst>
                            <p:childTnLst>
                              <p:par>
                                <p:cTn id="22" presetID="22" presetClass="entr" presetSubtype="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4"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par>
                                <p:cTn id="28" presetID="22" presetClass="entr" presetSubtype="1"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par>
                                <p:cTn id="31" presetID="22" presetClass="entr" presetSubtype="4"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down)">
                                      <p:cBhvr>
                                        <p:cTn id="33" dur="500"/>
                                        <p:tgtEl>
                                          <p:spTgt spid="50"/>
                                        </p:tgtEl>
                                      </p:cBhvr>
                                    </p:animEffect>
                                  </p:childTnLst>
                                </p:cTn>
                              </p:par>
                            </p:childTnLst>
                          </p:cTn>
                        </p:par>
                        <p:par>
                          <p:cTn id="34" fill="hold">
                            <p:stCondLst>
                              <p:cond delay="2750"/>
                            </p:stCondLst>
                            <p:childTnLst>
                              <p:par>
                                <p:cTn id="35" presetID="10"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3250"/>
                            </p:stCondLst>
                            <p:childTnLst>
                              <p:par>
                                <p:cTn id="48" presetID="50" presetClass="entr" presetSubtype="0"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1000" fill="hold"/>
                                        <p:tgtEl>
                                          <p:spTgt spid="4"/>
                                        </p:tgtEl>
                                        <p:attrNameLst>
                                          <p:attrName>ppt_w</p:attrName>
                                        </p:attrNameLst>
                                      </p:cBhvr>
                                      <p:tavLst>
                                        <p:tav tm="0">
                                          <p:val>
                                            <p:strVal val="#ppt_w+.3"/>
                                          </p:val>
                                        </p:tav>
                                        <p:tav tm="100000">
                                          <p:val>
                                            <p:strVal val="#ppt_w"/>
                                          </p:val>
                                        </p:tav>
                                      </p:tavLst>
                                    </p:anim>
                                    <p:anim calcmode="lin" valueType="num">
                                      <p:cBhvr>
                                        <p:cTn id="51" dur="1000" fill="hold"/>
                                        <p:tgtEl>
                                          <p:spTgt spid="4"/>
                                        </p:tgtEl>
                                        <p:attrNameLst>
                                          <p:attrName>ppt_h</p:attrName>
                                        </p:attrNameLst>
                                      </p:cBhvr>
                                      <p:tavLst>
                                        <p:tav tm="0">
                                          <p:val>
                                            <p:strVal val="#ppt_h"/>
                                          </p:val>
                                        </p:tav>
                                        <p:tav tm="100000">
                                          <p:val>
                                            <p:strVal val="#ppt_h"/>
                                          </p:val>
                                        </p:tav>
                                      </p:tavLst>
                                    </p:anim>
                                    <p:animEffect transition="in" filter="fade">
                                      <p:cBhvr>
                                        <p:cTn id="52" dur="1000"/>
                                        <p:tgtEl>
                                          <p:spTgt spid="4"/>
                                        </p:tgtEl>
                                      </p:cBhvr>
                                    </p:animEffect>
                                  </p:childTnLst>
                                </p:cTn>
                              </p:par>
                              <p:par>
                                <p:cTn id="53" presetID="50" presetClass="entr" presetSubtype="0" decel="100000" fill="hold" nodeType="withEffect">
                                  <p:stCondLst>
                                    <p:cond delay="250"/>
                                  </p:stCondLst>
                                  <p:childTnLst>
                                    <p:set>
                                      <p:cBhvr>
                                        <p:cTn id="54" dur="1" fill="hold">
                                          <p:stCondLst>
                                            <p:cond delay="0"/>
                                          </p:stCondLst>
                                        </p:cTn>
                                        <p:tgtEl>
                                          <p:spTgt spid="2"/>
                                        </p:tgtEl>
                                        <p:attrNameLst>
                                          <p:attrName>style.visibility</p:attrName>
                                        </p:attrNameLst>
                                      </p:cBhvr>
                                      <p:to>
                                        <p:strVal val="visible"/>
                                      </p:to>
                                    </p:set>
                                    <p:anim calcmode="lin" valueType="num">
                                      <p:cBhvr>
                                        <p:cTn id="55" dur="1000" fill="hold"/>
                                        <p:tgtEl>
                                          <p:spTgt spid="2"/>
                                        </p:tgtEl>
                                        <p:attrNameLst>
                                          <p:attrName>ppt_w</p:attrName>
                                        </p:attrNameLst>
                                      </p:cBhvr>
                                      <p:tavLst>
                                        <p:tav tm="0">
                                          <p:val>
                                            <p:strVal val="#ppt_w+.3"/>
                                          </p:val>
                                        </p:tav>
                                        <p:tav tm="100000">
                                          <p:val>
                                            <p:strVal val="#ppt_w"/>
                                          </p:val>
                                        </p:tav>
                                      </p:tavLst>
                                    </p:anim>
                                    <p:anim calcmode="lin" valueType="num">
                                      <p:cBhvr>
                                        <p:cTn id="56" dur="1000" fill="hold"/>
                                        <p:tgtEl>
                                          <p:spTgt spid="2"/>
                                        </p:tgtEl>
                                        <p:attrNameLst>
                                          <p:attrName>ppt_h</p:attrName>
                                        </p:attrNameLst>
                                      </p:cBhvr>
                                      <p:tavLst>
                                        <p:tav tm="0">
                                          <p:val>
                                            <p:strVal val="#ppt_h"/>
                                          </p:val>
                                        </p:tav>
                                        <p:tav tm="100000">
                                          <p:val>
                                            <p:strVal val="#ppt_h"/>
                                          </p:val>
                                        </p:tav>
                                      </p:tavLst>
                                    </p:anim>
                                    <p:animEffect transition="in" filter="fade">
                                      <p:cBhvr>
                                        <p:cTn id="57" dur="1000"/>
                                        <p:tgtEl>
                                          <p:spTgt spid="2"/>
                                        </p:tgtEl>
                                      </p:cBhvr>
                                    </p:animEffect>
                                  </p:childTnLst>
                                </p:cTn>
                              </p:par>
                              <p:par>
                                <p:cTn id="58" presetID="50" presetClass="entr" presetSubtype="0" decel="100000" fill="hold" nodeType="withEffect">
                                  <p:stCondLst>
                                    <p:cond delay="500"/>
                                  </p:stCondLst>
                                  <p:childTnLst>
                                    <p:set>
                                      <p:cBhvr>
                                        <p:cTn id="59" dur="1" fill="hold">
                                          <p:stCondLst>
                                            <p:cond delay="0"/>
                                          </p:stCondLst>
                                        </p:cTn>
                                        <p:tgtEl>
                                          <p:spTgt spid="5"/>
                                        </p:tgtEl>
                                        <p:attrNameLst>
                                          <p:attrName>style.visibility</p:attrName>
                                        </p:attrNameLst>
                                      </p:cBhvr>
                                      <p:to>
                                        <p:strVal val="visible"/>
                                      </p:to>
                                    </p:set>
                                    <p:anim calcmode="lin" valueType="num">
                                      <p:cBhvr>
                                        <p:cTn id="60" dur="1000" fill="hold"/>
                                        <p:tgtEl>
                                          <p:spTgt spid="5"/>
                                        </p:tgtEl>
                                        <p:attrNameLst>
                                          <p:attrName>ppt_w</p:attrName>
                                        </p:attrNameLst>
                                      </p:cBhvr>
                                      <p:tavLst>
                                        <p:tav tm="0">
                                          <p:val>
                                            <p:strVal val="#ppt_w+.3"/>
                                          </p:val>
                                        </p:tav>
                                        <p:tav tm="100000">
                                          <p:val>
                                            <p:strVal val="#ppt_w"/>
                                          </p:val>
                                        </p:tav>
                                      </p:tavLst>
                                    </p:anim>
                                    <p:anim calcmode="lin" valueType="num">
                                      <p:cBhvr>
                                        <p:cTn id="61" dur="1000" fill="hold"/>
                                        <p:tgtEl>
                                          <p:spTgt spid="5"/>
                                        </p:tgtEl>
                                        <p:attrNameLst>
                                          <p:attrName>ppt_h</p:attrName>
                                        </p:attrNameLst>
                                      </p:cBhvr>
                                      <p:tavLst>
                                        <p:tav tm="0">
                                          <p:val>
                                            <p:strVal val="#ppt_h"/>
                                          </p:val>
                                        </p:tav>
                                        <p:tav tm="100000">
                                          <p:val>
                                            <p:strVal val="#ppt_h"/>
                                          </p:val>
                                        </p:tav>
                                      </p:tavLst>
                                    </p:anim>
                                    <p:animEffect transition="in" filter="fade">
                                      <p:cBhvr>
                                        <p:cTn id="62" dur="1000"/>
                                        <p:tgtEl>
                                          <p:spTgt spid="5"/>
                                        </p:tgtEl>
                                      </p:cBhvr>
                                    </p:animEffect>
                                  </p:childTnLst>
                                </p:cTn>
                              </p:par>
                              <p:par>
                                <p:cTn id="63" presetID="50" presetClass="entr" presetSubtype="0" decel="100000" fill="hold" nodeType="withEffect">
                                  <p:stCondLst>
                                    <p:cond delay="750"/>
                                  </p:stCondLst>
                                  <p:childTnLst>
                                    <p:set>
                                      <p:cBhvr>
                                        <p:cTn id="64" dur="1" fill="hold">
                                          <p:stCondLst>
                                            <p:cond delay="0"/>
                                          </p:stCondLst>
                                        </p:cTn>
                                        <p:tgtEl>
                                          <p:spTgt spid="3"/>
                                        </p:tgtEl>
                                        <p:attrNameLst>
                                          <p:attrName>style.visibility</p:attrName>
                                        </p:attrNameLst>
                                      </p:cBhvr>
                                      <p:to>
                                        <p:strVal val="visible"/>
                                      </p:to>
                                    </p:set>
                                    <p:anim calcmode="lin" valueType="num">
                                      <p:cBhvr>
                                        <p:cTn id="65" dur="1000" fill="hold"/>
                                        <p:tgtEl>
                                          <p:spTgt spid="3"/>
                                        </p:tgtEl>
                                        <p:attrNameLst>
                                          <p:attrName>ppt_w</p:attrName>
                                        </p:attrNameLst>
                                      </p:cBhvr>
                                      <p:tavLst>
                                        <p:tav tm="0">
                                          <p:val>
                                            <p:strVal val="#ppt_w+.3"/>
                                          </p:val>
                                        </p:tav>
                                        <p:tav tm="100000">
                                          <p:val>
                                            <p:strVal val="#ppt_w"/>
                                          </p:val>
                                        </p:tav>
                                      </p:tavLst>
                                    </p:anim>
                                    <p:anim calcmode="lin" valueType="num">
                                      <p:cBhvr>
                                        <p:cTn id="66" dur="1000" fill="hold"/>
                                        <p:tgtEl>
                                          <p:spTgt spid="3"/>
                                        </p:tgtEl>
                                        <p:attrNameLst>
                                          <p:attrName>ppt_h</p:attrName>
                                        </p:attrNameLst>
                                      </p:cBhvr>
                                      <p:tavLst>
                                        <p:tav tm="0">
                                          <p:val>
                                            <p:strVal val="#ppt_h"/>
                                          </p:val>
                                        </p:tav>
                                        <p:tav tm="100000">
                                          <p:val>
                                            <p:strVal val="#ppt_h"/>
                                          </p:val>
                                        </p:tav>
                                      </p:tavLst>
                                    </p:anim>
                                    <p:animEffect transition="in" filter="fade">
                                      <p:cBhvr>
                                        <p:cTn id="6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8" name="组合 57"/>
          <p:cNvGrpSpPr/>
          <p:nvPr/>
        </p:nvGrpSpPr>
        <p:grpSpPr>
          <a:xfrm>
            <a:off x="821029" y="3803455"/>
            <a:ext cx="10468623" cy="1364542"/>
            <a:chOff x="895266" y="3139824"/>
            <a:chExt cx="10468623" cy="1364542"/>
          </a:xfrm>
        </p:grpSpPr>
        <p:cxnSp>
          <p:nvCxnSpPr>
            <p:cNvPr id="59" name="直接连接符 58"/>
            <p:cNvCxnSpPr/>
            <p:nvPr/>
          </p:nvCxnSpPr>
          <p:spPr>
            <a:xfrm>
              <a:off x="895266" y="3139824"/>
              <a:ext cx="3426903" cy="114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695485" y="3166712"/>
              <a:ext cx="1456633"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095444" y="3172365"/>
              <a:ext cx="3264859"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25523"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880878" y="3140968"/>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093253"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286998"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696231" y="3166713"/>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139755" y="3169192"/>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8095444" y="3166713"/>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9033221" y="3172366"/>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0220965" y="3169387"/>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363889" y="3172365"/>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我们的团队</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2373358" y="2371081"/>
            <a:ext cx="7195055" cy="1459263"/>
            <a:chOff x="2447595" y="1707450"/>
            <a:chExt cx="7195055" cy="1459263"/>
          </a:xfrm>
        </p:grpSpPr>
        <p:cxnSp>
          <p:nvCxnSpPr>
            <p:cNvPr id="9" name="直接连接符 8"/>
            <p:cNvCxnSpPr/>
            <p:nvPr/>
          </p:nvCxnSpPr>
          <p:spPr>
            <a:xfrm>
              <a:off x="2447595" y="2468893"/>
              <a:ext cx="719505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102846" y="1707450"/>
              <a:ext cx="13516" cy="145926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609791" y="2468893"/>
              <a:ext cx="6759" cy="6978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470318" y="2468893"/>
              <a:ext cx="6759" cy="6978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a:off x="642025" y="3956723"/>
            <a:ext cx="559491" cy="1422289"/>
            <a:chOff x="642025" y="3956723"/>
            <a:chExt cx="559491" cy="1422289"/>
          </a:xfrm>
        </p:grpSpPr>
        <p:grpSp>
          <p:nvGrpSpPr>
            <p:cNvPr id="28" name="组合 27"/>
            <p:cNvGrpSpPr/>
            <p:nvPr/>
          </p:nvGrpSpPr>
          <p:grpSpPr>
            <a:xfrm rot="5400000">
              <a:off x="210626" y="4388122"/>
              <a:ext cx="1422289" cy="559491"/>
              <a:chOff x="435116" y="2093227"/>
              <a:chExt cx="3531276" cy="1072113"/>
            </a:xfrm>
          </p:grpSpPr>
          <p:sp>
            <p:nvSpPr>
              <p:cNvPr id="29" name="矩形 28"/>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2" name="TextBox 109"/>
            <p:cNvSpPr txBox="1"/>
            <p:nvPr/>
          </p:nvSpPr>
          <p:spPr>
            <a:xfrm>
              <a:off x="694881"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研发部</a:t>
              </a:r>
              <a:endParaRPr lang="zh-CN" altLang="zh-CN" sz="2400" b="0" dirty="0">
                <a:latin typeface="Arial" pitchFamily="34" charset="0"/>
                <a:cs typeface="宋体" pitchFamily="2" charset="-122"/>
              </a:endParaRPr>
            </a:p>
          </p:txBody>
        </p:sp>
      </p:grpSp>
      <p:grpSp>
        <p:nvGrpSpPr>
          <p:cNvPr id="89" name="组合 88"/>
          <p:cNvGrpSpPr/>
          <p:nvPr/>
        </p:nvGrpSpPr>
        <p:grpSpPr>
          <a:xfrm>
            <a:off x="1612720" y="3956723"/>
            <a:ext cx="559491" cy="1422289"/>
            <a:chOff x="1612720" y="3956723"/>
            <a:chExt cx="559491" cy="1422289"/>
          </a:xfrm>
        </p:grpSpPr>
        <p:grpSp>
          <p:nvGrpSpPr>
            <p:cNvPr id="31" name="组合 30"/>
            <p:cNvGrpSpPr/>
            <p:nvPr/>
          </p:nvGrpSpPr>
          <p:grpSpPr>
            <a:xfrm rot="5400000">
              <a:off x="1181321" y="4388122"/>
              <a:ext cx="1422289" cy="559491"/>
              <a:chOff x="435116" y="2093227"/>
              <a:chExt cx="3531276" cy="1072113"/>
            </a:xfrm>
          </p:grpSpPr>
          <p:sp>
            <p:nvSpPr>
              <p:cNvPr id="32" name="矩形 31"/>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3" name="TextBox 114"/>
            <p:cNvSpPr txBox="1"/>
            <p:nvPr/>
          </p:nvSpPr>
          <p:spPr>
            <a:xfrm>
              <a:off x="1654987" y="4270953"/>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资料部</a:t>
              </a:r>
              <a:endParaRPr lang="zh-CN" altLang="zh-CN" sz="2400" b="0" dirty="0">
                <a:latin typeface="Arial" pitchFamily="34" charset="0"/>
                <a:cs typeface="宋体" pitchFamily="2" charset="-122"/>
              </a:endParaRPr>
            </a:p>
          </p:txBody>
        </p:sp>
      </p:grpSp>
      <p:grpSp>
        <p:nvGrpSpPr>
          <p:cNvPr id="90" name="组合 89"/>
          <p:cNvGrpSpPr/>
          <p:nvPr/>
        </p:nvGrpSpPr>
        <p:grpSpPr>
          <a:xfrm>
            <a:off x="2817361" y="3947904"/>
            <a:ext cx="559491" cy="1422289"/>
            <a:chOff x="2817361" y="3947904"/>
            <a:chExt cx="559491" cy="1422289"/>
          </a:xfrm>
        </p:grpSpPr>
        <p:grpSp>
          <p:nvGrpSpPr>
            <p:cNvPr id="34" name="组合 33"/>
            <p:cNvGrpSpPr/>
            <p:nvPr/>
          </p:nvGrpSpPr>
          <p:grpSpPr>
            <a:xfrm rot="5400000">
              <a:off x="2385962" y="4379303"/>
              <a:ext cx="1422289" cy="559491"/>
              <a:chOff x="435116" y="2093227"/>
              <a:chExt cx="3531276" cy="1072113"/>
            </a:xfrm>
          </p:grpSpPr>
          <p:sp>
            <p:nvSpPr>
              <p:cNvPr id="35" name="矩形 34"/>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4" name="TextBox 119"/>
            <p:cNvSpPr txBox="1"/>
            <p:nvPr/>
          </p:nvSpPr>
          <p:spPr>
            <a:xfrm>
              <a:off x="2857910"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生产部</a:t>
              </a:r>
              <a:endParaRPr lang="zh-CN" altLang="zh-CN" sz="2400" b="0" dirty="0">
                <a:latin typeface="Arial" pitchFamily="34" charset="0"/>
                <a:cs typeface="宋体" pitchFamily="2" charset="-122"/>
              </a:endParaRPr>
            </a:p>
          </p:txBody>
        </p:sp>
      </p:grpSp>
      <p:grpSp>
        <p:nvGrpSpPr>
          <p:cNvPr id="91" name="组合 90"/>
          <p:cNvGrpSpPr/>
          <p:nvPr/>
        </p:nvGrpSpPr>
        <p:grpSpPr>
          <a:xfrm>
            <a:off x="3996744" y="3947904"/>
            <a:ext cx="559491" cy="1422289"/>
            <a:chOff x="3996744" y="3947904"/>
            <a:chExt cx="559491" cy="1422289"/>
          </a:xfrm>
        </p:grpSpPr>
        <p:grpSp>
          <p:nvGrpSpPr>
            <p:cNvPr id="37" name="组合 36"/>
            <p:cNvGrpSpPr/>
            <p:nvPr/>
          </p:nvGrpSpPr>
          <p:grpSpPr>
            <a:xfrm rot="5400000">
              <a:off x="3565345" y="4379303"/>
              <a:ext cx="1422289" cy="559491"/>
              <a:chOff x="435116" y="2093227"/>
              <a:chExt cx="3531276" cy="1072113"/>
            </a:xfrm>
          </p:grpSpPr>
          <p:sp>
            <p:nvSpPr>
              <p:cNvPr id="38" name="矩形 37"/>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5" name="TextBox 124"/>
            <p:cNvSpPr txBox="1"/>
            <p:nvPr/>
          </p:nvSpPr>
          <p:spPr>
            <a:xfrm>
              <a:off x="4055254" y="427212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质管部</a:t>
              </a:r>
              <a:endParaRPr lang="zh-CN" altLang="zh-CN" sz="2400" b="0" dirty="0">
                <a:latin typeface="Arial" pitchFamily="34" charset="0"/>
                <a:cs typeface="宋体" pitchFamily="2" charset="-122"/>
              </a:endParaRPr>
            </a:p>
          </p:txBody>
        </p:sp>
      </p:grpSp>
      <p:grpSp>
        <p:nvGrpSpPr>
          <p:cNvPr id="92" name="组合 91"/>
          <p:cNvGrpSpPr/>
          <p:nvPr/>
        </p:nvGrpSpPr>
        <p:grpSpPr>
          <a:xfrm>
            <a:off x="5446503" y="3944334"/>
            <a:ext cx="559491" cy="1422289"/>
            <a:chOff x="5446503" y="3944334"/>
            <a:chExt cx="559491" cy="1422289"/>
          </a:xfrm>
        </p:grpSpPr>
        <p:grpSp>
          <p:nvGrpSpPr>
            <p:cNvPr id="40" name="组合 39"/>
            <p:cNvGrpSpPr/>
            <p:nvPr/>
          </p:nvGrpSpPr>
          <p:grpSpPr>
            <a:xfrm rot="5400000">
              <a:off x="5015104" y="4375733"/>
              <a:ext cx="1422289" cy="559491"/>
              <a:chOff x="435116" y="2093227"/>
              <a:chExt cx="3531276" cy="1072113"/>
            </a:xfrm>
          </p:grpSpPr>
          <p:sp>
            <p:nvSpPr>
              <p:cNvPr id="41" name="矩形 40"/>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6" name="TextBox 129"/>
            <p:cNvSpPr txBox="1"/>
            <p:nvPr/>
          </p:nvSpPr>
          <p:spPr>
            <a:xfrm>
              <a:off x="5480189" y="4092630"/>
              <a:ext cx="318169" cy="112883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行政人事部</a:t>
              </a:r>
              <a:endParaRPr lang="zh-CN" altLang="zh-CN" sz="2400" b="0" dirty="0">
                <a:latin typeface="Arial" pitchFamily="34" charset="0"/>
                <a:cs typeface="宋体" pitchFamily="2" charset="-122"/>
              </a:endParaRPr>
            </a:p>
          </p:txBody>
        </p:sp>
      </p:grpSp>
      <p:grpSp>
        <p:nvGrpSpPr>
          <p:cNvPr id="93" name="组合 92"/>
          <p:cNvGrpSpPr/>
          <p:nvPr/>
        </p:nvGrpSpPr>
        <p:grpSpPr>
          <a:xfrm>
            <a:off x="6856816" y="3958666"/>
            <a:ext cx="559491" cy="1422289"/>
            <a:chOff x="6856816" y="3958666"/>
            <a:chExt cx="559491" cy="1422289"/>
          </a:xfrm>
        </p:grpSpPr>
        <p:grpSp>
          <p:nvGrpSpPr>
            <p:cNvPr id="55" name="组合 54"/>
            <p:cNvGrpSpPr/>
            <p:nvPr/>
          </p:nvGrpSpPr>
          <p:grpSpPr>
            <a:xfrm rot="5400000">
              <a:off x="6425417" y="4390065"/>
              <a:ext cx="1422289" cy="559491"/>
              <a:chOff x="435116" y="2093227"/>
              <a:chExt cx="3531276" cy="1072113"/>
            </a:xfrm>
          </p:grpSpPr>
          <p:sp>
            <p:nvSpPr>
              <p:cNvPr id="56" name="矩形 55"/>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7" name="图片 5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7" name="TextBox 134"/>
            <p:cNvSpPr txBox="1"/>
            <p:nvPr/>
          </p:nvSpPr>
          <p:spPr>
            <a:xfrm>
              <a:off x="6902019" y="4092628"/>
              <a:ext cx="318169" cy="112883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信息管理部</a:t>
              </a:r>
              <a:endParaRPr lang="zh-CN" altLang="zh-CN" sz="2400" b="0" dirty="0">
                <a:latin typeface="Arial" pitchFamily="34" charset="0"/>
                <a:cs typeface="宋体" pitchFamily="2" charset="-122"/>
              </a:endParaRPr>
            </a:p>
          </p:txBody>
        </p:sp>
      </p:grpSp>
      <p:grpSp>
        <p:nvGrpSpPr>
          <p:cNvPr id="98" name="组合 97"/>
          <p:cNvGrpSpPr/>
          <p:nvPr/>
        </p:nvGrpSpPr>
        <p:grpSpPr>
          <a:xfrm>
            <a:off x="7799740" y="3972623"/>
            <a:ext cx="559491" cy="1422289"/>
            <a:chOff x="7799740" y="3972623"/>
            <a:chExt cx="559491" cy="1422289"/>
          </a:xfrm>
        </p:grpSpPr>
        <p:grpSp>
          <p:nvGrpSpPr>
            <p:cNvPr id="52" name="组合 51"/>
            <p:cNvGrpSpPr/>
            <p:nvPr/>
          </p:nvGrpSpPr>
          <p:grpSpPr>
            <a:xfrm rot="5400000">
              <a:off x="7368341" y="4404022"/>
              <a:ext cx="1422289" cy="559491"/>
              <a:chOff x="435116" y="2093227"/>
              <a:chExt cx="3531276" cy="1072113"/>
            </a:xfrm>
          </p:grpSpPr>
          <p:sp>
            <p:nvSpPr>
              <p:cNvPr id="53" name="矩形 52"/>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4" name="图片 5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8" name="TextBox 139"/>
            <p:cNvSpPr txBox="1"/>
            <p:nvPr/>
          </p:nvSpPr>
          <p:spPr>
            <a:xfrm>
              <a:off x="7862123"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财务部</a:t>
              </a:r>
              <a:endParaRPr lang="zh-CN" altLang="zh-CN" sz="2400" b="0" dirty="0">
                <a:latin typeface="Arial" pitchFamily="34" charset="0"/>
                <a:cs typeface="宋体" pitchFamily="2" charset="-122"/>
              </a:endParaRPr>
            </a:p>
          </p:txBody>
        </p:sp>
      </p:grpSp>
      <p:grpSp>
        <p:nvGrpSpPr>
          <p:cNvPr id="99" name="组合 98"/>
          <p:cNvGrpSpPr/>
          <p:nvPr/>
        </p:nvGrpSpPr>
        <p:grpSpPr>
          <a:xfrm>
            <a:off x="8771456" y="3958666"/>
            <a:ext cx="559491" cy="1422289"/>
            <a:chOff x="8771456" y="3958666"/>
            <a:chExt cx="559491" cy="1422289"/>
          </a:xfrm>
        </p:grpSpPr>
        <p:grpSp>
          <p:nvGrpSpPr>
            <p:cNvPr id="43" name="组合 42"/>
            <p:cNvGrpSpPr/>
            <p:nvPr/>
          </p:nvGrpSpPr>
          <p:grpSpPr>
            <a:xfrm rot="5400000">
              <a:off x="8340057" y="4390065"/>
              <a:ext cx="1422289" cy="559491"/>
              <a:chOff x="435116" y="2093227"/>
              <a:chExt cx="3531276" cy="1072113"/>
            </a:xfrm>
          </p:grpSpPr>
          <p:sp>
            <p:nvSpPr>
              <p:cNvPr id="44" name="矩形 43"/>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5" name="图片 44"/>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9" name="TextBox 144"/>
            <p:cNvSpPr txBox="1"/>
            <p:nvPr/>
          </p:nvSpPr>
          <p:spPr>
            <a:xfrm>
              <a:off x="8803897" y="427212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股份部</a:t>
              </a:r>
              <a:endParaRPr lang="zh-CN" altLang="zh-CN" sz="2400" b="0" dirty="0">
                <a:latin typeface="Arial" pitchFamily="34" charset="0"/>
                <a:cs typeface="宋体" pitchFamily="2" charset="-122"/>
              </a:endParaRPr>
            </a:p>
          </p:txBody>
        </p:sp>
      </p:grpSp>
      <p:grpSp>
        <p:nvGrpSpPr>
          <p:cNvPr id="100" name="组合 99"/>
          <p:cNvGrpSpPr/>
          <p:nvPr/>
        </p:nvGrpSpPr>
        <p:grpSpPr>
          <a:xfrm>
            <a:off x="9948864" y="3951367"/>
            <a:ext cx="559491" cy="1422289"/>
            <a:chOff x="9948864" y="3951367"/>
            <a:chExt cx="559491" cy="1422289"/>
          </a:xfrm>
        </p:grpSpPr>
        <p:grpSp>
          <p:nvGrpSpPr>
            <p:cNvPr id="46" name="组合 45"/>
            <p:cNvGrpSpPr/>
            <p:nvPr/>
          </p:nvGrpSpPr>
          <p:grpSpPr>
            <a:xfrm rot="5400000">
              <a:off x="9517465" y="4382766"/>
              <a:ext cx="1422289" cy="559491"/>
              <a:chOff x="435116" y="2093227"/>
              <a:chExt cx="3531276" cy="1072113"/>
            </a:xfrm>
          </p:grpSpPr>
          <p:sp>
            <p:nvSpPr>
              <p:cNvPr id="47" name="矩形 46"/>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8" name="图片 4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0" name="TextBox 149"/>
            <p:cNvSpPr txBox="1"/>
            <p:nvPr/>
          </p:nvSpPr>
          <p:spPr>
            <a:xfrm>
              <a:off x="9980415" y="4274128"/>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营销部</a:t>
              </a:r>
              <a:endParaRPr lang="zh-CN" altLang="zh-CN" sz="2400" b="0" dirty="0">
                <a:latin typeface="Arial" pitchFamily="34" charset="0"/>
                <a:cs typeface="宋体" pitchFamily="2" charset="-122"/>
              </a:endParaRPr>
            </a:p>
          </p:txBody>
        </p:sp>
      </p:grpSp>
      <p:grpSp>
        <p:nvGrpSpPr>
          <p:cNvPr id="101" name="组合 100"/>
          <p:cNvGrpSpPr/>
          <p:nvPr/>
        </p:nvGrpSpPr>
        <p:grpSpPr>
          <a:xfrm>
            <a:off x="11084505" y="3958667"/>
            <a:ext cx="559491" cy="1422289"/>
            <a:chOff x="11084505" y="3958667"/>
            <a:chExt cx="559491" cy="1422289"/>
          </a:xfrm>
        </p:grpSpPr>
        <p:grpSp>
          <p:nvGrpSpPr>
            <p:cNvPr id="49" name="组合 48"/>
            <p:cNvGrpSpPr/>
            <p:nvPr/>
          </p:nvGrpSpPr>
          <p:grpSpPr>
            <a:xfrm rot="5400000">
              <a:off x="10653106" y="4390066"/>
              <a:ext cx="1422289" cy="559491"/>
              <a:chOff x="435116" y="2093227"/>
              <a:chExt cx="3531276" cy="1072113"/>
            </a:xfrm>
          </p:grpSpPr>
          <p:sp>
            <p:nvSpPr>
              <p:cNvPr id="50" name="矩形 49"/>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1" name="图片 5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1" name="TextBox 154"/>
            <p:cNvSpPr txBox="1"/>
            <p:nvPr/>
          </p:nvSpPr>
          <p:spPr>
            <a:xfrm>
              <a:off x="11126486"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国际部</a:t>
              </a:r>
              <a:endParaRPr lang="zh-CN" altLang="zh-CN" sz="2400" b="0" dirty="0">
                <a:latin typeface="Arial" pitchFamily="34" charset="0"/>
                <a:cs typeface="宋体" pitchFamily="2" charset="-122"/>
              </a:endParaRPr>
            </a:p>
          </p:txBody>
        </p:sp>
      </p:grpSp>
      <p:grpSp>
        <p:nvGrpSpPr>
          <p:cNvPr id="87" name="组合 86"/>
          <p:cNvGrpSpPr/>
          <p:nvPr/>
        </p:nvGrpSpPr>
        <p:grpSpPr>
          <a:xfrm>
            <a:off x="1697444" y="3085816"/>
            <a:ext cx="1422289" cy="559491"/>
            <a:chOff x="1697444" y="3085816"/>
            <a:chExt cx="1422289" cy="559491"/>
          </a:xfrm>
        </p:grpSpPr>
        <p:grpSp>
          <p:nvGrpSpPr>
            <p:cNvPr id="25" name="组合 24"/>
            <p:cNvGrpSpPr/>
            <p:nvPr/>
          </p:nvGrpSpPr>
          <p:grpSpPr>
            <a:xfrm>
              <a:off x="1697444" y="3085816"/>
              <a:ext cx="1422289" cy="559491"/>
              <a:chOff x="435116" y="2093227"/>
              <a:chExt cx="3531276" cy="1072113"/>
            </a:xfrm>
          </p:grpSpPr>
          <p:sp>
            <p:nvSpPr>
              <p:cNvPr id="26" name="矩形 25"/>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2" name="TextBox 94"/>
            <p:cNvSpPr txBox="1"/>
            <p:nvPr/>
          </p:nvSpPr>
          <p:spPr>
            <a:xfrm>
              <a:off x="2047269" y="3365562"/>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生产副总</a:t>
              </a:r>
              <a:endParaRPr lang="zh-CN" altLang="zh-CN" sz="1467" dirty="0">
                <a:solidFill>
                  <a:srgbClr val="FFFFFF"/>
                </a:solidFill>
                <a:cs typeface="宋体" pitchFamily="2" charset="-122"/>
              </a:endParaRPr>
            </a:p>
          </p:txBody>
        </p:sp>
      </p:grpSp>
      <p:grpSp>
        <p:nvGrpSpPr>
          <p:cNvPr id="4" name="组合 3"/>
          <p:cNvGrpSpPr/>
          <p:nvPr/>
        </p:nvGrpSpPr>
        <p:grpSpPr>
          <a:xfrm>
            <a:off x="5297897" y="3085816"/>
            <a:ext cx="1422289" cy="559491"/>
            <a:chOff x="5297897" y="3085816"/>
            <a:chExt cx="1422289" cy="559491"/>
          </a:xfrm>
        </p:grpSpPr>
        <p:grpSp>
          <p:nvGrpSpPr>
            <p:cNvPr id="19" name="组合 18"/>
            <p:cNvGrpSpPr/>
            <p:nvPr/>
          </p:nvGrpSpPr>
          <p:grpSpPr>
            <a:xfrm>
              <a:off x="5297897" y="3085816"/>
              <a:ext cx="1422289" cy="559491"/>
              <a:chOff x="435116" y="2093227"/>
              <a:chExt cx="3531276" cy="1072113"/>
            </a:xfrm>
          </p:grpSpPr>
          <p:sp>
            <p:nvSpPr>
              <p:cNvPr id="20" name="矩形 19"/>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3" name="TextBox 99"/>
            <p:cNvSpPr txBox="1"/>
            <p:nvPr/>
          </p:nvSpPr>
          <p:spPr>
            <a:xfrm>
              <a:off x="5643762" y="3352435"/>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行政副总</a:t>
              </a:r>
              <a:endParaRPr lang="zh-CN" altLang="zh-CN" sz="1467" dirty="0">
                <a:solidFill>
                  <a:srgbClr val="FFFFFF"/>
                </a:solidFill>
                <a:cs typeface="宋体" pitchFamily="2" charset="-122"/>
              </a:endParaRPr>
            </a:p>
          </p:txBody>
        </p:sp>
      </p:grpSp>
      <p:grpSp>
        <p:nvGrpSpPr>
          <p:cNvPr id="5" name="组合 4"/>
          <p:cNvGrpSpPr/>
          <p:nvPr/>
        </p:nvGrpSpPr>
        <p:grpSpPr>
          <a:xfrm>
            <a:off x="8845946" y="3085816"/>
            <a:ext cx="1422289" cy="559491"/>
            <a:chOff x="8845946" y="3085816"/>
            <a:chExt cx="1422289" cy="559491"/>
          </a:xfrm>
        </p:grpSpPr>
        <p:grpSp>
          <p:nvGrpSpPr>
            <p:cNvPr id="22" name="组合 21"/>
            <p:cNvGrpSpPr/>
            <p:nvPr/>
          </p:nvGrpSpPr>
          <p:grpSpPr>
            <a:xfrm>
              <a:off x="8845946" y="3085816"/>
              <a:ext cx="1422289" cy="559491"/>
              <a:chOff x="435116" y="2093227"/>
              <a:chExt cx="3531276" cy="1072113"/>
            </a:xfrm>
          </p:grpSpPr>
          <p:sp>
            <p:nvSpPr>
              <p:cNvPr id="23" name="矩形 22"/>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4" name="TextBox 104"/>
            <p:cNvSpPr txBox="1"/>
            <p:nvPr/>
          </p:nvSpPr>
          <p:spPr>
            <a:xfrm>
              <a:off x="9187961" y="334500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经营副总</a:t>
              </a:r>
              <a:endParaRPr lang="zh-CN" altLang="zh-CN" sz="1467" dirty="0">
                <a:solidFill>
                  <a:srgbClr val="FFFFFF"/>
                </a:solidFill>
                <a:cs typeface="宋体" pitchFamily="2" charset="-122"/>
              </a:endParaRPr>
            </a:p>
          </p:txBody>
        </p:sp>
      </p:grpSp>
      <p:grpSp>
        <p:nvGrpSpPr>
          <p:cNvPr id="2" name="组合 1"/>
          <p:cNvGrpSpPr/>
          <p:nvPr/>
        </p:nvGrpSpPr>
        <p:grpSpPr>
          <a:xfrm>
            <a:off x="5297897" y="1923651"/>
            <a:ext cx="1422289" cy="559491"/>
            <a:chOff x="5297897" y="1923651"/>
            <a:chExt cx="1422289" cy="559491"/>
          </a:xfrm>
        </p:grpSpPr>
        <p:grpSp>
          <p:nvGrpSpPr>
            <p:cNvPr id="13" name="组合 12"/>
            <p:cNvGrpSpPr/>
            <p:nvPr/>
          </p:nvGrpSpPr>
          <p:grpSpPr>
            <a:xfrm>
              <a:off x="5297897" y="1923651"/>
              <a:ext cx="1422289" cy="559491"/>
              <a:chOff x="435116" y="2093227"/>
              <a:chExt cx="3531276" cy="1072113"/>
            </a:xfrm>
          </p:grpSpPr>
          <p:sp>
            <p:nvSpPr>
              <p:cNvPr id="14" name="矩形 13"/>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5" name="TextBox 84"/>
            <p:cNvSpPr txBox="1"/>
            <p:nvPr/>
          </p:nvSpPr>
          <p:spPr>
            <a:xfrm>
              <a:off x="5568532" y="2166473"/>
              <a:ext cx="92075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董事会</a:t>
              </a:r>
              <a:endParaRPr lang="zh-CN" altLang="zh-CN" sz="1467" dirty="0">
                <a:cs typeface="宋体" pitchFamily="2" charset="-122"/>
              </a:endParaRPr>
            </a:p>
          </p:txBody>
        </p:sp>
      </p:grpSp>
      <p:grpSp>
        <p:nvGrpSpPr>
          <p:cNvPr id="3" name="组合 2"/>
          <p:cNvGrpSpPr/>
          <p:nvPr/>
        </p:nvGrpSpPr>
        <p:grpSpPr>
          <a:xfrm>
            <a:off x="5297897" y="2449342"/>
            <a:ext cx="1422289" cy="559491"/>
            <a:chOff x="5297897" y="2449342"/>
            <a:chExt cx="1422289" cy="559491"/>
          </a:xfrm>
        </p:grpSpPr>
        <p:grpSp>
          <p:nvGrpSpPr>
            <p:cNvPr id="16" name="组合 15"/>
            <p:cNvGrpSpPr/>
            <p:nvPr/>
          </p:nvGrpSpPr>
          <p:grpSpPr>
            <a:xfrm>
              <a:off x="5297897" y="2449342"/>
              <a:ext cx="1422289" cy="559491"/>
              <a:chOff x="435116" y="2093227"/>
              <a:chExt cx="3531276" cy="1072113"/>
            </a:xfrm>
          </p:grpSpPr>
          <p:sp>
            <p:nvSpPr>
              <p:cNvPr id="17" name="矩形 16"/>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6" name="TextBox 89"/>
            <p:cNvSpPr txBox="1"/>
            <p:nvPr/>
          </p:nvSpPr>
          <p:spPr>
            <a:xfrm>
              <a:off x="5642446" y="271617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总经理</a:t>
              </a:r>
              <a:endParaRPr lang="zh-CN" altLang="zh-CN" sz="1467" dirty="0">
                <a:cs typeface="宋体" pitchFamily="2" charset="-122"/>
              </a:endParaRPr>
            </a:p>
          </p:txBody>
        </p:sp>
      </p:grpSp>
    </p:spTree>
    <p:extLst>
      <p:ext uri="{BB962C8B-B14F-4D97-AF65-F5344CB8AC3E}">
        <p14:creationId xmlns:p14="http://schemas.microsoft.com/office/powerpoint/2010/main" val="35319106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500"/>
                                        <p:tgtEl>
                                          <p:spTgt spid="58"/>
                                        </p:tgtEl>
                                      </p:cBhvr>
                                    </p:animEffect>
                                  </p:childTnLst>
                                </p:cTn>
                              </p:par>
                              <p:par>
                                <p:cTn id="23" presetID="50" presetClass="entr" presetSubtype="0" decel="100000" fill="hold" nodeType="withEffect">
                                  <p:stCondLst>
                                    <p:cond delay="250"/>
                                  </p:stCondLst>
                                  <p:childTnLst>
                                    <p:set>
                                      <p:cBhvr>
                                        <p:cTn id="24" dur="1" fill="hold">
                                          <p:stCondLst>
                                            <p:cond delay="0"/>
                                          </p:stCondLst>
                                        </p:cTn>
                                        <p:tgtEl>
                                          <p:spTgt spid="87"/>
                                        </p:tgtEl>
                                        <p:attrNameLst>
                                          <p:attrName>style.visibility</p:attrName>
                                        </p:attrNameLst>
                                      </p:cBhvr>
                                      <p:to>
                                        <p:strVal val="visible"/>
                                      </p:to>
                                    </p:set>
                                    <p:anim calcmode="lin" valueType="num">
                                      <p:cBhvr>
                                        <p:cTn id="25" dur="1000" fill="hold"/>
                                        <p:tgtEl>
                                          <p:spTgt spid="87"/>
                                        </p:tgtEl>
                                        <p:attrNameLst>
                                          <p:attrName>ppt_w</p:attrName>
                                        </p:attrNameLst>
                                      </p:cBhvr>
                                      <p:tavLst>
                                        <p:tav tm="0">
                                          <p:val>
                                            <p:strVal val="#ppt_w+.3"/>
                                          </p:val>
                                        </p:tav>
                                        <p:tav tm="100000">
                                          <p:val>
                                            <p:strVal val="#ppt_w"/>
                                          </p:val>
                                        </p:tav>
                                      </p:tavLst>
                                    </p:anim>
                                    <p:anim calcmode="lin" valueType="num">
                                      <p:cBhvr>
                                        <p:cTn id="26" dur="1000" fill="hold"/>
                                        <p:tgtEl>
                                          <p:spTgt spid="87"/>
                                        </p:tgtEl>
                                        <p:attrNameLst>
                                          <p:attrName>ppt_h</p:attrName>
                                        </p:attrNameLst>
                                      </p:cBhvr>
                                      <p:tavLst>
                                        <p:tav tm="0">
                                          <p:val>
                                            <p:strVal val="#ppt_h"/>
                                          </p:val>
                                        </p:tav>
                                        <p:tav tm="100000">
                                          <p:val>
                                            <p:strVal val="#ppt_h"/>
                                          </p:val>
                                        </p:tav>
                                      </p:tavLst>
                                    </p:anim>
                                    <p:animEffect transition="in" filter="fade">
                                      <p:cBhvr>
                                        <p:cTn id="27" dur="1000"/>
                                        <p:tgtEl>
                                          <p:spTgt spid="87"/>
                                        </p:tgtEl>
                                      </p:cBhvr>
                                    </p:animEffect>
                                  </p:childTnLst>
                                </p:cTn>
                              </p:par>
                              <p:par>
                                <p:cTn id="28" presetID="50" presetClass="entr" presetSubtype="0" decel="10000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3"/>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par>
                                <p:cTn id="33" presetID="50" presetClass="entr" presetSubtype="0" decel="100000" fill="hold" nodeType="withEffect">
                                  <p:stCondLst>
                                    <p:cond delay="75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3"/>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childTnLst>
                          </p:cTn>
                        </p:par>
                        <p:par>
                          <p:cTn id="38" fill="hold">
                            <p:stCondLst>
                              <p:cond delay="3500"/>
                            </p:stCondLst>
                            <p:childTnLst>
                              <p:par>
                                <p:cTn id="39" presetID="37" presetClass="entr" presetSubtype="0" fill="hold"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1000"/>
                                        <p:tgtEl>
                                          <p:spTgt spid="88"/>
                                        </p:tgtEl>
                                      </p:cBhvr>
                                    </p:animEffect>
                                    <p:anim calcmode="lin" valueType="num">
                                      <p:cBhvr>
                                        <p:cTn id="42" dur="1000" fill="hold"/>
                                        <p:tgtEl>
                                          <p:spTgt spid="88"/>
                                        </p:tgtEl>
                                        <p:attrNameLst>
                                          <p:attrName>ppt_x</p:attrName>
                                        </p:attrNameLst>
                                      </p:cBhvr>
                                      <p:tavLst>
                                        <p:tav tm="0">
                                          <p:val>
                                            <p:strVal val="#ppt_x"/>
                                          </p:val>
                                        </p:tav>
                                        <p:tav tm="100000">
                                          <p:val>
                                            <p:strVal val="#ppt_x"/>
                                          </p:val>
                                        </p:tav>
                                      </p:tavLst>
                                    </p:anim>
                                    <p:anim calcmode="lin" valueType="num">
                                      <p:cBhvr>
                                        <p:cTn id="43" dur="900" decel="100000" fill="hold"/>
                                        <p:tgtEl>
                                          <p:spTgt spid="8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88"/>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1000"/>
                                        <p:tgtEl>
                                          <p:spTgt spid="89"/>
                                        </p:tgtEl>
                                      </p:cBhvr>
                                    </p:animEffect>
                                    <p:anim calcmode="lin" valueType="num">
                                      <p:cBhvr>
                                        <p:cTn id="48" dur="1000" fill="hold"/>
                                        <p:tgtEl>
                                          <p:spTgt spid="89"/>
                                        </p:tgtEl>
                                        <p:attrNameLst>
                                          <p:attrName>ppt_x</p:attrName>
                                        </p:attrNameLst>
                                      </p:cBhvr>
                                      <p:tavLst>
                                        <p:tav tm="0">
                                          <p:val>
                                            <p:strVal val="#ppt_x"/>
                                          </p:val>
                                        </p:tav>
                                        <p:tav tm="100000">
                                          <p:val>
                                            <p:strVal val="#ppt_x"/>
                                          </p:val>
                                        </p:tav>
                                      </p:tavLst>
                                    </p:anim>
                                    <p:anim calcmode="lin" valueType="num">
                                      <p:cBhvr>
                                        <p:cTn id="49" dur="900" decel="100000" fill="hold"/>
                                        <p:tgtEl>
                                          <p:spTgt spid="89"/>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fade">
                                      <p:cBhvr>
                                        <p:cTn id="53" dur="1000"/>
                                        <p:tgtEl>
                                          <p:spTgt spid="90"/>
                                        </p:tgtEl>
                                      </p:cBhvr>
                                    </p:animEffect>
                                    <p:anim calcmode="lin" valueType="num">
                                      <p:cBhvr>
                                        <p:cTn id="54" dur="1000" fill="hold"/>
                                        <p:tgtEl>
                                          <p:spTgt spid="90"/>
                                        </p:tgtEl>
                                        <p:attrNameLst>
                                          <p:attrName>ppt_x</p:attrName>
                                        </p:attrNameLst>
                                      </p:cBhvr>
                                      <p:tavLst>
                                        <p:tav tm="0">
                                          <p:val>
                                            <p:strVal val="#ppt_x"/>
                                          </p:val>
                                        </p:tav>
                                        <p:tav tm="100000">
                                          <p:val>
                                            <p:strVal val="#ppt_x"/>
                                          </p:val>
                                        </p:tav>
                                      </p:tavLst>
                                    </p:anim>
                                    <p:anim calcmode="lin" valueType="num">
                                      <p:cBhvr>
                                        <p:cTn id="55" dur="900" decel="100000" fill="hold"/>
                                        <p:tgtEl>
                                          <p:spTgt spid="90"/>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1000"/>
                                        <p:tgtEl>
                                          <p:spTgt spid="91"/>
                                        </p:tgtEl>
                                      </p:cBhvr>
                                    </p:animEffect>
                                    <p:anim calcmode="lin" valueType="num">
                                      <p:cBhvr>
                                        <p:cTn id="60" dur="1000" fill="hold"/>
                                        <p:tgtEl>
                                          <p:spTgt spid="91"/>
                                        </p:tgtEl>
                                        <p:attrNameLst>
                                          <p:attrName>ppt_x</p:attrName>
                                        </p:attrNameLst>
                                      </p:cBhvr>
                                      <p:tavLst>
                                        <p:tav tm="0">
                                          <p:val>
                                            <p:strVal val="#ppt_x"/>
                                          </p:val>
                                        </p:tav>
                                        <p:tav tm="100000">
                                          <p:val>
                                            <p:strVal val="#ppt_x"/>
                                          </p:val>
                                        </p:tav>
                                      </p:tavLst>
                                    </p:anim>
                                    <p:anim calcmode="lin" valueType="num">
                                      <p:cBhvr>
                                        <p:cTn id="61" dur="900" decel="100000" fill="hold"/>
                                        <p:tgtEl>
                                          <p:spTgt spid="91"/>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fade">
                                      <p:cBhvr>
                                        <p:cTn id="65" dur="1000"/>
                                        <p:tgtEl>
                                          <p:spTgt spid="92"/>
                                        </p:tgtEl>
                                      </p:cBhvr>
                                    </p:animEffect>
                                    <p:anim calcmode="lin" valueType="num">
                                      <p:cBhvr>
                                        <p:cTn id="66" dur="1000" fill="hold"/>
                                        <p:tgtEl>
                                          <p:spTgt spid="92"/>
                                        </p:tgtEl>
                                        <p:attrNameLst>
                                          <p:attrName>ppt_x</p:attrName>
                                        </p:attrNameLst>
                                      </p:cBhvr>
                                      <p:tavLst>
                                        <p:tav tm="0">
                                          <p:val>
                                            <p:strVal val="#ppt_x"/>
                                          </p:val>
                                        </p:tav>
                                        <p:tav tm="100000">
                                          <p:val>
                                            <p:strVal val="#ppt_x"/>
                                          </p:val>
                                        </p:tav>
                                      </p:tavLst>
                                    </p:anim>
                                    <p:anim calcmode="lin" valueType="num">
                                      <p:cBhvr>
                                        <p:cTn id="67" dur="900" decel="100000" fill="hold"/>
                                        <p:tgtEl>
                                          <p:spTgt spid="92"/>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fade">
                                      <p:cBhvr>
                                        <p:cTn id="71" dur="1000"/>
                                        <p:tgtEl>
                                          <p:spTgt spid="93"/>
                                        </p:tgtEl>
                                      </p:cBhvr>
                                    </p:animEffect>
                                    <p:anim calcmode="lin" valueType="num">
                                      <p:cBhvr>
                                        <p:cTn id="72" dur="1000" fill="hold"/>
                                        <p:tgtEl>
                                          <p:spTgt spid="93"/>
                                        </p:tgtEl>
                                        <p:attrNameLst>
                                          <p:attrName>ppt_x</p:attrName>
                                        </p:attrNameLst>
                                      </p:cBhvr>
                                      <p:tavLst>
                                        <p:tav tm="0">
                                          <p:val>
                                            <p:strVal val="#ppt_x"/>
                                          </p:val>
                                        </p:tav>
                                        <p:tav tm="100000">
                                          <p:val>
                                            <p:strVal val="#ppt_x"/>
                                          </p:val>
                                        </p:tav>
                                      </p:tavLst>
                                    </p:anim>
                                    <p:anim calcmode="lin" valueType="num">
                                      <p:cBhvr>
                                        <p:cTn id="73" dur="900" decel="100000" fill="hold"/>
                                        <p:tgtEl>
                                          <p:spTgt spid="93"/>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900" decel="100000" fill="hold"/>
                                        <p:tgtEl>
                                          <p:spTgt spid="9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98"/>
                                        </p:tgtEl>
                                        <p:attrNameLst>
                                          <p:attrName>ppt_y</p:attrName>
                                        </p:attrNameLst>
                                      </p:cBhvr>
                                      <p:tavLst>
                                        <p:tav tm="0">
                                          <p:val>
                                            <p:strVal val="#ppt_y-.03"/>
                                          </p:val>
                                        </p:tav>
                                        <p:tav tm="100000">
                                          <p:val>
                                            <p:strVal val="#ppt_y"/>
                                          </p:val>
                                        </p:tav>
                                      </p:tavLst>
                                    </p:anim>
                                  </p:childTnLst>
                                </p:cTn>
                              </p:par>
                              <p:par>
                                <p:cTn id="81" presetID="37" presetClass="entr" presetSubtype="0" fill="hold" nodeType="with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1000"/>
                                        <p:tgtEl>
                                          <p:spTgt spid="99"/>
                                        </p:tgtEl>
                                      </p:cBhvr>
                                    </p:animEffect>
                                    <p:anim calcmode="lin" valueType="num">
                                      <p:cBhvr>
                                        <p:cTn id="84" dur="1000" fill="hold"/>
                                        <p:tgtEl>
                                          <p:spTgt spid="99"/>
                                        </p:tgtEl>
                                        <p:attrNameLst>
                                          <p:attrName>ppt_x</p:attrName>
                                        </p:attrNameLst>
                                      </p:cBhvr>
                                      <p:tavLst>
                                        <p:tav tm="0">
                                          <p:val>
                                            <p:strVal val="#ppt_x"/>
                                          </p:val>
                                        </p:tav>
                                        <p:tav tm="100000">
                                          <p:val>
                                            <p:strVal val="#ppt_x"/>
                                          </p:val>
                                        </p:tav>
                                      </p:tavLst>
                                    </p:anim>
                                    <p:anim calcmode="lin" valueType="num">
                                      <p:cBhvr>
                                        <p:cTn id="85" dur="900" decel="100000" fill="hold"/>
                                        <p:tgtEl>
                                          <p:spTgt spid="99"/>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par>
                                <p:cTn id="87" presetID="37" presetClass="entr" presetSubtype="0" fill="hold"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fade">
                                      <p:cBhvr>
                                        <p:cTn id="89" dur="1000"/>
                                        <p:tgtEl>
                                          <p:spTgt spid="100"/>
                                        </p:tgtEl>
                                      </p:cBhvr>
                                    </p:animEffect>
                                    <p:anim calcmode="lin" valueType="num">
                                      <p:cBhvr>
                                        <p:cTn id="90" dur="1000" fill="hold"/>
                                        <p:tgtEl>
                                          <p:spTgt spid="100"/>
                                        </p:tgtEl>
                                        <p:attrNameLst>
                                          <p:attrName>ppt_x</p:attrName>
                                        </p:attrNameLst>
                                      </p:cBhvr>
                                      <p:tavLst>
                                        <p:tav tm="0">
                                          <p:val>
                                            <p:strVal val="#ppt_x"/>
                                          </p:val>
                                        </p:tav>
                                        <p:tav tm="100000">
                                          <p:val>
                                            <p:strVal val="#ppt_x"/>
                                          </p:val>
                                        </p:tav>
                                      </p:tavLst>
                                    </p:anim>
                                    <p:anim calcmode="lin" valueType="num">
                                      <p:cBhvr>
                                        <p:cTn id="91" dur="900" decel="100000" fill="hold"/>
                                        <p:tgtEl>
                                          <p:spTgt spid="100"/>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par>
                                <p:cTn id="93" presetID="37" presetClass="entr" presetSubtype="0" fill="hold"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1000"/>
                                        <p:tgtEl>
                                          <p:spTgt spid="101"/>
                                        </p:tgtEl>
                                      </p:cBhvr>
                                    </p:animEffect>
                                    <p:anim calcmode="lin" valueType="num">
                                      <p:cBhvr>
                                        <p:cTn id="96" dur="1000" fill="hold"/>
                                        <p:tgtEl>
                                          <p:spTgt spid="101"/>
                                        </p:tgtEl>
                                        <p:attrNameLst>
                                          <p:attrName>ppt_x</p:attrName>
                                        </p:attrNameLst>
                                      </p:cBhvr>
                                      <p:tavLst>
                                        <p:tav tm="0">
                                          <p:val>
                                            <p:strVal val="#ppt_x"/>
                                          </p:val>
                                        </p:tav>
                                        <p:tav tm="100000">
                                          <p:val>
                                            <p:strVal val="#ppt_x"/>
                                          </p:val>
                                        </p:tav>
                                      </p:tavLst>
                                    </p:anim>
                                    <p:anim calcmode="lin" valueType="num">
                                      <p:cBhvr>
                                        <p:cTn id="97" dur="900" decel="100000" fill="hold"/>
                                        <p:tgtEl>
                                          <p:spTgt spid="101"/>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1" name="组合 40"/>
          <p:cNvGrpSpPr/>
          <p:nvPr/>
        </p:nvGrpSpPr>
        <p:grpSpPr>
          <a:xfrm>
            <a:off x="8827958" y="1706537"/>
            <a:ext cx="3585457" cy="2254147"/>
            <a:chOff x="8827958" y="1706537"/>
            <a:chExt cx="3585457" cy="2254147"/>
          </a:xfrm>
        </p:grpSpPr>
        <p:grpSp>
          <p:nvGrpSpPr>
            <p:cNvPr id="54" name="组合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8827958" y="1706537"/>
              <a:ext cx="3585457" cy="2254147"/>
              <a:chOff x="3135738" y="1882063"/>
              <a:chExt cx="3585457" cy="2254147"/>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56" name="组合 55"/>
              <p:cNvGrpSpPr/>
              <p:nvPr/>
            </p:nvGrpSpPr>
            <p:grpSpPr>
              <a:xfrm>
                <a:off x="4182522" y="2256036"/>
                <a:ext cx="1480335" cy="1475763"/>
                <a:chOff x="1583289" y="1476670"/>
                <a:chExt cx="4760898" cy="4746194"/>
              </a:xfrm>
            </p:grpSpPr>
            <p:pic>
              <p:nvPicPr>
                <p:cNvPr id="57" name="图片 5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58" name="图片 57"/>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59" name="TextBox 1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360378" y="312121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07 </a:t>
              </a:r>
              <a:endParaRPr lang="en-US" dirty="0"/>
            </a:p>
          </p:txBody>
        </p:sp>
        <p:sp>
          <p:nvSpPr>
            <p:cNvPr id="73" name="六边形 41"/>
            <p:cNvSpPr>
              <a:spLocks noChangeArrowheads="1"/>
            </p:cNvSpPr>
            <p:nvPr/>
          </p:nvSpPr>
          <p:spPr bwMode="auto">
            <a:xfrm>
              <a:off x="9840126" y="2127612"/>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创新</a:t>
              </a:r>
              <a:endParaRPr lang="zh-CN" altLang="en-US" sz="2800" dirty="0">
                <a:solidFill>
                  <a:srgbClr val="FFFFFF"/>
                </a:solidFill>
                <a:latin typeface="微软雅黑" pitchFamily="34" charset="-122"/>
                <a:ea typeface="微软雅黑" pitchFamily="34" charset="-122"/>
              </a:endParaRPr>
            </a:p>
          </p:txBody>
        </p:sp>
      </p:grpSp>
      <p:cxnSp>
        <p:nvCxnSpPr>
          <p:cNvPr id="84" name="直接连接符 8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flipV="1">
            <a:off x="10624078" y="3690917"/>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公司企业理念</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cxnSp>
        <p:nvCxnSpPr>
          <p:cNvPr id="30" name="直接连接符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5349893" y="5170873"/>
            <a:ext cx="1621755"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31" name="直接连接符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7624705" y="3621098"/>
            <a:ext cx="1" cy="638075"/>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53" name="直接连接符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8257589" y="2828070"/>
            <a:ext cx="1684958"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945238" y="1706537"/>
            <a:ext cx="3585457" cy="2254147"/>
            <a:chOff x="2945238" y="1706537"/>
            <a:chExt cx="3585457" cy="2254147"/>
          </a:xfrm>
        </p:grpSpPr>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945238" y="1706537"/>
              <a:ext cx="3585457" cy="2254147"/>
              <a:chOff x="3135738" y="1882063"/>
              <a:chExt cx="3585457" cy="2254147"/>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20" name="组合 19"/>
              <p:cNvGrpSpPr/>
              <p:nvPr/>
            </p:nvGrpSpPr>
            <p:grpSpPr>
              <a:xfrm>
                <a:off x="4182522" y="2256036"/>
                <a:ext cx="1480335" cy="1475763"/>
                <a:chOff x="1583289" y="1476670"/>
                <a:chExt cx="4760898" cy="4746194"/>
              </a:xfrm>
            </p:grpSpPr>
            <p:pic>
              <p:nvPicPr>
                <p:cNvPr id="21" name="图片 2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2" name="图片 21"/>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3" name="TextBox 7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482438" y="3128324"/>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03 </a:t>
              </a:r>
              <a:endParaRPr lang="en-US" dirty="0"/>
            </a:p>
          </p:txBody>
        </p:sp>
        <p:sp>
          <p:nvSpPr>
            <p:cNvPr id="68" name="六边形 33"/>
            <p:cNvSpPr>
              <a:spLocks noChangeArrowheads="1"/>
            </p:cNvSpPr>
            <p:nvPr/>
          </p:nvSpPr>
          <p:spPr bwMode="auto">
            <a:xfrm>
              <a:off x="3948186" y="2125158"/>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价值</a:t>
              </a:r>
              <a:endParaRPr lang="zh-CN" altLang="en-US" sz="3200" dirty="0">
                <a:solidFill>
                  <a:schemeClr val="bg1"/>
                </a:solidFill>
                <a:latin typeface="微软雅黑" pitchFamily="34" charset="-122"/>
                <a:ea typeface="微软雅黑" pitchFamily="34" charset="-122"/>
              </a:endParaRPr>
            </a:p>
          </p:txBody>
        </p:sp>
      </p:grpSp>
      <p:grpSp>
        <p:nvGrpSpPr>
          <p:cNvPr id="39" name="组合 38"/>
          <p:cNvGrpSpPr/>
          <p:nvPr/>
        </p:nvGrpSpPr>
        <p:grpSpPr>
          <a:xfrm>
            <a:off x="5831976" y="4043799"/>
            <a:ext cx="3585457" cy="2254147"/>
            <a:chOff x="5831976" y="4043799"/>
            <a:chExt cx="3585457" cy="2254147"/>
          </a:xfrm>
        </p:grpSpPr>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5831976" y="4043799"/>
              <a:ext cx="3585457" cy="2254147"/>
              <a:chOff x="3135738" y="1882063"/>
              <a:chExt cx="3585457" cy="2254147"/>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0" name="组合 9"/>
              <p:cNvGrpSpPr/>
              <p:nvPr/>
            </p:nvGrpSpPr>
            <p:grpSpPr>
              <a:xfrm>
                <a:off x="4182522" y="2256036"/>
                <a:ext cx="1480335" cy="1475763"/>
                <a:chOff x="1583289" y="1476670"/>
                <a:chExt cx="4760898" cy="4746194"/>
              </a:xfrm>
            </p:grpSpPr>
            <p:pic>
              <p:nvPicPr>
                <p:cNvPr id="11" name="图片 1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2" name="图片 11"/>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5" name="TextBox 9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7357702" y="4316005"/>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05 </a:t>
              </a:r>
              <a:endParaRPr lang="en-US" dirty="0"/>
            </a:p>
          </p:txBody>
        </p:sp>
        <p:sp>
          <p:nvSpPr>
            <p:cNvPr id="69" name="六边形 34"/>
            <p:cNvSpPr>
              <a:spLocks noChangeArrowheads="1"/>
            </p:cNvSpPr>
            <p:nvPr/>
          </p:nvSpPr>
          <p:spPr bwMode="auto">
            <a:xfrm>
              <a:off x="6881861" y="456961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文化</a:t>
              </a:r>
              <a:endParaRPr lang="zh-CN" altLang="en-US" sz="3200" dirty="0">
                <a:solidFill>
                  <a:schemeClr val="bg1"/>
                </a:solidFill>
                <a:latin typeface="微软雅黑" pitchFamily="34" charset="-122"/>
                <a:ea typeface="微软雅黑" pitchFamily="34" charset="-122"/>
              </a:endParaRPr>
            </a:p>
          </p:txBody>
        </p:sp>
      </p:grpSp>
      <p:sp>
        <p:nvSpPr>
          <p:cNvPr id="70" name="六边形 37"/>
          <p:cNvSpPr>
            <a:spLocks noChangeArrowheads="1"/>
          </p:cNvSpPr>
          <p:nvPr/>
        </p:nvSpPr>
        <p:spPr bwMode="auto">
          <a:xfrm>
            <a:off x="9637077" y="5532905"/>
            <a:ext cx="1561119" cy="1346932"/>
          </a:xfrm>
          <a:prstGeom prst="hexagon">
            <a:avLst>
              <a:gd name="adj" fmla="val 24983"/>
              <a:gd name="vf" fmla="val 115470"/>
            </a:avLst>
          </a:prstGeom>
          <a:noFill/>
          <a:ln w="12700">
            <a:noFill/>
            <a:bevel/>
            <a:headEnd/>
            <a:tailEnd/>
          </a:ln>
        </p:spPr>
        <p:txBody>
          <a:bodyPr lIns="91440" tIns="45720" rIns="91440" bIns="45720" anchor="ctr"/>
          <a:lstStyle/>
          <a:p>
            <a:pPr algn="ctr"/>
            <a:endParaRPr lang="zh-CN" altLang="en-US" sz="3200" dirty="0">
              <a:solidFill>
                <a:schemeClr val="bg1"/>
              </a:solidFill>
              <a:latin typeface="微软雅黑" pitchFamily="34" charset="-122"/>
              <a:ea typeface="微软雅黑" pitchFamily="34" charset="-122"/>
            </a:endParaRPr>
          </a:p>
        </p:txBody>
      </p:sp>
      <p:grpSp>
        <p:nvGrpSpPr>
          <p:cNvPr id="37" name="组合 36"/>
          <p:cNvGrpSpPr/>
          <p:nvPr/>
        </p:nvGrpSpPr>
        <p:grpSpPr>
          <a:xfrm>
            <a:off x="5819770" y="1706537"/>
            <a:ext cx="3585457" cy="2254147"/>
            <a:chOff x="5819770" y="1706537"/>
            <a:chExt cx="3585457" cy="2254147"/>
          </a:xfrm>
        </p:grpSpPr>
        <p:grpSp>
          <p:nvGrpSpPr>
            <p:cNvPr id="23" name="组合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819770" y="1706537"/>
              <a:ext cx="3585457" cy="2254147"/>
              <a:chOff x="3135738" y="1882063"/>
              <a:chExt cx="3585457" cy="2254147"/>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25" name="组合 24"/>
              <p:cNvGrpSpPr/>
              <p:nvPr/>
            </p:nvGrpSpPr>
            <p:grpSpPr>
              <a:xfrm>
                <a:off x="4182522" y="2256036"/>
                <a:ext cx="1480335" cy="1475763"/>
                <a:chOff x="1583289" y="1476670"/>
                <a:chExt cx="4760898" cy="4746194"/>
              </a:xfrm>
            </p:grpSpPr>
            <p:pic>
              <p:nvPicPr>
                <p:cNvPr id="26" name="图片 2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6" name="TextBox 1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7357934" y="312121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06 </a:t>
              </a:r>
              <a:endParaRPr lang="en-US" dirty="0"/>
            </a:p>
          </p:txBody>
        </p:sp>
        <p:sp>
          <p:nvSpPr>
            <p:cNvPr id="71" name="六边形 38"/>
            <p:cNvSpPr>
              <a:spLocks noChangeArrowheads="1"/>
            </p:cNvSpPr>
            <p:nvPr/>
          </p:nvSpPr>
          <p:spPr bwMode="auto">
            <a:xfrm>
              <a:off x="6836456" y="210942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使命</a:t>
              </a:r>
              <a:endParaRPr lang="zh-CN" altLang="en-US" sz="3200" dirty="0">
                <a:solidFill>
                  <a:schemeClr val="bg1"/>
                </a:solidFill>
                <a:latin typeface="微软雅黑" pitchFamily="34" charset="-122"/>
                <a:ea typeface="微软雅黑" pitchFamily="34" charset="-122"/>
              </a:endParaRPr>
            </a:p>
          </p:txBody>
        </p:sp>
      </p:grpSp>
      <p:grpSp>
        <p:nvGrpSpPr>
          <p:cNvPr id="4" name="组合 3"/>
          <p:cNvGrpSpPr/>
          <p:nvPr/>
        </p:nvGrpSpPr>
        <p:grpSpPr>
          <a:xfrm>
            <a:off x="2945238" y="4043799"/>
            <a:ext cx="3585457" cy="2254147"/>
            <a:chOff x="2945238" y="4043799"/>
            <a:chExt cx="3585457" cy="2254147"/>
          </a:xfrm>
        </p:grpSpPr>
        <p:grpSp>
          <p:nvGrpSpPr>
            <p:cNvPr id="13" name="组合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2945238" y="4043799"/>
              <a:ext cx="3585457" cy="2254147"/>
              <a:chOff x="3135738" y="1882063"/>
              <a:chExt cx="3585457" cy="2254147"/>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5" name="组合 14"/>
              <p:cNvGrpSpPr/>
              <p:nvPr/>
            </p:nvGrpSpPr>
            <p:grpSpPr>
              <a:xfrm>
                <a:off x="4182522" y="2256036"/>
                <a:ext cx="1480335" cy="1475763"/>
                <a:chOff x="1583289" y="1476670"/>
                <a:chExt cx="4760898" cy="4746194"/>
              </a:xfrm>
            </p:grpSpPr>
            <p:pic>
              <p:nvPicPr>
                <p:cNvPr id="16" name="图片 1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7" name="图片 1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4"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470964" y="4316005"/>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04 </a:t>
              </a:r>
              <a:endParaRPr lang="en-US" dirty="0"/>
            </a:p>
          </p:txBody>
        </p:sp>
        <p:sp>
          <p:nvSpPr>
            <p:cNvPr id="74" name="六边形 42"/>
            <p:cNvSpPr>
              <a:spLocks noChangeArrowheads="1"/>
            </p:cNvSpPr>
            <p:nvPr/>
          </p:nvSpPr>
          <p:spPr bwMode="auto">
            <a:xfrm>
              <a:off x="3957406" y="456961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企业</a:t>
              </a:r>
              <a:endParaRPr lang="zh-CN" altLang="en-US" sz="3200" dirty="0">
                <a:solidFill>
                  <a:schemeClr val="bg1"/>
                </a:solidFill>
                <a:latin typeface="微软雅黑" pitchFamily="34" charset="-122"/>
                <a:ea typeface="微软雅黑" pitchFamily="34" charset="-122"/>
              </a:endParaRPr>
            </a:p>
          </p:txBody>
        </p:sp>
      </p:grpSp>
      <p:grpSp>
        <p:nvGrpSpPr>
          <p:cNvPr id="2" name="组合 1"/>
          <p:cNvGrpSpPr/>
          <p:nvPr/>
        </p:nvGrpSpPr>
        <p:grpSpPr>
          <a:xfrm>
            <a:off x="-74504" y="1685988"/>
            <a:ext cx="3585457" cy="2254147"/>
            <a:chOff x="-74504" y="1685988"/>
            <a:chExt cx="3585457" cy="2254147"/>
          </a:xfrm>
        </p:grpSpPr>
        <p:pic>
          <p:nvPicPr>
            <p:cNvPr id="67" name="图片 6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74504" y="1685988"/>
              <a:ext cx="3585457" cy="2254147"/>
            </a:xfrm>
            <a:prstGeom prst="rect">
              <a:avLst/>
            </a:prstGeom>
          </p:spPr>
        </p:pic>
        <p:sp>
          <p:nvSpPr>
            <p:cNvPr id="32" name="TextBox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450377" y="3126139"/>
              <a:ext cx="631904" cy="523220"/>
            </a:xfrm>
            <a:prstGeom prst="rect">
              <a:avLst/>
            </a:prstGeom>
            <a:noFill/>
          </p:spPr>
          <p:txBody>
            <a:bodyPr wrap="none" rtlCol="0">
              <a:spAutoFit/>
            </a:bodyPr>
            <a:lstStyle>
              <a:defPPr>
                <a:defRPr lang="zh-CN"/>
              </a:defPPr>
              <a:lvl1pPr>
                <a:defRPr sz="54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sz="2800" dirty="0" smtClean="0">
                  <a:effectLst>
                    <a:glow rad="101600">
                      <a:schemeClr val="accent5">
                        <a:satMod val="175000"/>
                        <a:alpha val="40000"/>
                      </a:schemeClr>
                    </a:glow>
                  </a:effectLst>
                </a:rPr>
                <a:t>02 </a:t>
              </a:r>
              <a:endParaRPr lang="id-ID" sz="2800" dirty="0">
                <a:effectLst>
                  <a:glow rad="101600">
                    <a:schemeClr val="accent5">
                      <a:satMod val="175000"/>
                      <a:alpha val="40000"/>
                    </a:schemeClr>
                  </a:glow>
                </a:effectLst>
              </a:endParaRPr>
            </a:p>
          </p:txBody>
        </p:sp>
        <p:grpSp>
          <p:nvGrpSpPr>
            <p:cNvPr id="49" name="组合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50" name="图片 49"/>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51" name="图片 5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sp>
          <p:nvSpPr>
            <p:cNvPr id="75" name="六边形 43"/>
            <p:cNvSpPr>
              <a:spLocks noChangeArrowheads="1"/>
            </p:cNvSpPr>
            <p:nvPr/>
          </p:nvSpPr>
          <p:spPr bwMode="auto">
            <a:xfrm>
              <a:off x="976575" y="2140313"/>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精神</a:t>
              </a:r>
              <a:endParaRPr lang="zh-CN" altLang="en-US" sz="3200" dirty="0">
                <a:solidFill>
                  <a:schemeClr val="bg1"/>
                </a:solidFill>
                <a:latin typeface="微软雅黑" pitchFamily="34" charset="-122"/>
                <a:ea typeface="微软雅黑" pitchFamily="34" charset="-122"/>
              </a:endParaRPr>
            </a:p>
          </p:txBody>
        </p:sp>
      </p:grpSp>
      <p:grpSp>
        <p:nvGrpSpPr>
          <p:cNvPr id="5" name="组合 4"/>
          <p:cNvGrpSpPr/>
          <p:nvPr/>
        </p:nvGrpSpPr>
        <p:grpSpPr>
          <a:xfrm>
            <a:off x="-49138" y="4012934"/>
            <a:ext cx="3585457" cy="2254147"/>
            <a:chOff x="-49138" y="4012934"/>
            <a:chExt cx="3585457" cy="2254147"/>
          </a:xfrm>
        </p:grpSpPr>
        <p:grpSp>
          <p:nvGrpSpPr>
            <p:cNvPr id="92" name="组合 9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49138" y="4012934"/>
              <a:ext cx="3585457" cy="2254147"/>
              <a:chOff x="3135738" y="1882063"/>
              <a:chExt cx="3585457" cy="2254147"/>
            </a:xfrm>
          </p:grpSpPr>
          <p:pic>
            <p:nvPicPr>
              <p:cNvPr id="93" name="图片 9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98" name="组合 97"/>
              <p:cNvGrpSpPr/>
              <p:nvPr/>
            </p:nvGrpSpPr>
            <p:grpSpPr>
              <a:xfrm>
                <a:off x="4182522" y="2256036"/>
                <a:ext cx="1480335" cy="1475763"/>
                <a:chOff x="1583289" y="1476670"/>
                <a:chExt cx="4760898" cy="4746194"/>
              </a:xfrm>
            </p:grpSpPr>
            <p:pic>
              <p:nvPicPr>
                <p:cNvPr id="99" name="图片 98"/>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00" name="图片 99"/>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101"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476588" y="428514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01 </a:t>
              </a:r>
              <a:endParaRPr lang="en-US" dirty="0"/>
            </a:p>
          </p:txBody>
        </p:sp>
        <p:sp>
          <p:nvSpPr>
            <p:cNvPr id="102" name="六边形 42"/>
            <p:cNvSpPr>
              <a:spLocks noChangeArrowheads="1"/>
            </p:cNvSpPr>
            <p:nvPr/>
          </p:nvSpPr>
          <p:spPr bwMode="auto">
            <a:xfrm>
              <a:off x="963030" y="4538750"/>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观念</a:t>
              </a:r>
              <a:endParaRPr lang="zh-CN" altLang="en-US" sz="3200" dirty="0">
                <a:solidFill>
                  <a:schemeClr val="bg1"/>
                </a:solidFill>
                <a:latin typeface="微软雅黑" pitchFamily="34" charset="-122"/>
                <a:ea typeface="微软雅黑" pitchFamily="34" charset="-122"/>
              </a:endParaRPr>
            </a:p>
          </p:txBody>
        </p:sp>
      </p:grpSp>
      <p:grpSp>
        <p:nvGrpSpPr>
          <p:cNvPr id="40" name="组合 39"/>
          <p:cNvGrpSpPr/>
          <p:nvPr/>
        </p:nvGrpSpPr>
        <p:grpSpPr>
          <a:xfrm>
            <a:off x="8859276" y="4012934"/>
            <a:ext cx="3585457" cy="2254147"/>
            <a:chOff x="8859276" y="4012934"/>
            <a:chExt cx="3585457" cy="2254147"/>
          </a:xfrm>
        </p:grpSpPr>
        <p:grpSp>
          <p:nvGrpSpPr>
            <p:cNvPr id="103" name="组合 10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8859276" y="4012934"/>
              <a:ext cx="3585457" cy="2254147"/>
              <a:chOff x="3135738" y="1882063"/>
              <a:chExt cx="3585457" cy="2254147"/>
            </a:xfrm>
          </p:grpSpPr>
          <p:pic>
            <p:nvPicPr>
              <p:cNvPr id="104" name="图片 10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05" name="组合 104"/>
              <p:cNvGrpSpPr/>
              <p:nvPr/>
            </p:nvGrpSpPr>
            <p:grpSpPr>
              <a:xfrm>
                <a:off x="4182522" y="2256036"/>
                <a:ext cx="1480335" cy="1475763"/>
                <a:chOff x="1583289" y="1476670"/>
                <a:chExt cx="4760898" cy="4746194"/>
              </a:xfrm>
            </p:grpSpPr>
            <p:pic>
              <p:nvPicPr>
                <p:cNvPr id="106" name="图片 10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07" name="图片 10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108"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385002" y="428514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08 </a:t>
              </a:r>
              <a:endParaRPr lang="en-US" dirty="0"/>
            </a:p>
          </p:txBody>
        </p:sp>
        <p:sp>
          <p:nvSpPr>
            <p:cNvPr id="109" name="六边形 42"/>
            <p:cNvSpPr>
              <a:spLocks noChangeArrowheads="1"/>
            </p:cNvSpPr>
            <p:nvPr/>
          </p:nvSpPr>
          <p:spPr bwMode="auto">
            <a:xfrm>
              <a:off x="9871444" y="4538750"/>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结构</a:t>
              </a:r>
              <a:endParaRPr lang="zh-CN" altLang="en-US" sz="3200" dirty="0">
                <a:solidFill>
                  <a:schemeClr val="bg1"/>
                </a:solidFill>
                <a:latin typeface="微软雅黑" pitchFamily="34" charset="-122"/>
                <a:ea typeface="微软雅黑" pitchFamily="34" charset="-122"/>
              </a:endParaRPr>
            </a:p>
          </p:txBody>
        </p:sp>
      </p:grpSp>
      <p:cxnSp>
        <p:nvCxnSpPr>
          <p:cNvPr id="28" name="直接连接符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2361867" y="2828070"/>
            <a:ext cx="1684958"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9" name="直接连接符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flipV="1">
            <a:off x="4739310" y="3649359"/>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76" name="直接连接符 7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1731122" y="3691627"/>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38507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4*#ppt_w"/>
                                          </p:val>
                                        </p:tav>
                                        <p:tav tm="100000">
                                          <p:val>
                                            <p:strVal val="#ppt_w"/>
                                          </p:val>
                                        </p:tav>
                                      </p:tavLst>
                                    </p:anim>
                                    <p:anim calcmode="lin" valueType="num">
                                      <p:cBhvr>
                                        <p:cTn id="8" dur="75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left)">
                                      <p:cBhvr>
                                        <p:cTn id="16" dur="500"/>
                                        <p:tgtEl>
                                          <p:spTgt spid="76"/>
                                        </p:tgtEl>
                                      </p:cBhvr>
                                    </p:animEffect>
                                  </p:childTnLst>
                                </p:cTn>
                              </p:par>
                              <p:par>
                                <p:cTn id="17" presetID="23" presetClass="entr" presetSubtype="3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3" presetClass="entr" presetSubtype="3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750" fill="hold"/>
                                        <p:tgtEl>
                                          <p:spTgt spid="3"/>
                                        </p:tgtEl>
                                        <p:attrNameLst>
                                          <p:attrName>ppt_w</p:attrName>
                                        </p:attrNameLst>
                                      </p:cBhvr>
                                      <p:tavLst>
                                        <p:tav tm="0">
                                          <p:val>
                                            <p:strVal val="4*#ppt_w"/>
                                          </p:val>
                                        </p:tav>
                                        <p:tav tm="100000">
                                          <p:val>
                                            <p:strVal val="#ppt_w"/>
                                          </p:val>
                                        </p:tav>
                                      </p:tavLst>
                                    </p:anim>
                                    <p:anim calcmode="lin" valueType="num">
                                      <p:cBhvr>
                                        <p:cTn id="32" dur="750" fill="hold"/>
                                        <p:tgtEl>
                                          <p:spTgt spid="3"/>
                                        </p:tgtEl>
                                        <p:attrNameLst>
                                          <p:attrName>ppt_h</p:attrName>
                                        </p:attrNameLst>
                                      </p:cBhvr>
                                      <p:tavLst>
                                        <p:tav tm="0">
                                          <p:val>
                                            <p:strVal val="4*#ppt_h"/>
                                          </p:val>
                                        </p:tav>
                                        <p:tav tm="100000">
                                          <p:val>
                                            <p:strVal val="#ppt_h"/>
                                          </p:val>
                                        </p:tav>
                                      </p:tavLst>
                                    </p:anim>
                                  </p:childTnLst>
                                </p:cTn>
                              </p:par>
                            </p:childTnLst>
                          </p:cTn>
                        </p:par>
                        <p:par>
                          <p:cTn id="33" fill="hold">
                            <p:stCondLst>
                              <p:cond delay="3250"/>
                            </p:stCondLst>
                            <p:childTnLst>
                              <p:par>
                                <p:cTn id="34" presetID="26" presetClass="emph" presetSubtype="0" fill="hold" nodeType="afterEffect">
                                  <p:stCondLst>
                                    <p:cond delay="0"/>
                                  </p:stCondLst>
                                  <p:childTnLst>
                                    <p:animEffect transition="out" filter="fade">
                                      <p:cBhvr>
                                        <p:cTn id="35" dur="500" tmFilter="0, 0; .2, .5; .8, .5; 1, 0"/>
                                        <p:tgtEl>
                                          <p:spTgt spid="3"/>
                                        </p:tgtEl>
                                      </p:cBhvr>
                                    </p:animEffect>
                                    <p:animScale>
                                      <p:cBhvr>
                                        <p:cTn id="36" dur="250" autoRev="1" fill="hold"/>
                                        <p:tgtEl>
                                          <p:spTgt spid="3"/>
                                        </p:tgtEl>
                                      </p:cBhvr>
                                      <p:by x="105000" y="105000"/>
                                    </p:animScale>
                                  </p:childTnLst>
                                </p:cTn>
                              </p:par>
                            </p:childTnLst>
                          </p:cTn>
                        </p:par>
                        <p:par>
                          <p:cTn id="37" fill="hold">
                            <p:stCondLst>
                              <p:cond delay="3750"/>
                            </p:stCondLst>
                            <p:childTnLst>
                              <p:par>
                                <p:cTn id="38" presetID="22" presetClass="entr" presetSubtype="1"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par>
                                <p:cTn id="41" presetID="23" presetClass="entr" presetSubtype="32"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strVal val="4*#ppt_w"/>
                                          </p:val>
                                        </p:tav>
                                        <p:tav tm="100000">
                                          <p:val>
                                            <p:strVal val="#ppt_w"/>
                                          </p:val>
                                        </p:tav>
                                      </p:tavLst>
                                    </p:anim>
                                    <p:anim calcmode="lin" valueType="num">
                                      <p:cBhvr>
                                        <p:cTn id="44" dur="750" fill="hold"/>
                                        <p:tgtEl>
                                          <p:spTgt spid="4"/>
                                        </p:tgtEl>
                                        <p:attrNameLst>
                                          <p:attrName>ppt_h</p:attrName>
                                        </p:attrNameLst>
                                      </p:cBhvr>
                                      <p:tavLst>
                                        <p:tav tm="0">
                                          <p:val>
                                            <p:strVal val="4*#ppt_h"/>
                                          </p:val>
                                        </p:tav>
                                        <p:tav tm="100000">
                                          <p:val>
                                            <p:strVal val="#ppt_h"/>
                                          </p:val>
                                        </p:tav>
                                      </p:tavLst>
                                    </p:anim>
                                  </p:childTnLst>
                                </p:cTn>
                              </p:par>
                            </p:childTnLst>
                          </p:cTn>
                        </p:par>
                        <p:par>
                          <p:cTn id="45" fill="hold">
                            <p:stCondLst>
                              <p:cond delay="4500"/>
                            </p:stCondLst>
                            <p:childTnLst>
                              <p:par>
                                <p:cTn id="46" presetID="26" presetClass="emph" presetSubtype="0" fill="hold" nodeType="afterEffect">
                                  <p:stCondLst>
                                    <p:cond delay="0"/>
                                  </p:stCondLst>
                                  <p:childTnLst>
                                    <p:animEffect transition="out" filter="fade">
                                      <p:cBhvr>
                                        <p:cTn id="47" dur="500" tmFilter="0, 0; .2, .5; .8, .5; 1, 0"/>
                                        <p:tgtEl>
                                          <p:spTgt spid="4"/>
                                        </p:tgtEl>
                                      </p:cBhvr>
                                    </p:animEffect>
                                    <p:animScale>
                                      <p:cBhvr>
                                        <p:cTn id="48" dur="250" autoRev="1" fill="hold"/>
                                        <p:tgtEl>
                                          <p:spTgt spid="4"/>
                                        </p:tgtEl>
                                      </p:cBhvr>
                                      <p:by x="105000" y="105000"/>
                                    </p:animScale>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par>
                                <p:cTn id="53" presetID="23" presetClass="entr" presetSubtype="3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750" fill="hold"/>
                                        <p:tgtEl>
                                          <p:spTgt spid="39"/>
                                        </p:tgtEl>
                                        <p:attrNameLst>
                                          <p:attrName>ppt_w</p:attrName>
                                        </p:attrNameLst>
                                      </p:cBhvr>
                                      <p:tavLst>
                                        <p:tav tm="0">
                                          <p:val>
                                            <p:strVal val="4*#ppt_w"/>
                                          </p:val>
                                        </p:tav>
                                        <p:tav tm="100000">
                                          <p:val>
                                            <p:strVal val="#ppt_w"/>
                                          </p:val>
                                        </p:tav>
                                      </p:tavLst>
                                    </p:anim>
                                    <p:anim calcmode="lin" valueType="num">
                                      <p:cBhvr>
                                        <p:cTn id="56" dur="750" fill="hold"/>
                                        <p:tgtEl>
                                          <p:spTgt spid="39"/>
                                        </p:tgtEl>
                                        <p:attrNameLst>
                                          <p:attrName>ppt_h</p:attrName>
                                        </p:attrNameLst>
                                      </p:cBhvr>
                                      <p:tavLst>
                                        <p:tav tm="0">
                                          <p:val>
                                            <p:strVal val="4*#ppt_h"/>
                                          </p:val>
                                        </p:tav>
                                        <p:tav tm="100000">
                                          <p:val>
                                            <p:strVal val="#ppt_h"/>
                                          </p:val>
                                        </p:tav>
                                      </p:tavLst>
                                    </p:anim>
                                  </p:childTnLst>
                                </p:cTn>
                              </p:par>
                            </p:childTnLst>
                          </p:cTn>
                        </p:par>
                        <p:par>
                          <p:cTn id="57" fill="hold">
                            <p:stCondLst>
                              <p:cond delay="5750"/>
                            </p:stCondLst>
                            <p:childTnLst>
                              <p:par>
                                <p:cTn id="58" presetID="26" presetClass="emph" presetSubtype="0" fill="hold" nodeType="afterEffect">
                                  <p:stCondLst>
                                    <p:cond delay="0"/>
                                  </p:stCondLst>
                                  <p:childTnLst>
                                    <p:animEffect transition="out" filter="fade">
                                      <p:cBhvr>
                                        <p:cTn id="59" dur="500" tmFilter="0, 0; .2, .5; .8, .5; 1, 0"/>
                                        <p:tgtEl>
                                          <p:spTgt spid="39"/>
                                        </p:tgtEl>
                                      </p:cBhvr>
                                    </p:animEffect>
                                    <p:animScale>
                                      <p:cBhvr>
                                        <p:cTn id="60" dur="250" autoRev="1" fill="hold"/>
                                        <p:tgtEl>
                                          <p:spTgt spid="39"/>
                                        </p:tgtEl>
                                      </p:cBhvr>
                                      <p:by x="105000" y="105000"/>
                                    </p:animScale>
                                  </p:childTnLst>
                                </p:cTn>
                              </p:par>
                            </p:childTnLst>
                          </p:cTn>
                        </p:par>
                        <p:par>
                          <p:cTn id="61" fill="hold">
                            <p:stCondLst>
                              <p:cond delay="6250"/>
                            </p:stCondLst>
                            <p:childTnLst>
                              <p:par>
                                <p:cTn id="62" presetID="22" presetClass="entr" presetSubtype="4"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par>
                                <p:cTn id="65" presetID="23" presetClass="entr" presetSubtype="32"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750" fill="hold"/>
                                        <p:tgtEl>
                                          <p:spTgt spid="37"/>
                                        </p:tgtEl>
                                        <p:attrNameLst>
                                          <p:attrName>ppt_w</p:attrName>
                                        </p:attrNameLst>
                                      </p:cBhvr>
                                      <p:tavLst>
                                        <p:tav tm="0">
                                          <p:val>
                                            <p:strVal val="4*#ppt_w"/>
                                          </p:val>
                                        </p:tav>
                                        <p:tav tm="100000">
                                          <p:val>
                                            <p:strVal val="#ppt_w"/>
                                          </p:val>
                                        </p:tav>
                                      </p:tavLst>
                                    </p:anim>
                                    <p:anim calcmode="lin" valueType="num">
                                      <p:cBhvr>
                                        <p:cTn id="68" dur="750" fill="hold"/>
                                        <p:tgtEl>
                                          <p:spTgt spid="37"/>
                                        </p:tgtEl>
                                        <p:attrNameLst>
                                          <p:attrName>ppt_h</p:attrName>
                                        </p:attrNameLst>
                                      </p:cBhvr>
                                      <p:tavLst>
                                        <p:tav tm="0">
                                          <p:val>
                                            <p:strVal val="4*#ppt_h"/>
                                          </p:val>
                                        </p:tav>
                                        <p:tav tm="100000">
                                          <p:val>
                                            <p:strVal val="#ppt_h"/>
                                          </p:val>
                                        </p:tav>
                                      </p:tavLst>
                                    </p:anim>
                                  </p:childTnLst>
                                </p:cTn>
                              </p:par>
                            </p:childTnLst>
                          </p:cTn>
                        </p:par>
                        <p:par>
                          <p:cTn id="69" fill="hold">
                            <p:stCondLst>
                              <p:cond delay="7000"/>
                            </p:stCondLst>
                            <p:childTnLst>
                              <p:par>
                                <p:cTn id="70" presetID="26" presetClass="emph" presetSubtype="0" fill="hold" nodeType="afterEffect">
                                  <p:stCondLst>
                                    <p:cond delay="0"/>
                                  </p:stCondLst>
                                  <p:childTnLst>
                                    <p:animEffect transition="out" filter="fade">
                                      <p:cBhvr>
                                        <p:cTn id="71" dur="500" tmFilter="0, 0; .2, .5; .8, .5; 1, 0"/>
                                        <p:tgtEl>
                                          <p:spTgt spid="37"/>
                                        </p:tgtEl>
                                      </p:cBhvr>
                                    </p:animEffect>
                                    <p:animScale>
                                      <p:cBhvr>
                                        <p:cTn id="72" dur="250" autoRev="1" fill="hold"/>
                                        <p:tgtEl>
                                          <p:spTgt spid="37"/>
                                        </p:tgtEl>
                                      </p:cBhvr>
                                      <p:by x="105000" y="105000"/>
                                    </p:animScale>
                                  </p:childTnLst>
                                </p:cTn>
                              </p:par>
                            </p:childTnLst>
                          </p:cTn>
                        </p:par>
                        <p:par>
                          <p:cTn id="73" fill="hold">
                            <p:stCondLst>
                              <p:cond delay="7500"/>
                            </p:stCondLst>
                            <p:childTnLst>
                              <p:par>
                                <p:cTn id="74" presetID="22" presetClass="entr" presetSubtype="8"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23" presetClass="entr" presetSubtype="32"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750" fill="hold"/>
                                        <p:tgtEl>
                                          <p:spTgt spid="41"/>
                                        </p:tgtEl>
                                        <p:attrNameLst>
                                          <p:attrName>ppt_w</p:attrName>
                                        </p:attrNameLst>
                                      </p:cBhvr>
                                      <p:tavLst>
                                        <p:tav tm="0">
                                          <p:val>
                                            <p:strVal val="4*#ppt_w"/>
                                          </p:val>
                                        </p:tav>
                                        <p:tav tm="100000">
                                          <p:val>
                                            <p:strVal val="#ppt_w"/>
                                          </p:val>
                                        </p:tav>
                                      </p:tavLst>
                                    </p:anim>
                                    <p:anim calcmode="lin" valueType="num">
                                      <p:cBhvr>
                                        <p:cTn id="80" dur="750" fill="hold"/>
                                        <p:tgtEl>
                                          <p:spTgt spid="41"/>
                                        </p:tgtEl>
                                        <p:attrNameLst>
                                          <p:attrName>ppt_h</p:attrName>
                                        </p:attrNameLst>
                                      </p:cBhvr>
                                      <p:tavLst>
                                        <p:tav tm="0">
                                          <p:val>
                                            <p:strVal val="4*#ppt_h"/>
                                          </p:val>
                                        </p:tav>
                                        <p:tav tm="100000">
                                          <p:val>
                                            <p:strVal val="#ppt_h"/>
                                          </p:val>
                                        </p:tav>
                                      </p:tavLst>
                                    </p:anim>
                                  </p:childTnLst>
                                </p:cTn>
                              </p:par>
                            </p:childTnLst>
                          </p:cTn>
                        </p:par>
                        <p:par>
                          <p:cTn id="81" fill="hold">
                            <p:stCondLst>
                              <p:cond delay="8250"/>
                            </p:stCondLst>
                            <p:childTnLst>
                              <p:par>
                                <p:cTn id="82" presetID="26" presetClass="emph" presetSubtype="0" fill="hold" nodeType="afterEffect">
                                  <p:stCondLst>
                                    <p:cond delay="0"/>
                                  </p:stCondLst>
                                  <p:childTnLst>
                                    <p:animEffect transition="out" filter="fade">
                                      <p:cBhvr>
                                        <p:cTn id="83" dur="500" tmFilter="0, 0; .2, .5; .8, .5; 1, 0"/>
                                        <p:tgtEl>
                                          <p:spTgt spid="41"/>
                                        </p:tgtEl>
                                      </p:cBhvr>
                                    </p:animEffect>
                                    <p:animScale>
                                      <p:cBhvr>
                                        <p:cTn id="84" dur="250" autoRev="1" fill="hold"/>
                                        <p:tgtEl>
                                          <p:spTgt spid="41"/>
                                        </p:tgtEl>
                                      </p:cBhvr>
                                      <p:by x="105000" y="105000"/>
                                    </p:animScale>
                                  </p:childTnLst>
                                </p:cTn>
                              </p:par>
                            </p:childTnLst>
                          </p:cTn>
                        </p:par>
                        <p:par>
                          <p:cTn id="85" fill="hold">
                            <p:stCondLst>
                              <p:cond delay="8750"/>
                            </p:stCondLst>
                            <p:childTnLst>
                              <p:par>
                                <p:cTn id="86" presetID="22" presetClass="entr" presetSubtype="1" fill="hold"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wipe(up)">
                                      <p:cBhvr>
                                        <p:cTn id="88" dur="500"/>
                                        <p:tgtEl>
                                          <p:spTgt spid="84"/>
                                        </p:tgtEl>
                                      </p:cBhvr>
                                    </p:animEffect>
                                  </p:childTnLst>
                                </p:cTn>
                              </p:par>
                              <p:par>
                                <p:cTn id="89" presetID="23" presetClass="entr" presetSubtype="32"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750" fill="hold"/>
                                        <p:tgtEl>
                                          <p:spTgt spid="40"/>
                                        </p:tgtEl>
                                        <p:attrNameLst>
                                          <p:attrName>ppt_w</p:attrName>
                                        </p:attrNameLst>
                                      </p:cBhvr>
                                      <p:tavLst>
                                        <p:tav tm="0">
                                          <p:val>
                                            <p:strVal val="4*#ppt_w"/>
                                          </p:val>
                                        </p:tav>
                                        <p:tav tm="100000">
                                          <p:val>
                                            <p:strVal val="#ppt_w"/>
                                          </p:val>
                                        </p:tav>
                                      </p:tavLst>
                                    </p:anim>
                                    <p:anim calcmode="lin" valueType="num">
                                      <p:cBhvr>
                                        <p:cTn id="92" dur="750" fill="hold"/>
                                        <p:tgtEl>
                                          <p:spTgt spid="40"/>
                                        </p:tgtEl>
                                        <p:attrNameLst>
                                          <p:attrName>ppt_h</p:attrName>
                                        </p:attrNameLst>
                                      </p:cBhvr>
                                      <p:tavLst>
                                        <p:tav tm="0">
                                          <p:val>
                                            <p:strVal val="4*#ppt_h"/>
                                          </p:val>
                                        </p:tav>
                                        <p:tav tm="100000">
                                          <p:val>
                                            <p:strVal val="#ppt_h"/>
                                          </p:val>
                                        </p:tav>
                                      </p:tavLst>
                                    </p:anim>
                                  </p:childTnLst>
                                </p:cTn>
                              </p:par>
                            </p:childTnLst>
                          </p:cTn>
                        </p:par>
                        <p:par>
                          <p:cTn id="93" fill="hold">
                            <p:stCondLst>
                              <p:cond delay="9500"/>
                            </p:stCondLst>
                            <p:childTnLst>
                              <p:par>
                                <p:cTn id="94" presetID="26" presetClass="emph" presetSubtype="0" fill="hold" nodeType="afterEffect">
                                  <p:stCondLst>
                                    <p:cond delay="0"/>
                                  </p:stCondLst>
                                  <p:childTnLst>
                                    <p:animEffect transition="out" filter="fade">
                                      <p:cBhvr>
                                        <p:cTn id="95" dur="500" tmFilter="0, 0; .2, .5; .8, .5; 1, 0"/>
                                        <p:tgtEl>
                                          <p:spTgt spid="40"/>
                                        </p:tgtEl>
                                      </p:cBhvr>
                                    </p:animEffect>
                                    <p:animScale>
                                      <p:cBhvr>
                                        <p:cTn id="96"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091966" cy="2092881"/>
          </a:xfrm>
          <a:prstGeom prst="rect">
            <a:avLst/>
          </a:prstGeom>
          <a:noFill/>
        </p:spPr>
        <p:txBody>
          <a:bodyPr wrap="none" rtlCol="0">
            <a:spAutoFit/>
          </a:bodyPr>
          <a:lstStyle/>
          <a:p>
            <a:r>
              <a:rPr lang="en-US" altLang="zh-CN"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B</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项目介绍</a:t>
            </a:r>
          </a:p>
        </p:txBody>
      </p:sp>
      <p:sp>
        <p:nvSpPr>
          <p:cNvPr id="59" name="TextBox 1"/>
          <p:cNvSpPr txBox="1"/>
          <p:nvPr/>
        </p:nvSpPr>
        <p:spPr>
          <a:xfrm>
            <a:off x="4600643" y="3863708"/>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项目介绍</a:t>
            </a:r>
            <a:endParaRPr lang="zh-CN" altLang="en-US" sz="4800" spc="400" dirty="0">
              <a:solidFill>
                <a:schemeClr val="bg1"/>
              </a:solidFill>
              <a:latin typeface="微软雅黑" pitchFamily="34" charset="-122"/>
              <a:ea typeface="微软雅黑" pitchFamily="34" charset="-122"/>
            </a:endParaRPr>
          </a:p>
        </p:txBody>
      </p:sp>
      <p:sp>
        <p:nvSpPr>
          <p:cNvPr id="41" name="文本框 9"/>
          <p:cNvSpPr txBox="1"/>
          <p:nvPr/>
        </p:nvSpPr>
        <p:spPr>
          <a:xfrm>
            <a:off x="4218749" y="49028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项目来源</a:t>
            </a:r>
          </a:p>
        </p:txBody>
      </p:sp>
      <p:sp>
        <p:nvSpPr>
          <p:cNvPr id="60" name="文本框 9"/>
          <p:cNvSpPr txBox="1"/>
          <p:nvPr/>
        </p:nvSpPr>
        <p:spPr>
          <a:xfrm>
            <a:off x="4218748" y="533679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需求分析</a:t>
            </a:r>
          </a:p>
        </p:txBody>
      </p:sp>
      <p:sp>
        <p:nvSpPr>
          <p:cNvPr id="61" name="文本框 60"/>
          <p:cNvSpPr txBox="1"/>
          <p:nvPr/>
        </p:nvSpPr>
        <p:spPr>
          <a:xfrm>
            <a:off x="4218749" y="577131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需要解决问题</a:t>
            </a:r>
          </a:p>
        </p:txBody>
      </p:sp>
      <p:sp>
        <p:nvSpPr>
          <p:cNvPr id="62" name="文本框 9"/>
          <p:cNvSpPr txBox="1"/>
          <p:nvPr/>
        </p:nvSpPr>
        <p:spPr>
          <a:xfrm>
            <a:off x="4218748" y="619982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行业前景</a:t>
            </a:r>
          </a:p>
        </p:txBody>
      </p:sp>
      <p:sp>
        <p:nvSpPr>
          <p:cNvPr id="63" name="文本框 9"/>
          <p:cNvSpPr txBox="1"/>
          <p:nvPr/>
        </p:nvSpPr>
        <p:spPr>
          <a:xfrm>
            <a:off x="6489704" y="490721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竞争对手分析</a:t>
            </a:r>
          </a:p>
        </p:txBody>
      </p:sp>
      <p:sp>
        <p:nvSpPr>
          <p:cNvPr id="64" name="文本框 9"/>
          <p:cNvSpPr txBox="1"/>
          <p:nvPr/>
        </p:nvSpPr>
        <p:spPr>
          <a:xfrm>
            <a:off x="6489705" y="534173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我们的优势</a:t>
            </a:r>
          </a:p>
        </p:txBody>
      </p:sp>
      <p:sp>
        <p:nvSpPr>
          <p:cNvPr id="65" name="文本框 9"/>
          <p:cNvSpPr txBox="1"/>
          <p:nvPr/>
        </p:nvSpPr>
        <p:spPr>
          <a:xfrm>
            <a:off x="6489704" y="577024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可行性分析</a:t>
            </a:r>
          </a:p>
        </p:txBody>
      </p:sp>
    </p:spTree>
    <p:extLst>
      <p:ext uri="{BB962C8B-B14F-4D97-AF65-F5344CB8AC3E}">
        <p14:creationId xmlns:p14="http://schemas.microsoft.com/office/powerpoint/2010/main" val="2062720445"/>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ppt_x"/>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ppt_x"/>
                                          </p:val>
                                        </p:tav>
                                        <p:tav tm="100000">
                                          <p:val>
                                            <p:strVal val="#ppt_x"/>
                                          </p:val>
                                        </p:tav>
                                      </p:tavLst>
                                    </p:anim>
                                    <p:anim calcmode="lin" valueType="num">
                                      <p:cBhvr additive="base">
                                        <p:cTn id="76" dur="500" fill="hold"/>
                                        <p:tgtEl>
                                          <p:spTgt spid="6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64"/>
                                        </p:tgtEl>
                                        <p:attrNameLst>
                                          <p:attrName>style.visibility</p:attrName>
                                        </p:attrNameLst>
                                      </p:cBhvr>
                                      <p:to>
                                        <p:strVal val="visible"/>
                                      </p:to>
                                    </p:set>
                                    <p:anim calcmode="lin" valueType="num">
                                      <p:cBhvr additive="base">
                                        <p:cTn id="79" dur="500" fill="hold"/>
                                        <p:tgtEl>
                                          <p:spTgt spid="64"/>
                                        </p:tgtEl>
                                        <p:attrNameLst>
                                          <p:attrName>ppt_x</p:attrName>
                                        </p:attrNameLst>
                                      </p:cBhvr>
                                      <p:tavLst>
                                        <p:tav tm="0">
                                          <p:val>
                                            <p:strVal val="#ppt_x"/>
                                          </p:val>
                                        </p:tav>
                                        <p:tav tm="100000">
                                          <p:val>
                                            <p:strVal val="#ppt_x"/>
                                          </p:val>
                                        </p:tav>
                                      </p:tavLst>
                                    </p:anim>
                                    <p:anim calcmode="lin" valueType="num">
                                      <p:cBhvr additive="base">
                                        <p:cTn id="80" dur="500" fill="hold"/>
                                        <p:tgtEl>
                                          <p:spTgt spid="6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65"/>
                                        </p:tgtEl>
                                        <p:attrNameLst>
                                          <p:attrName>style.visibility</p:attrName>
                                        </p:attrNameLst>
                                      </p:cBhvr>
                                      <p:to>
                                        <p:strVal val="visible"/>
                                      </p:to>
                                    </p:set>
                                    <p:anim calcmode="lin" valueType="num">
                                      <p:cBhvr additive="base">
                                        <p:cTn id="83" dur="500" fill="hold"/>
                                        <p:tgtEl>
                                          <p:spTgt spid="65"/>
                                        </p:tgtEl>
                                        <p:attrNameLst>
                                          <p:attrName>ppt_x</p:attrName>
                                        </p:attrNameLst>
                                      </p:cBhvr>
                                      <p:tavLst>
                                        <p:tav tm="0">
                                          <p:val>
                                            <p:strVal val="#ppt_x"/>
                                          </p:val>
                                        </p:tav>
                                        <p:tav tm="100000">
                                          <p:val>
                                            <p:strVal val="#ppt_x"/>
                                          </p:val>
                                        </p:tav>
                                      </p:tavLst>
                                    </p:anim>
                                    <p:anim calcmode="lin" valueType="num">
                                      <p:cBhvr additive="base">
                                        <p:cTn id="8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41" grpId="0"/>
      <p:bldP spid="60" grpId="0"/>
      <p:bldP spid="61" grpId="0"/>
      <p:bldP spid="62" grpId="0"/>
      <p:bldP spid="63" grpId="0"/>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需求分析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10" name="TextBox 5"/>
          <p:cNvSpPr txBox="1"/>
          <p:nvPr/>
        </p:nvSpPr>
        <p:spPr>
          <a:xfrm>
            <a:off x="1509644" y="3511841"/>
            <a:ext cx="3360373" cy="861774"/>
          </a:xfrm>
          <a:prstGeom prst="rect">
            <a:avLst/>
          </a:prstGeom>
          <a:noFill/>
        </p:spPr>
        <p:txBody>
          <a:bodyPr wrap="square" lIns="0" tIns="0" rIns="0" bIns="0" rtlCol="0">
            <a:spAutoFit/>
          </a:bodyPr>
          <a:lstStyle/>
          <a:p>
            <a:pPr algn="dist"/>
            <a:r>
              <a:rPr lang="zh-CN" altLang="en-US" sz="2800" dirty="0">
                <a:solidFill>
                  <a:schemeClr val="bg1"/>
                </a:solidFill>
                <a:latin typeface="微软雅黑" pitchFamily="34" charset="-122"/>
                <a:ea typeface="微软雅黑" pitchFamily="34" charset="-122"/>
              </a:rPr>
              <a:t>项目所在传统行业存在的危机状况</a:t>
            </a:r>
          </a:p>
        </p:txBody>
      </p:sp>
      <p:sp>
        <p:nvSpPr>
          <p:cNvPr id="11" name="TextBox 6"/>
          <p:cNvSpPr txBox="1"/>
          <p:nvPr/>
        </p:nvSpPr>
        <p:spPr>
          <a:xfrm>
            <a:off x="2067403" y="4499850"/>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2" name="TextBox 7"/>
          <p:cNvSpPr txBox="1"/>
          <p:nvPr/>
        </p:nvSpPr>
        <p:spPr>
          <a:xfrm>
            <a:off x="2067403" y="4861443"/>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3" name="TextBox 8"/>
          <p:cNvSpPr txBox="1"/>
          <p:nvPr/>
        </p:nvSpPr>
        <p:spPr>
          <a:xfrm>
            <a:off x="2067403" y="5245486"/>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4" name="TextBox 9"/>
          <p:cNvSpPr txBox="1"/>
          <p:nvPr/>
        </p:nvSpPr>
        <p:spPr>
          <a:xfrm>
            <a:off x="1251312" y="5882637"/>
            <a:ext cx="3744416" cy="489558"/>
          </a:xfrm>
          <a:prstGeom prst="rect">
            <a:avLst/>
          </a:prstGeom>
          <a:noFill/>
        </p:spPr>
        <p:txBody>
          <a:bodyPr wrap="square" lIns="0" tIns="0" rIns="0" bIns="0" rtlCol="0">
            <a:spAutoFit/>
          </a:bodyPr>
          <a:lstStyle/>
          <a:p>
            <a:pPr algn="just">
              <a:lnSpc>
                <a:spcPts val="2000"/>
              </a:lnSpc>
            </a:pPr>
            <a:r>
              <a:rPr lang="zh-CN" altLang="en-US" sz="1333"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333" dirty="0">
                <a:solidFill>
                  <a:schemeClr val="bg1"/>
                </a:solidFill>
                <a:latin typeface="微软雅黑" pitchFamily="34" charset="-122"/>
                <a:ea typeface="微软雅黑" pitchFamily="34" charset="-122"/>
              </a:rPr>
              <a:t>……</a:t>
            </a:r>
          </a:p>
        </p:txBody>
      </p:sp>
      <p:sp>
        <p:nvSpPr>
          <p:cNvPr id="15"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grpSp>
        <p:nvGrpSpPr>
          <p:cNvPr id="5" name="组合 4"/>
          <p:cNvGrpSpPr/>
          <p:nvPr/>
        </p:nvGrpSpPr>
        <p:grpSpPr>
          <a:xfrm>
            <a:off x="7152118" y="1368811"/>
            <a:ext cx="4693518" cy="1164012"/>
            <a:chOff x="7152118" y="1368811"/>
            <a:chExt cx="4693518" cy="1164012"/>
          </a:xfrm>
        </p:grpSpPr>
        <p:grpSp>
          <p:nvGrpSpPr>
            <p:cNvPr id="66" name="组合 65"/>
            <p:cNvGrpSpPr/>
            <p:nvPr/>
          </p:nvGrpSpPr>
          <p:grpSpPr>
            <a:xfrm>
              <a:off x="7152118" y="1375673"/>
              <a:ext cx="4693518" cy="1157150"/>
              <a:chOff x="6392400" y="97134"/>
              <a:chExt cx="3602952" cy="1524078"/>
            </a:xfrm>
          </p:grpSpPr>
          <p:sp>
            <p:nvSpPr>
              <p:cNvPr id="67" name="矩形 66"/>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8" name="图片 6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grpSp>
          <p:nvGrpSpPr>
            <p:cNvPr id="3" name="组合 2"/>
            <p:cNvGrpSpPr/>
            <p:nvPr/>
          </p:nvGrpSpPr>
          <p:grpSpPr>
            <a:xfrm>
              <a:off x="7152118" y="1368811"/>
              <a:ext cx="4224469" cy="626611"/>
              <a:chOff x="7152118" y="1368811"/>
              <a:chExt cx="4224469" cy="626611"/>
            </a:xfrm>
          </p:grpSpPr>
          <p:sp>
            <p:nvSpPr>
              <p:cNvPr id="16" name="圆角矩形 15"/>
              <p:cNvSpPr/>
              <p:nvPr/>
            </p:nvSpPr>
            <p:spPr>
              <a:xfrm>
                <a:off x="7152118" y="1368811"/>
                <a:ext cx="4224469" cy="626611"/>
              </a:xfrm>
              <a:prstGeom prst="round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3" name="TextBox 18"/>
              <p:cNvSpPr txBox="1"/>
              <p:nvPr/>
            </p:nvSpPr>
            <p:spPr>
              <a:xfrm>
                <a:off x="7619933" y="1495594"/>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没</a:t>
                </a:r>
                <a:r>
                  <a:rPr lang="zh-CN" altLang="en-US" sz="2000" dirty="0">
                    <a:solidFill>
                      <a:schemeClr val="bg1"/>
                    </a:solidFill>
                    <a:latin typeface="微软雅黑" pitchFamily="34" charset="-122"/>
                    <a:ea typeface="微软雅黑" pitchFamily="34" charset="-122"/>
                  </a:rPr>
                  <a:t>时间缴罚单！</a:t>
                </a:r>
                <a:endParaRPr lang="en-US" altLang="zh-CN" sz="2000" dirty="0">
                  <a:solidFill>
                    <a:schemeClr val="bg1"/>
                  </a:solidFill>
                  <a:latin typeface="微软雅黑" pitchFamily="34" charset="-122"/>
                  <a:ea typeface="微软雅黑" pitchFamily="34" charset="-122"/>
                </a:endParaRPr>
              </a:p>
            </p:txBody>
          </p:sp>
        </p:grpSp>
      </p:grpSp>
      <p:grpSp>
        <p:nvGrpSpPr>
          <p:cNvPr id="8" name="组合 7"/>
          <p:cNvGrpSpPr/>
          <p:nvPr/>
        </p:nvGrpSpPr>
        <p:grpSpPr>
          <a:xfrm>
            <a:off x="7152118" y="2113755"/>
            <a:ext cx="4693518" cy="1182432"/>
            <a:chOff x="7152118" y="2113755"/>
            <a:chExt cx="4693518" cy="1182432"/>
          </a:xfrm>
        </p:grpSpPr>
        <p:grpSp>
          <p:nvGrpSpPr>
            <p:cNvPr id="69" name="组合 68"/>
            <p:cNvGrpSpPr/>
            <p:nvPr/>
          </p:nvGrpSpPr>
          <p:grpSpPr>
            <a:xfrm>
              <a:off x="7152118" y="2139037"/>
              <a:ext cx="4693518" cy="1157150"/>
              <a:chOff x="6392400" y="97134"/>
              <a:chExt cx="3602952" cy="1524078"/>
            </a:xfrm>
          </p:grpSpPr>
          <p:sp>
            <p:nvSpPr>
              <p:cNvPr id="70" name="矩形 69"/>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1" name="图片 7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grpSp>
          <p:nvGrpSpPr>
            <p:cNvPr id="4" name="组合 3"/>
            <p:cNvGrpSpPr/>
            <p:nvPr/>
          </p:nvGrpSpPr>
          <p:grpSpPr>
            <a:xfrm>
              <a:off x="7152118" y="2113755"/>
              <a:ext cx="4224469" cy="626611"/>
              <a:chOff x="7152118" y="2113755"/>
              <a:chExt cx="4224469" cy="626611"/>
            </a:xfrm>
          </p:grpSpPr>
          <p:sp>
            <p:nvSpPr>
              <p:cNvPr id="17" name="圆角矩形 16"/>
              <p:cNvSpPr/>
              <p:nvPr/>
            </p:nvSpPr>
            <p:spPr>
              <a:xfrm>
                <a:off x="7152118" y="2113755"/>
                <a:ext cx="4224469" cy="626611"/>
              </a:xfrm>
              <a:prstGeom prst="round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4" name="TextBox 19"/>
              <p:cNvSpPr txBox="1"/>
              <p:nvPr/>
            </p:nvSpPr>
            <p:spPr>
              <a:xfrm>
                <a:off x="7619933" y="2240538"/>
                <a:ext cx="3084579" cy="307777"/>
              </a:xfrm>
              <a:prstGeom prst="rect">
                <a:avLst/>
              </a:prstGeom>
              <a:noFill/>
            </p:spPr>
            <p:txBody>
              <a:bodyPr wrap="square" lIns="0" tIns="0" rIns="0" bIns="0" rtlCol="0">
                <a:spAutoFit/>
              </a:bodyPr>
              <a:lstStyle/>
              <a:p>
                <a:pPr algn="just"/>
                <a:r>
                  <a:rPr lang="zh-CN" altLang="en-US" dirty="0">
                    <a:solidFill>
                      <a:schemeClr val="bg1"/>
                    </a:solidFill>
                    <a:latin typeface="微软雅黑" pitchFamily="34" charset="-122"/>
                    <a:ea typeface="微软雅黑" pitchFamily="34" charset="-122"/>
                  </a:rPr>
                  <a:t>工</a:t>
                </a:r>
                <a:r>
                  <a:rPr lang="zh-CN" altLang="en-US" sz="2000" dirty="0">
                    <a:solidFill>
                      <a:schemeClr val="bg1"/>
                    </a:solidFill>
                    <a:latin typeface="微软雅黑" pitchFamily="34" charset="-122"/>
                    <a:ea typeface="微软雅黑" pitchFamily="34" charset="-122"/>
                  </a:rPr>
                  <a:t>作太忙，没时间做饭！</a:t>
                </a:r>
                <a:endParaRPr lang="en-US" altLang="zh-CN" sz="2000" dirty="0">
                  <a:solidFill>
                    <a:schemeClr val="bg1"/>
                  </a:solidFill>
                  <a:latin typeface="微软雅黑" pitchFamily="34" charset="-122"/>
                  <a:ea typeface="微软雅黑" pitchFamily="34" charset="-122"/>
                </a:endParaRPr>
              </a:p>
            </p:txBody>
          </p:sp>
        </p:grpSp>
      </p:grpSp>
      <p:grpSp>
        <p:nvGrpSpPr>
          <p:cNvPr id="9" name="组合 8"/>
          <p:cNvGrpSpPr/>
          <p:nvPr/>
        </p:nvGrpSpPr>
        <p:grpSpPr>
          <a:xfrm>
            <a:off x="7152118" y="2858695"/>
            <a:ext cx="4693518" cy="1157150"/>
            <a:chOff x="7152118" y="2858695"/>
            <a:chExt cx="4693518" cy="1157150"/>
          </a:xfrm>
        </p:grpSpPr>
        <p:grpSp>
          <p:nvGrpSpPr>
            <p:cNvPr id="72" name="组合 71"/>
            <p:cNvGrpSpPr/>
            <p:nvPr/>
          </p:nvGrpSpPr>
          <p:grpSpPr>
            <a:xfrm>
              <a:off x="7152118" y="2858695"/>
              <a:ext cx="4693518" cy="1157150"/>
              <a:chOff x="6392400" y="97134"/>
              <a:chExt cx="3602952" cy="1524077"/>
            </a:xfrm>
          </p:grpSpPr>
          <p:sp>
            <p:nvSpPr>
              <p:cNvPr id="73" name="矩形 72"/>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4" name="图片 7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3"/>
                <a:ext cx="3219821" cy="1259718"/>
              </a:xfrm>
              <a:prstGeom prst="rect">
                <a:avLst/>
              </a:prstGeom>
            </p:spPr>
          </p:pic>
        </p:grpSp>
        <p:sp>
          <p:nvSpPr>
            <p:cNvPr id="25" name="TextBox 20"/>
            <p:cNvSpPr txBox="1"/>
            <p:nvPr/>
          </p:nvSpPr>
          <p:spPr>
            <a:xfrm>
              <a:off x="7619933" y="3036095"/>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快递没人收！</a:t>
              </a:r>
              <a:endParaRPr lang="en-US" altLang="zh-CN" sz="2000" dirty="0">
                <a:solidFill>
                  <a:schemeClr val="bg1"/>
                </a:solidFill>
                <a:latin typeface="微软雅黑" pitchFamily="34" charset="-122"/>
                <a:ea typeface="微软雅黑" pitchFamily="34" charset="-122"/>
              </a:endParaRPr>
            </a:p>
          </p:txBody>
        </p:sp>
      </p:grpSp>
      <p:grpSp>
        <p:nvGrpSpPr>
          <p:cNvPr id="30" name="组合 29"/>
          <p:cNvGrpSpPr/>
          <p:nvPr/>
        </p:nvGrpSpPr>
        <p:grpSpPr>
          <a:xfrm>
            <a:off x="7152118" y="3622059"/>
            <a:ext cx="4693518" cy="1157150"/>
            <a:chOff x="7152118" y="3622059"/>
            <a:chExt cx="4693518" cy="1157150"/>
          </a:xfrm>
        </p:grpSpPr>
        <p:grpSp>
          <p:nvGrpSpPr>
            <p:cNvPr id="75" name="组合 74"/>
            <p:cNvGrpSpPr/>
            <p:nvPr/>
          </p:nvGrpSpPr>
          <p:grpSpPr>
            <a:xfrm>
              <a:off x="7152118" y="3622059"/>
              <a:ext cx="4693518" cy="1157150"/>
              <a:chOff x="6392400" y="97134"/>
              <a:chExt cx="3602952" cy="1524078"/>
            </a:xfrm>
          </p:grpSpPr>
          <p:sp>
            <p:nvSpPr>
              <p:cNvPr id="76" name="矩形 75"/>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7" name="图片 7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6" name="TextBox 21"/>
            <p:cNvSpPr txBox="1"/>
            <p:nvPr/>
          </p:nvSpPr>
          <p:spPr>
            <a:xfrm>
              <a:off x="7619933" y="3711765"/>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想吃日式料理，附近却没有！</a:t>
              </a:r>
              <a:endParaRPr lang="en-US" altLang="zh-CN" sz="20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152118" y="4341262"/>
            <a:ext cx="4693518" cy="1157150"/>
            <a:chOff x="7152118" y="4341262"/>
            <a:chExt cx="4693518" cy="1157150"/>
          </a:xfrm>
        </p:grpSpPr>
        <p:grpSp>
          <p:nvGrpSpPr>
            <p:cNvPr id="78" name="组合 77"/>
            <p:cNvGrpSpPr/>
            <p:nvPr/>
          </p:nvGrpSpPr>
          <p:grpSpPr>
            <a:xfrm>
              <a:off x="7152118" y="4341262"/>
              <a:ext cx="4693518" cy="1157150"/>
              <a:chOff x="6392400" y="97134"/>
              <a:chExt cx="3602952" cy="1524078"/>
            </a:xfrm>
          </p:grpSpPr>
          <p:sp>
            <p:nvSpPr>
              <p:cNvPr id="79" name="矩形 78"/>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0" name="图片 7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7" name="TextBox 22"/>
            <p:cNvSpPr txBox="1"/>
            <p:nvPr/>
          </p:nvSpPr>
          <p:spPr>
            <a:xfrm>
              <a:off x="7619933" y="4462079"/>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现在的食品安全让人不放心</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grpSp>
      <p:grpSp>
        <p:nvGrpSpPr>
          <p:cNvPr id="36" name="组合 35"/>
          <p:cNvGrpSpPr/>
          <p:nvPr/>
        </p:nvGrpSpPr>
        <p:grpSpPr>
          <a:xfrm>
            <a:off x="7152118" y="5104626"/>
            <a:ext cx="4693518" cy="1157150"/>
            <a:chOff x="7152118" y="5104626"/>
            <a:chExt cx="4693518" cy="1157150"/>
          </a:xfrm>
        </p:grpSpPr>
        <p:grpSp>
          <p:nvGrpSpPr>
            <p:cNvPr id="81" name="组合 80"/>
            <p:cNvGrpSpPr/>
            <p:nvPr/>
          </p:nvGrpSpPr>
          <p:grpSpPr>
            <a:xfrm>
              <a:off x="7152118" y="5104626"/>
              <a:ext cx="4693518" cy="1157150"/>
              <a:chOff x="6392400" y="97134"/>
              <a:chExt cx="3602952" cy="1524078"/>
            </a:xfrm>
          </p:grpSpPr>
          <p:sp>
            <p:nvSpPr>
              <p:cNvPr id="82" name="矩形 81"/>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3" name="图片 8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8" name="TextBox 23"/>
            <p:cNvSpPr txBox="1"/>
            <p:nvPr/>
          </p:nvSpPr>
          <p:spPr>
            <a:xfrm>
              <a:off x="7619933" y="5234732"/>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对不良商家投诉无门！</a:t>
              </a:r>
              <a:endParaRPr lang="en-US" altLang="zh-CN" sz="20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7152118" y="5850575"/>
            <a:ext cx="4693518" cy="1157150"/>
            <a:chOff x="7152118" y="5850575"/>
            <a:chExt cx="4693518" cy="1157150"/>
          </a:xfrm>
        </p:grpSpPr>
        <p:grpSp>
          <p:nvGrpSpPr>
            <p:cNvPr id="84" name="组合 83"/>
            <p:cNvGrpSpPr/>
            <p:nvPr/>
          </p:nvGrpSpPr>
          <p:grpSpPr>
            <a:xfrm>
              <a:off x="7152118" y="5850575"/>
              <a:ext cx="4693518" cy="1157150"/>
              <a:chOff x="6392400" y="97134"/>
              <a:chExt cx="3602952" cy="1524078"/>
            </a:xfrm>
          </p:grpSpPr>
          <p:sp>
            <p:nvSpPr>
              <p:cNvPr id="85" name="矩形 84"/>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6" name="图片 8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9" name="TextBox 24"/>
            <p:cNvSpPr txBox="1"/>
            <p:nvPr/>
          </p:nvSpPr>
          <p:spPr>
            <a:xfrm>
              <a:off x="7619933" y="5874293"/>
              <a:ext cx="3084579" cy="369332"/>
            </a:xfrm>
            <a:prstGeom prst="rect">
              <a:avLst/>
            </a:prstGeom>
            <a:noFill/>
          </p:spPr>
          <p:txBody>
            <a:bodyPr wrap="square" lIns="0" tIns="0" rIns="0" bIns="0" rtlCol="0">
              <a:spAutoFit/>
            </a:bodyPr>
            <a:lstStyle/>
            <a:p>
              <a:pPr algn="just"/>
              <a:r>
                <a:rPr lang="en-US" altLang="zh-CN" sz="2400" dirty="0">
                  <a:solidFill>
                    <a:schemeClr val="bg1"/>
                  </a:solidFill>
                  <a:latin typeface="微软雅黑" pitchFamily="34" charset="-122"/>
                  <a:ea typeface="微软雅黑" pitchFamily="34" charset="-122"/>
                </a:rPr>
                <a:t>…………</a:t>
              </a:r>
            </a:p>
          </p:txBody>
        </p:sp>
      </p:grpSp>
      <p:grpSp>
        <p:nvGrpSpPr>
          <p:cNvPr id="2" name="组合 1"/>
          <p:cNvGrpSpPr/>
          <p:nvPr/>
        </p:nvGrpSpPr>
        <p:grpSpPr>
          <a:xfrm>
            <a:off x="380585" y="620847"/>
            <a:ext cx="5327878" cy="3349595"/>
            <a:chOff x="380585" y="620847"/>
            <a:chExt cx="5327878" cy="3349595"/>
          </a:xfrm>
        </p:grpSpPr>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0585" y="620847"/>
              <a:ext cx="5327878" cy="3349595"/>
              <a:chOff x="3891301" y="1433640"/>
              <a:chExt cx="2473018" cy="1554767"/>
            </a:xfrm>
          </p:grpSpPr>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4" name="图片 33"/>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31"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dirty="0">
                  <a:solidFill>
                    <a:schemeClr val="bg1"/>
                  </a:solidFill>
                  <a:latin typeface="微软雅黑" pitchFamily="34" charset="-122"/>
                  <a:ea typeface="微软雅黑" pitchFamily="34" charset="-122"/>
                </a:rPr>
                <a:t>现实</a:t>
              </a:r>
              <a:endParaRPr lang="en-US" altLang="zh-CN" sz="3333" dirty="0">
                <a:solidFill>
                  <a:schemeClr val="bg1"/>
                </a:solidFill>
                <a:latin typeface="微软雅黑" pitchFamily="34" charset="-122"/>
                <a:ea typeface="微软雅黑" pitchFamily="34" charset="-122"/>
              </a:endParaRPr>
            </a:p>
            <a:p>
              <a:pPr algn="ctr"/>
              <a:r>
                <a:rPr lang="zh-CN" altLang="en-US" sz="3333" dirty="0">
                  <a:solidFill>
                    <a:schemeClr val="bg1"/>
                  </a:solidFill>
                  <a:latin typeface="微软雅黑" pitchFamily="34" charset="-122"/>
                  <a:ea typeface="微软雅黑" pitchFamily="34" charset="-122"/>
                </a:rPr>
                <a:t>需求</a:t>
              </a:r>
            </a:p>
          </p:txBody>
        </p:sp>
      </p:gr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0844" y="3176128"/>
            <a:ext cx="4347360" cy="341846"/>
          </a:xfrm>
          <a:prstGeom prst="rect">
            <a:avLst/>
          </a:prstGeom>
        </p:spPr>
      </p:pic>
      <p:pic>
        <p:nvPicPr>
          <p:cNvPr id="44" name="图片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1466" y="5575112"/>
            <a:ext cx="4347360" cy="341846"/>
          </a:xfrm>
          <a:prstGeom prst="rect">
            <a:avLst/>
          </a:prstGeom>
        </p:spPr>
      </p:pic>
    </p:spTree>
    <p:extLst>
      <p:ext uri="{BB962C8B-B14F-4D97-AF65-F5344CB8AC3E}">
        <p14:creationId xmlns:p14="http://schemas.microsoft.com/office/powerpoint/2010/main" val="14730256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250"/>
                            </p:stCondLst>
                            <p:childTnLst>
                              <p:par>
                                <p:cTn id="9" presetID="16" presetClass="entr" presetSubtype="37"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outVertical)">
                                      <p:cBhvr>
                                        <p:cTn id="11" dur="500"/>
                                        <p:tgtEl>
                                          <p:spTgt spid="43"/>
                                        </p:tgtEl>
                                      </p:cBhvr>
                                    </p:animEffect>
                                  </p:childTnLst>
                                </p:cTn>
                              </p:par>
                              <p:par>
                                <p:cTn id="12" presetID="16" presetClass="entr" presetSubtype="37"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outVertical)">
                                      <p:cBhvr>
                                        <p:cTn id="14" dur="500"/>
                                        <p:tgtEl>
                                          <p:spTgt spid="44"/>
                                        </p:tgtEl>
                                      </p:cBhvr>
                                    </p:animEffect>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1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300"/>
                                        <p:tgtEl>
                                          <p:spTgt spid="14"/>
                                        </p:tgtEl>
                                      </p:cBhvr>
                                    </p:animEffect>
                                  </p:childTnLst>
                                </p:cTn>
                              </p:par>
                            </p:childTnLst>
                          </p:cTn>
                        </p:par>
                        <p:par>
                          <p:cTn id="41" fill="hold">
                            <p:stCondLst>
                              <p:cond delay="3450"/>
                            </p:stCondLst>
                            <p:childTnLst>
                              <p:par>
                                <p:cTn id="42" presetID="16" presetClass="entr" presetSubtype="4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outHorizontal)">
                                      <p:cBhvr>
                                        <p:cTn id="44" dur="500"/>
                                        <p:tgtEl>
                                          <p:spTgt spid="15"/>
                                        </p:tgtEl>
                                      </p:cBhvr>
                                    </p:animEffect>
                                  </p:childTnLst>
                                </p:cTn>
                              </p:par>
                            </p:childTnLst>
                          </p:cTn>
                        </p:par>
                        <p:par>
                          <p:cTn id="45" fill="hold">
                            <p:stCondLst>
                              <p:cond delay="3950"/>
                            </p:stCondLst>
                            <p:childTnLst>
                              <p:par>
                                <p:cTn id="46" presetID="22" presetClass="entr" presetSubtype="8"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nodeType="withEffect">
                                  <p:stCondLst>
                                    <p:cond delay="50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nodeType="withEffect">
                                  <p:stCondLst>
                                    <p:cond delay="75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nodeType="withEffect">
                                  <p:stCondLst>
                                    <p:cond delay="100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nodeType="withEffect">
                                  <p:stCondLst>
                                    <p:cond delay="125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par>
                                <p:cTn id="64" presetID="22" presetClass="entr" presetSubtype="8" fill="hold" nodeType="withEffect">
                                  <p:stCondLst>
                                    <p:cond delay="150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行业前景</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3" name="组合 22"/>
          <p:cNvGrpSpPr/>
          <p:nvPr/>
        </p:nvGrpSpPr>
        <p:grpSpPr>
          <a:xfrm flipH="1">
            <a:off x="4362690" y="3678658"/>
            <a:ext cx="257175" cy="275398"/>
            <a:chOff x="1933575" y="1323975"/>
            <a:chExt cx="628650" cy="673196"/>
          </a:xfrm>
        </p:grpSpPr>
        <p:sp>
          <p:nvSpPr>
            <p:cNvPr id="24" name="平行四边形 23"/>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a:off x="7668284" y="3678658"/>
            <a:ext cx="257175" cy="275398"/>
            <a:chOff x="1933575" y="1323975"/>
            <a:chExt cx="628650" cy="673196"/>
          </a:xfrm>
        </p:grpSpPr>
        <p:sp>
          <p:nvSpPr>
            <p:cNvPr id="27" name="平行四边形 26"/>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889" y="1997349"/>
            <a:ext cx="2959555" cy="3023471"/>
            <a:chOff x="1340889" y="1997349"/>
            <a:chExt cx="2959555" cy="3023471"/>
          </a:xfrm>
        </p:grpSpPr>
        <p:grpSp>
          <p:nvGrpSpPr>
            <p:cNvPr id="8" name="组合 7"/>
            <p:cNvGrpSpPr/>
            <p:nvPr/>
          </p:nvGrpSpPr>
          <p:grpSpPr>
            <a:xfrm>
              <a:off x="1340889" y="1997349"/>
              <a:ext cx="2959555" cy="3023471"/>
              <a:chOff x="1340889" y="1997349"/>
              <a:chExt cx="2959555" cy="3023471"/>
            </a:xfrm>
          </p:grpSpPr>
          <p:sp>
            <p:nvSpPr>
              <p:cNvPr id="9" name="矩形 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1" name="KSO_Shape"/>
            <p:cNvSpPr>
              <a:spLocks/>
            </p:cNvSpPr>
            <p:nvPr/>
          </p:nvSpPr>
          <p:spPr bwMode="auto">
            <a:xfrm>
              <a:off x="2656872" y="2963837"/>
              <a:ext cx="356391" cy="402702"/>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4" name="矩形 33"/>
            <p:cNvSpPr/>
            <p:nvPr/>
          </p:nvSpPr>
          <p:spPr>
            <a:xfrm>
              <a:off x="1819911" y="3618820"/>
              <a:ext cx="2030311" cy="1309500"/>
            </a:xfrm>
            <a:prstGeom prst="rect">
              <a:avLst/>
            </a:prstGeom>
          </p:spPr>
          <p:txBody>
            <a:bodyPr wrap="square" lIns="118278" tIns="59138" rIns="118278" bIns="59138">
              <a:spAutoFit/>
            </a:bodyPr>
            <a:lstStyle/>
            <a:p>
              <a:pPr lvl="0" algn="ctr"/>
              <a:r>
                <a:rPr lang="zh-CN" altLang="en-US" sz="3200" b="1" dirty="0" smtClean="0">
                  <a:solidFill>
                    <a:schemeClr val="bg1"/>
                  </a:solidFill>
                  <a:latin typeface="微软雅黑" pitchFamily="34" charset="-122"/>
                  <a:ea typeface="微软雅黑" pitchFamily="34" charset="-122"/>
                </a:rPr>
                <a:t>发展趋势</a:t>
              </a:r>
              <a:endParaRPr lang="en-US" altLang="zh-CN" sz="3200" b="1" dirty="0" smtClean="0">
                <a:solidFill>
                  <a:schemeClr val="bg1"/>
                </a:solidFill>
                <a:latin typeface="微软雅黑" pitchFamily="34" charset="-122"/>
                <a:ea typeface="微软雅黑" pitchFamily="34" charset="-122"/>
              </a:endParaRPr>
            </a:p>
            <a:p>
              <a:pPr algn="ctr">
                <a:spcBef>
                  <a:spcPts val="1553"/>
                </a:spcBef>
              </a:pPr>
              <a:r>
                <a:rPr lang="zh-CN" altLang="en-US" sz="1600" dirty="0" smtClean="0">
                  <a:solidFill>
                    <a:schemeClr val="bg1"/>
                  </a:solidFill>
                  <a:latin typeface="微软雅黑" pitchFamily="34" charset="-122"/>
                  <a:ea typeface="微软雅黑" pitchFamily="34" charset="-122"/>
                </a:rPr>
                <a:t>此处</a:t>
              </a:r>
              <a:r>
                <a:rPr lang="zh-CN" altLang="en-US" sz="1600" dirty="0">
                  <a:solidFill>
                    <a:schemeClr val="bg1"/>
                  </a:solidFill>
                  <a:latin typeface="微软雅黑" pitchFamily="34" charset="-122"/>
                  <a:ea typeface="微软雅黑" pitchFamily="34" charset="-122"/>
                </a:rPr>
                <a:t>添加详细的说明文字做简要说明</a:t>
              </a:r>
              <a:endParaRPr lang="en-US" altLang="zh-CN" sz="1600" dirty="0">
                <a:solidFill>
                  <a:schemeClr val="bg1"/>
                </a:solidFill>
                <a:latin typeface="微软雅黑" pitchFamily="34" charset="-122"/>
                <a:ea typeface="微软雅黑" pitchFamily="34" charset="-122"/>
              </a:endParaRPr>
            </a:p>
          </p:txBody>
        </p:sp>
      </p:grpSp>
      <p:grpSp>
        <p:nvGrpSpPr>
          <p:cNvPr id="3" name="组合 2"/>
          <p:cNvGrpSpPr/>
          <p:nvPr/>
        </p:nvGrpSpPr>
        <p:grpSpPr>
          <a:xfrm>
            <a:off x="4655593" y="1997349"/>
            <a:ext cx="2959555" cy="3023471"/>
            <a:chOff x="4655593" y="1997349"/>
            <a:chExt cx="2959555" cy="3023471"/>
          </a:xfrm>
        </p:grpSpPr>
        <p:grpSp>
          <p:nvGrpSpPr>
            <p:cNvPr id="11" name="组合 10"/>
            <p:cNvGrpSpPr/>
            <p:nvPr/>
          </p:nvGrpSpPr>
          <p:grpSpPr>
            <a:xfrm>
              <a:off x="4655593" y="1997349"/>
              <a:ext cx="2959555" cy="3023471"/>
              <a:chOff x="1340889" y="1997349"/>
              <a:chExt cx="2959555" cy="3023471"/>
            </a:xfrm>
          </p:grpSpPr>
          <p:sp>
            <p:nvSpPr>
              <p:cNvPr id="12" name="矩形 1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29" name="KSO_Shape"/>
            <p:cNvSpPr>
              <a:spLocks/>
            </p:cNvSpPr>
            <p:nvPr/>
          </p:nvSpPr>
          <p:spPr bwMode="auto">
            <a:xfrm>
              <a:off x="5934019" y="2963837"/>
              <a:ext cx="402702" cy="402702"/>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5" name="矩形 34"/>
            <p:cNvSpPr/>
            <p:nvPr/>
          </p:nvSpPr>
          <p:spPr>
            <a:xfrm>
              <a:off x="5134204" y="3580494"/>
              <a:ext cx="2030311" cy="1309500"/>
            </a:xfrm>
            <a:prstGeom prst="rect">
              <a:avLst/>
            </a:prstGeom>
          </p:spPr>
          <p:txBody>
            <a:bodyPr wrap="square" lIns="118278" tIns="59138" rIns="118278" bIns="59138">
              <a:spAutoFit/>
            </a:bodyPr>
            <a:lstStyle/>
            <a:p>
              <a:pPr lvl="0" algn="ctr"/>
              <a:r>
                <a:rPr lang="zh-CN" altLang="en-US" sz="3200" b="1" dirty="0" smtClean="0">
                  <a:solidFill>
                    <a:srgbClr val="F9F8F9"/>
                  </a:solidFill>
                  <a:latin typeface="微软雅黑" pitchFamily="34" charset="-122"/>
                  <a:ea typeface="微软雅黑" pitchFamily="34" charset="-122"/>
                </a:rPr>
                <a:t>消费习惯</a:t>
              </a:r>
              <a:endParaRPr lang="en-US" altLang="zh-CN" sz="3200" b="1" dirty="0">
                <a:solidFill>
                  <a:srgbClr val="F9F8F9"/>
                </a:solidFill>
                <a:latin typeface="微软雅黑" pitchFamily="34" charset="-122"/>
                <a:ea typeface="微软雅黑" pitchFamily="34" charset="-122"/>
              </a:endParaRPr>
            </a:p>
            <a:p>
              <a:pPr algn="ctr">
                <a:spcBef>
                  <a:spcPts val="1553"/>
                </a:spcBef>
              </a:pPr>
              <a:r>
                <a:rPr lang="zh-CN" altLang="en-US" sz="1600" dirty="0">
                  <a:solidFill>
                    <a:srgbClr val="F9F8F9"/>
                  </a:solidFill>
                  <a:latin typeface="微软雅黑" pitchFamily="34" charset="-122"/>
                  <a:ea typeface="微软雅黑" pitchFamily="34" charset="-122"/>
                </a:rPr>
                <a:t>此处添加详细的说明文字做简要说明</a:t>
              </a:r>
              <a:endParaRPr lang="en-US" altLang="zh-CN" sz="1600" dirty="0">
                <a:solidFill>
                  <a:srgbClr val="F9F8F9"/>
                </a:solidFill>
                <a:latin typeface="微软雅黑" pitchFamily="34" charset="-122"/>
                <a:ea typeface="微软雅黑" pitchFamily="34" charset="-122"/>
              </a:endParaRPr>
            </a:p>
          </p:txBody>
        </p:sp>
      </p:grpSp>
      <p:grpSp>
        <p:nvGrpSpPr>
          <p:cNvPr id="4" name="组合 3"/>
          <p:cNvGrpSpPr/>
          <p:nvPr/>
        </p:nvGrpSpPr>
        <p:grpSpPr>
          <a:xfrm>
            <a:off x="7970296" y="1997349"/>
            <a:ext cx="2959555" cy="3023471"/>
            <a:chOff x="7970296" y="1997349"/>
            <a:chExt cx="2959555" cy="3023471"/>
          </a:xfrm>
        </p:grpSpPr>
        <p:grpSp>
          <p:nvGrpSpPr>
            <p:cNvPr id="14" name="组合 13"/>
            <p:cNvGrpSpPr/>
            <p:nvPr/>
          </p:nvGrpSpPr>
          <p:grpSpPr>
            <a:xfrm>
              <a:off x="7970296" y="1997349"/>
              <a:ext cx="2959555" cy="3023471"/>
              <a:chOff x="1340889" y="1997349"/>
              <a:chExt cx="2959555" cy="3023471"/>
            </a:xfrm>
          </p:grpSpPr>
          <p:sp>
            <p:nvSpPr>
              <p:cNvPr id="15" name="矩形 14"/>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0" name="KSO_Shape"/>
            <p:cNvSpPr/>
            <p:nvPr/>
          </p:nvSpPr>
          <p:spPr>
            <a:xfrm>
              <a:off x="9248722" y="2963837"/>
              <a:ext cx="402702" cy="402702"/>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6" name="矩形 35"/>
            <p:cNvSpPr/>
            <p:nvPr/>
          </p:nvSpPr>
          <p:spPr>
            <a:xfrm>
              <a:off x="8434917" y="3580494"/>
              <a:ext cx="2030311" cy="1309500"/>
            </a:xfrm>
            <a:prstGeom prst="rect">
              <a:avLst/>
            </a:prstGeom>
          </p:spPr>
          <p:txBody>
            <a:bodyPr wrap="square" lIns="118278" tIns="59138" rIns="118278" bIns="59138">
              <a:spAutoFit/>
            </a:bodyPr>
            <a:lstStyle/>
            <a:p>
              <a:pPr lvl="0" algn="ctr"/>
              <a:r>
                <a:rPr lang="zh-CN" altLang="en-US" sz="3200" b="1" dirty="0" smtClean="0">
                  <a:solidFill>
                    <a:schemeClr val="bg1"/>
                  </a:solidFill>
                  <a:latin typeface="微软雅黑" pitchFamily="34" charset="-122"/>
                  <a:ea typeface="微软雅黑" pitchFamily="34" charset="-122"/>
                </a:rPr>
                <a:t>政府扶持</a:t>
              </a:r>
              <a:endParaRPr lang="en-US" altLang="zh-CN" sz="3200" b="1" dirty="0">
                <a:solidFill>
                  <a:schemeClr val="bg1"/>
                </a:solidFill>
                <a:latin typeface="微软雅黑" pitchFamily="34" charset="-122"/>
                <a:ea typeface="微软雅黑" pitchFamily="34" charset="-122"/>
              </a:endParaRPr>
            </a:p>
            <a:p>
              <a:pPr algn="ctr">
                <a:spcBef>
                  <a:spcPts val="1553"/>
                </a:spcBef>
              </a:pPr>
              <a:r>
                <a:rPr lang="zh-CN" altLang="en-US" sz="1600" dirty="0">
                  <a:solidFill>
                    <a:schemeClr val="bg1"/>
                  </a:solidFill>
                  <a:latin typeface="微软雅黑" pitchFamily="34" charset="-122"/>
                  <a:ea typeface="微软雅黑" pitchFamily="34" charset="-122"/>
                </a:rPr>
                <a:t>此处添加详细的说明文字做简要说明</a:t>
              </a:r>
              <a:endParaRPr lang="en-US" altLang="zh-CN"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1799262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解决问题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010" y="4491425"/>
            <a:ext cx="13706920" cy="3840007"/>
          </a:xfrm>
          <a:prstGeom prst="rect">
            <a:avLst/>
          </a:prstGeom>
        </p:spPr>
      </p:pic>
      <p:grpSp>
        <p:nvGrpSpPr>
          <p:cNvPr id="4" name="组合 3"/>
          <p:cNvGrpSpPr/>
          <p:nvPr/>
        </p:nvGrpSpPr>
        <p:grpSpPr>
          <a:xfrm>
            <a:off x="7505409" y="2735976"/>
            <a:ext cx="4248442" cy="3820099"/>
            <a:chOff x="7505409" y="2735976"/>
            <a:chExt cx="4248442" cy="3820099"/>
          </a:xfrm>
        </p:grpSpPr>
        <p:pic>
          <p:nvPicPr>
            <p:cNvPr id="15" name="图片 14"/>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7505409" y="2735976"/>
              <a:ext cx="4248442" cy="3820099"/>
            </a:xfrm>
            <a:prstGeom prst="rect">
              <a:avLst/>
            </a:prstGeom>
          </p:spPr>
        </p:pic>
        <p:sp>
          <p:nvSpPr>
            <p:cNvPr id="21" name="文本框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9261408"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3" name="组合 2"/>
          <p:cNvGrpSpPr/>
          <p:nvPr/>
        </p:nvGrpSpPr>
        <p:grpSpPr>
          <a:xfrm>
            <a:off x="5644038" y="3351761"/>
            <a:ext cx="3446112" cy="3098663"/>
            <a:chOff x="5644038" y="3351761"/>
            <a:chExt cx="3446112" cy="3098663"/>
          </a:xfrm>
        </p:grpSpPr>
        <p:pic>
          <p:nvPicPr>
            <p:cNvPr id="14" name="图片 13"/>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5644038" y="3351761"/>
              <a:ext cx="3446112" cy="3098663"/>
            </a:xfrm>
            <a:prstGeom prst="rect">
              <a:avLst/>
            </a:prstGeom>
          </p:spPr>
        </p:pic>
        <p:sp>
          <p:nvSpPr>
            <p:cNvPr id="22" name="文本框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6961011"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2" name="组合 1"/>
          <p:cNvGrpSpPr/>
          <p:nvPr/>
        </p:nvGrpSpPr>
        <p:grpSpPr>
          <a:xfrm>
            <a:off x="4312271" y="3913009"/>
            <a:ext cx="2711822" cy="2438407"/>
            <a:chOff x="4312271" y="3913009"/>
            <a:chExt cx="2711822" cy="2438407"/>
          </a:xfrm>
        </p:grpSpPr>
        <p:pic>
          <p:nvPicPr>
            <p:cNvPr id="13" name="图片 12"/>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4312271" y="3913009"/>
              <a:ext cx="2711822" cy="2438407"/>
            </a:xfrm>
            <a:prstGeom prst="rect">
              <a:avLst/>
            </a:prstGeom>
          </p:spPr>
        </p:pic>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284962"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6" name="组合 15"/>
          <p:cNvGrpSpPr/>
          <p:nvPr/>
        </p:nvGrpSpPr>
        <p:grpSpPr>
          <a:xfrm>
            <a:off x="1245575" y="2449196"/>
            <a:ext cx="6121519" cy="1241856"/>
            <a:chOff x="1245575" y="2449196"/>
            <a:chExt cx="6121519" cy="1241856"/>
          </a:xfrm>
        </p:grpSpPr>
        <p:cxnSp>
          <p:nvCxnSpPr>
            <p:cNvPr id="10" name="直接连接符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2606731" y="2923224"/>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4" name="组合 2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245575" y="2449196"/>
              <a:ext cx="5736160" cy="979174"/>
              <a:chOff x="1630934" y="2719768"/>
              <a:chExt cx="5736160" cy="979174"/>
            </a:xfrm>
          </p:grpSpPr>
          <p:pic>
            <p:nvPicPr>
              <p:cNvPr id="25" name="图片 2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1630934" y="2719768"/>
                <a:ext cx="1740754" cy="979174"/>
              </a:xfrm>
              <a:prstGeom prst="rect">
                <a:avLst/>
              </a:prstGeom>
            </p:spPr>
          </p:pic>
          <p:pic>
            <p:nvPicPr>
              <p:cNvPr id="26" name="图片 2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317" t="24261" r="45638" b="72754"/>
              <a:stretch/>
            </p:blipFill>
            <p:spPr>
              <a:xfrm flipH="1">
                <a:off x="2524882" y="3193201"/>
                <a:ext cx="4842212" cy="43351"/>
              </a:xfrm>
              <a:custGeom>
                <a:avLst/>
                <a:gdLst>
                  <a:gd name="connsiteX0" fmla="*/ 4842212 w 4842212"/>
                  <a:gd name="connsiteY0" fmla="*/ 0 h 43351"/>
                  <a:gd name="connsiteX1" fmla="*/ 0 w 4842212"/>
                  <a:gd name="connsiteY1" fmla="*/ 0 h 43351"/>
                  <a:gd name="connsiteX2" fmla="*/ 0 w 4842212"/>
                  <a:gd name="connsiteY2" fmla="*/ 43351 h 43351"/>
                  <a:gd name="connsiteX3" fmla="*/ 4842212 w 4842212"/>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842212" h="43351">
                    <a:moveTo>
                      <a:pt x="4842212" y="0"/>
                    </a:moveTo>
                    <a:lnTo>
                      <a:pt x="0" y="0"/>
                    </a:lnTo>
                    <a:lnTo>
                      <a:pt x="0" y="43351"/>
                    </a:lnTo>
                    <a:lnTo>
                      <a:pt x="4842212" y="43351"/>
                    </a:lnTo>
                    <a:close/>
                  </a:path>
                </a:pathLst>
              </a:custGeom>
            </p:spPr>
          </p:pic>
        </p:grpSp>
        <p:cxnSp>
          <p:nvCxnSpPr>
            <p:cNvPr id="27" name="直接连接符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6961011" y="2924035"/>
              <a:ext cx="406083" cy="767017"/>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46061" y="3726004"/>
            <a:ext cx="5736160" cy="979174"/>
            <a:chOff x="-46061" y="3726004"/>
            <a:chExt cx="5736160" cy="979174"/>
          </a:xfrm>
        </p:grpSpPr>
        <p:cxnSp>
          <p:nvCxnSpPr>
            <p:cNvPr id="11" name="直接连接符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1216958" y="4200032"/>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8" name="组合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061" y="3726004"/>
              <a:ext cx="5736160" cy="979174"/>
              <a:chOff x="1630934" y="2719768"/>
              <a:chExt cx="5736160" cy="979174"/>
            </a:xfrm>
          </p:grpSpPr>
          <p:pic>
            <p:nvPicPr>
              <p:cNvPr id="29" name="图片 2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1630934" y="2719768"/>
                <a:ext cx="1740754" cy="979174"/>
              </a:xfrm>
              <a:prstGeom prst="rect">
                <a:avLst/>
              </a:prstGeom>
            </p:spPr>
          </p:pic>
          <p:pic>
            <p:nvPicPr>
              <p:cNvPr id="30" name="图片 29"/>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317" t="24261" r="45638" b="72754"/>
              <a:stretch/>
            </p:blipFill>
            <p:spPr>
              <a:xfrm flipH="1">
                <a:off x="2524882" y="3193201"/>
                <a:ext cx="4842212" cy="43351"/>
              </a:xfrm>
              <a:custGeom>
                <a:avLst/>
                <a:gdLst>
                  <a:gd name="connsiteX0" fmla="*/ 4842212 w 4842212"/>
                  <a:gd name="connsiteY0" fmla="*/ 0 h 43351"/>
                  <a:gd name="connsiteX1" fmla="*/ 0 w 4842212"/>
                  <a:gd name="connsiteY1" fmla="*/ 0 h 43351"/>
                  <a:gd name="connsiteX2" fmla="*/ 0 w 4842212"/>
                  <a:gd name="connsiteY2" fmla="*/ 43351 h 43351"/>
                  <a:gd name="connsiteX3" fmla="*/ 4842212 w 4842212"/>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842212" h="43351">
                    <a:moveTo>
                      <a:pt x="4842212" y="0"/>
                    </a:moveTo>
                    <a:lnTo>
                      <a:pt x="0" y="0"/>
                    </a:lnTo>
                    <a:lnTo>
                      <a:pt x="0" y="43351"/>
                    </a:lnTo>
                    <a:lnTo>
                      <a:pt x="4842212" y="43351"/>
                    </a:lnTo>
                    <a:close/>
                  </a:path>
                </a:pathLst>
              </a:custGeom>
            </p:spPr>
          </p:pic>
        </p:grpSp>
      </p:grpSp>
      <p:grpSp>
        <p:nvGrpSpPr>
          <p:cNvPr id="32" name="组合 31"/>
          <p:cNvGrpSpPr/>
          <p:nvPr/>
        </p:nvGrpSpPr>
        <p:grpSpPr>
          <a:xfrm>
            <a:off x="3129293" y="1170447"/>
            <a:ext cx="6482604" cy="1997877"/>
            <a:chOff x="3129293" y="1170447"/>
            <a:chExt cx="6482604" cy="1997877"/>
          </a:xfrm>
        </p:grpSpPr>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129293" y="1170447"/>
              <a:ext cx="5690659" cy="979174"/>
              <a:chOff x="3941674" y="1155699"/>
              <a:chExt cx="5690659" cy="979174"/>
            </a:xfrm>
          </p:grpSpPr>
          <p:pic>
            <p:nvPicPr>
              <p:cNvPr id="19" name="图片 1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3941674" y="1155699"/>
                <a:ext cx="1740754" cy="979174"/>
              </a:xfrm>
              <a:prstGeom prst="rect">
                <a:avLst/>
              </a:prstGeom>
            </p:spPr>
          </p:pic>
          <p:pic>
            <p:nvPicPr>
              <p:cNvPr id="20" name="图片 19"/>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675" t="24261" r="45638" b="72754"/>
              <a:stretch/>
            </p:blipFill>
            <p:spPr>
              <a:xfrm flipH="1">
                <a:off x="4835622" y="1629132"/>
                <a:ext cx="4796711" cy="43351"/>
              </a:xfrm>
              <a:custGeom>
                <a:avLst/>
                <a:gdLst>
                  <a:gd name="connsiteX0" fmla="*/ 4796711 w 4796711"/>
                  <a:gd name="connsiteY0" fmla="*/ 0 h 43351"/>
                  <a:gd name="connsiteX1" fmla="*/ 0 w 4796711"/>
                  <a:gd name="connsiteY1" fmla="*/ 0 h 43351"/>
                  <a:gd name="connsiteX2" fmla="*/ 0 w 4796711"/>
                  <a:gd name="connsiteY2" fmla="*/ 43351 h 43351"/>
                  <a:gd name="connsiteX3" fmla="*/ 4796711 w 4796711"/>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796711" h="43351">
                    <a:moveTo>
                      <a:pt x="4796711" y="0"/>
                    </a:moveTo>
                    <a:lnTo>
                      <a:pt x="0" y="0"/>
                    </a:lnTo>
                    <a:lnTo>
                      <a:pt x="0" y="43351"/>
                    </a:lnTo>
                    <a:lnTo>
                      <a:pt x="4796711" y="43351"/>
                    </a:lnTo>
                    <a:close/>
                  </a:path>
                </a:pathLst>
              </a:custGeom>
            </p:spPr>
          </p:pic>
        </p:grpSp>
        <p:grpSp>
          <p:nvGrpSpPr>
            <p:cNvPr id="5" name="组合 4"/>
            <p:cNvGrpSpPr/>
            <p:nvPr/>
          </p:nvGrpSpPr>
          <p:grpSpPr>
            <a:xfrm>
              <a:off x="4444948" y="1643880"/>
              <a:ext cx="5166949" cy="1524444"/>
              <a:chOff x="4444948" y="1643880"/>
              <a:chExt cx="5166949" cy="1524444"/>
            </a:xfrm>
          </p:grpSpPr>
          <p:cxnSp>
            <p:nvCxnSpPr>
              <p:cNvPr id="9" name="直接连接符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a:stCxn id="20" idx="1"/>
              </p:cNvCxnSpPr>
              <p:nvPr/>
            </p:nvCxnSpPr>
            <p:spPr>
              <a:xfrm flipH="1">
                <a:off x="4444948" y="1643880"/>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31" name="直接连接符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8819952" y="1672483"/>
                <a:ext cx="791945" cy="1495841"/>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gr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768541" y="1797219"/>
            <a:ext cx="2954655" cy="646331"/>
          </a:xfrm>
          <a:prstGeom prst="rect">
            <a:avLst/>
          </a:prstGeom>
          <a:noFill/>
          <a:effectLst/>
        </p:spPr>
        <p:txBody>
          <a:bodyPr wrap="none" rtlCol="0">
            <a:spAutoFit/>
          </a:bodyPr>
          <a:lstStyle/>
          <a:p>
            <a:pPr algn="ctr"/>
            <a:r>
              <a:rPr lang="zh-CN" altLang="en-US" sz="3600" dirty="0">
                <a:solidFill>
                  <a:schemeClr val="bg1"/>
                </a:solidFill>
                <a:latin typeface="微软雅黑" pitchFamily="34" charset="-122"/>
                <a:ea typeface="微软雅黑" pitchFamily="34" charset="-122"/>
              </a:rPr>
              <a:t>解决生活麻烦</a:t>
            </a:r>
          </a:p>
        </p:txBody>
      </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881417" y="3098129"/>
            <a:ext cx="2954655" cy="646331"/>
          </a:xfrm>
          <a:prstGeom prst="rect">
            <a:avLst/>
          </a:prstGeom>
          <a:noFill/>
          <a:effectLst/>
        </p:spPr>
        <p:txBody>
          <a:bodyPr wrap="none" rtlCol="0">
            <a:spAutoFit/>
          </a:bodyPr>
          <a:lstStyle/>
          <a:p>
            <a:pPr algn="ctr"/>
            <a:r>
              <a:rPr lang="zh-CN" altLang="en-US" sz="3600" dirty="0">
                <a:solidFill>
                  <a:srgbClr val="F6F6F7"/>
                </a:solidFill>
                <a:latin typeface="微软雅黑" pitchFamily="34" charset="-122"/>
                <a:ea typeface="微软雅黑" pitchFamily="34" charset="-122"/>
              </a:rPr>
              <a:t>便民利民惠民</a:t>
            </a: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26670" y="4468755"/>
            <a:ext cx="2954655" cy="646331"/>
          </a:xfrm>
          <a:prstGeom prst="rect">
            <a:avLst/>
          </a:prstGeom>
          <a:noFill/>
          <a:effectLst/>
        </p:spPr>
        <p:txBody>
          <a:bodyPr wrap="none" rtlCol="0">
            <a:spAutoFit/>
          </a:bodyPr>
          <a:lstStyle/>
          <a:p>
            <a:pPr algn="ctr"/>
            <a:r>
              <a:rPr lang="zh-CN" altLang="en-US" sz="3600" dirty="0">
                <a:solidFill>
                  <a:schemeClr val="bg1"/>
                </a:solidFill>
                <a:latin typeface="微软雅黑" pitchFamily="34" charset="-122"/>
                <a:ea typeface="微软雅黑" pitchFamily="34" charset="-122"/>
              </a:rPr>
              <a:t>增加公司收入</a:t>
            </a:r>
          </a:p>
        </p:txBody>
      </p:sp>
    </p:spTree>
    <p:extLst>
      <p:ext uri="{BB962C8B-B14F-4D97-AF65-F5344CB8AC3E}">
        <p14:creationId xmlns:p14="http://schemas.microsoft.com/office/powerpoint/2010/main" val="152605445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900" decel="100000" fill="hold"/>
                                        <p:tgtEl>
                                          <p:spTgt spid="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right)">
                                      <p:cBhvr>
                                        <p:cTn id="32" dur="750"/>
                                        <p:tgtEl>
                                          <p:spTgt spid="32"/>
                                        </p:tgtEl>
                                      </p:cBhvr>
                                    </p:animEffect>
                                  </p:childTnLst>
                                </p:cTn>
                              </p:par>
                              <p:par>
                                <p:cTn id="33" presetID="2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750"/>
                                        <p:tgtEl>
                                          <p:spTgt spid="16"/>
                                        </p:tgtEl>
                                      </p:cBhvr>
                                    </p:animEffect>
                                  </p:childTnLst>
                                </p:cTn>
                              </p:par>
                              <p:par>
                                <p:cTn id="36" presetID="22" presetClass="entr" presetSubtype="2"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750"/>
                                        <p:tgtEl>
                                          <p:spTgt spid="17"/>
                                        </p:tgtEl>
                                      </p:cBhvr>
                                    </p:animEffect>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215" y="1363108"/>
            <a:ext cx="8515944" cy="4790218"/>
          </a:xfrm>
          <a:prstGeom prst="rect">
            <a:avLst/>
          </a:prstGeom>
        </p:spPr>
      </p:pic>
      <p:pic>
        <p:nvPicPr>
          <p:cNvPr id="99" name="图片 9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01089" y="1113638"/>
            <a:ext cx="4599336" cy="4599327"/>
          </a:xfrm>
          <a:prstGeom prst="rect">
            <a:avLst/>
          </a:prstGeom>
        </p:spPr>
      </p:pic>
      <p:pic>
        <p:nvPicPr>
          <p:cNvPr id="100" name="图片 99"/>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525722" y="596583"/>
            <a:ext cx="5013553" cy="2820124"/>
          </a:xfrm>
          <a:prstGeom prst="rect">
            <a:avLst/>
          </a:prstGeom>
        </p:spPr>
      </p:pic>
      <p:sp>
        <p:nvSpPr>
          <p:cNvPr id="85" name="矩形 84"/>
          <p:cNvSpPr/>
          <p:nvPr/>
        </p:nvSpPr>
        <p:spPr>
          <a:xfrm>
            <a:off x="7036130" y="907675"/>
            <a:ext cx="1826141" cy="584775"/>
          </a:xfrm>
          <a:prstGeom prst="rect">
            <a:avLst/>
          </a:prstGeom>
        </p:spPr>
        <p:txBody>
          <a:bodyPr wrap="none">
            <a:spAutoFit/>
          </a:bodyPr>
          <a:lstStyle/>
          <a:p>
            <a:r>
              <a:rPr lang="zh-CN" altLang="en-US" sz="3200" dirty="0">
                <a:solidFill>
                  <a:schemeClr val="bg1"/>
                </a:solidFill>
                <a:latin typeface="Microsoft YaHei" panose="020B0503020204020204" pitchFamily="34" charset="-122"/>
                <a:ea typeface="Microsoft YaHei" panose="020B0503020204020204" pitchFamily="34" charset="-122"/>
              </a:rPr>
              <a:t>公司团队</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6" name="矩形 85"/>
          <p:cNvSpPr/>
          <p:nvPr/>
        </p:nvSpPr>
        <p:spPr>
          <a:xfrm>
            <a:off x="7501571" y="1992766"/>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项目介绍</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7" name="矩形 86"/>
          <p:cNvSpPr/>
          <p:nvPr/>
        </p:nvSpPr>
        <p:spPr>
          <a:xfrm>
            <a:off x="7856643" y="3095155"/>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产品运营</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8" name="矩形 87"/>
          <p:cNvSpPr/>
          <p:nvPr/>
        </p:nvSpPr>
        <p:spPr>
          <a:xfrm>
            <a:off x="7501570" y="4197544"/>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发展前景</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91" name="矩形 90"/>
          <p:cNvSpPr/>
          <p:nvPr/>
        </p:nvSpPr>
        <p:spPr>
          <a:xfrm>
            <a:off x="7138722" y="5299933"/>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财务融资</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127" name="组合 126"/>
          <p:cNvGrpSpPr/>
          <p:nvPr/>
        </p:nvGrpSpPr>
        <p:grpSpPr>
          <a:xfrm>
            <a:off x="4819768" y="162316"/>
            <a:ext cx="4505744" cy="2204505"/>
            <a:chOff x="7511145" y="277552"/>
            <a:chExt cx="4505744" cy="2204505"/>
          </a:xfrm>
        </p:grpSpPr>
        <p:sp>
          <p:nvSpPr>
            <p:cNvPr id="128" name="圆角矩形 127"/>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29" name="图片 128"/>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0" name="组合 129"/>
          <p:cNvGrpSpPr/>
          <p:nvPr/>
        </p:nvGrpSpPr>
        <p:grpSpPr>
          <a:xfrm>
            <a:off x="5327577" y="1231480"/>
            <a:ext cx="4505744" cy="2204505"/>
            <a:chOff x="7511145" y="277552"/>
            <a:chExt cx="4505744" cy="2204505"/>
          </a:xfrm>
        </p:grpSpPr>
        <p:sp>
          <p:nvSpPr>
            <p:cNvPr id="131" name="圆角矩形 130"/>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2" name="图片 131"/>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3" name="组合 132"/>
          <p:cNvGrpSpPr/>
          <p:nvPr/>
        </p:nvGrpSpPr>
        <p:grpSpPr>
          <a:xfrm>
            <a:off x="5455610" y="2322731"/>
            <a:ext cx="4505744" cy="2204505"/>
            <a:chOff x="7511145" y="277552"/>
            <a:chExt cx="4505744" cy="2204505"/>
          </a:xfrm>
        </p:grpSpPr>
        <p:sp>
          <p:nvSpPr>
            <p:cNvPr id="134" name="圆角矩形 133"/>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5" name="图片 134"/>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6" name="组合 135"/>
          <p:cNvGrpSpPr/>
          <p:nvPr/>
        </p:nvGrpSpPr>
        <p:grpSpPr>
          <a:xfrm>
            <a:off x="5305615" y="3387815"/>
            <a:ext cx="4505744" cy="2204505"/>
            <a:chOff x="7511145" y="277552"/>
            <a:chExt cx="4505744" cy="2204505"/>
          </a:xfrm>
        </p:grpSpPr>
        <p:sp>
          <p:nvSpPr>
            <p:cNvPr id="137" name="圆角矩形 136"/>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8" name="图片 137"/>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9" name="组合 138"/>
          <p:cNvGrpSpPr/>
          <p:nvPr/>
        </p:nvGrpSpPr>
        <p:grpSpPr>
          <a:xfrm>
            <a:off x="4819768" y="4454399"/>
            <a:ext cx="4505744" cy="2204505"/>
            <a:chOff x="7511145" y="277552"/>
            <a:chExt cx="4505744" cy="2204505"/>
          </a:xfrm>
        </p:grpSpPr>
        <p:sp>
          <p:nvSpPr>
            <p:cNvPr id="140" name="圆角矩形 139"/>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41" name="图片 140"/>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sp>
        <p:nvSpPr>
          <p:cNvPr id="145" name="文本框 1"/>
          <p:cNvSpPr>
            <a:spLocks noChangeArrowheads="1"/>
          </p:cNvSpPr>
          <p:nvPr/>
        </p:nvSpPr>
        <p:spPr bwMode="auto">
          <a:xfrm>
            <a:off x="1992812" y="2713782"/>
            <a:ext cx="240642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6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文本框 1"/>
          <p:cNvSpPr>
            <a:spLocks noChangeArrowheads="1"/>
          </p:cNvSpPr>
          <p:nvPr/>
        </p:nvSpPr>
        <p:spPr bwMode="auto">
          <a:xfrm>
            <a:off x="1992812" y="2713781"/>
            <a:ext cx="240642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6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文本框 146"/>
          <p:cNvSpPr txBox="1"/>
          <p:nvPr/>
        </p:nvSpPr>
        <p:spPr>
          <a:xfrm>
            <a:off x="2081300" y="3861072"/>
            <a:ext cx="2276585" cy="523220"/>
          </a:xfrm>
          <a:prstGeom prst="rect">
            <a:avLst/>
          </a:prstGeom>
          <a:noFill/>
        </p:spPr>
        <p:txBody>
          <a:bodyPr wrap="none" rtlCol="0">
            <a:spAutoFit/>
          </a:bodyPr>
          <a:lstStyle/>
          <a:p>
            <a:r>
              <a:rPr lang="en-US" altLang="zh-CN" sz="2800" dirty="0" smtClean="0">
                <a:solidFill>
                  <a:srgbClr val="FDFDFD"/>
                </a:solidFill>
                <a:latin typeface="Kartika" panose="02020503030404060203" pitchFamily="18" charset="0"/>
                <a:ea typeface="方正姚体" panose="02010601030101010101" pitchFamily="2" charset="-122"/>
                <a:cs typeface="Kartika" panose="02020503030404060203" pitchFamily="18" charset="0"/>
              </a:rPr>
              <a:t>CONCENTS</a:t>
            </a:r>
            <a:endParaRPr lang="zh-CN" altLang="en-US" sz="2800"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Tree>
    <p:extLst>
      <p:ext uri="{BB962C8B-B14F-4D97-AF65-F5344CB8AC3E}">
        <p14:creationId xmlns:p14="http://schemas.microsoft.com/office/powerpoint/2010/main" val="3982210892"/>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750" fill="hold"/>
                                        <p:tgtEl>
                                          <p:spTgt spid="99"/>
                                        </p:tgtEl>
                                        <p:attrNameLst>
                                          <p:attrName>ppt_w</p:attrName>
                                        </p:attrNameLst>
                                      </p:cBhvr>
                                      <p:tavLst>
                                        <p:tav tm="0">
                                          <p:val>
                                            <p:strVal val="4*#ppt_w"/>
                                          </p:val>
                                        </p:tav>
                                        <p:tav tm="100000">
                                          <p:val>
                                            <p:strVal val="#ppt_w"/>
                                          </p:val>
                                        </p:tav>
                                      </p:tavLst>
                                    </p:anim>
                                    <p:anim calcmode="lin" valueType="num">
                                      <p:cBhvr>
                                        <p:cTn id="8" dur="750" fill="hold"/>
                                        <p:tgtEl>
                                          <p:spTgt spid="99"/>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99"/>
                                        </p:tgtEl>
                                      </p:cBhvr>
                                    </p:animEffect>
                                    <p:animScale>
                                      <p:cBhvr>
                                        <p:cTn id="12" dur="250" autoRev="1" fill="hold"/>
                                        <p:tgtEl>
                                          <p:spTgt spid="99"/>
                                        </p:tgtEl>
                                      </p:cBhvr>
                                      <p:by x="105000" y="105000"/>
                                    </p:animScale>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childTnLst>
                          </p:cTn>
                        </p:par>
                        <p:par>
                          <p:cTn id="17" fill="hold">
                            <p:stCondLst>
                              <p:cond delay="1750"/>
                            </p:stCondLst>
                            <p:childTnLst>
                              <p:par>
                                <p:cTn id="18" presetID="6" presetClass="emph" presetSubtype="0" repeatCount="10000" fill="hold" nodeType="afterEffect">
                                  <p:stCondLst>
                                    <p:cond delay="0"/>
                                  </p:stCondLst>
                                  <p:childTnLst>
                                    <p:animScale>
                                      <p:cBhvr>
                                        <p:cTn id="19" dur="20" fill="hold"/>
                                        <p:tgtEl>
                                          <p:spTgt spid="100"/>
                                        </p:tgtEl>
                                      </p:cBhvr>
                                      <p:by x="150000" y="150000"/>
                                    </p:animScale>
                                  </p:childTnLst>
                                </p:cTn>
                              </p:par>
                            </p:childTnLst>
                          </p:cTn>
                        </p:par>
                        <p:par>
                          <p:cTn id="20" fill="hold">
                            <p:stCondLst>
                              <p:cond delay="1950"/>
                            </p:stCondLst>
                            <p:childTnLst>
                              <p:par>
                                <p:cTn id="21" presetID="6" presetClass="emph" presetSubtype="0" decel="50000" fill="hold" nodeType="afterEffect">
                                  <p:stCondLst>
                                    <p:cond delay="0"/>
                                  </p:stCondLst>
                                  <p:childTnLst>
                                    <p:animScale>
                                      <p:cBhvr>
                                        <p:cTn id="22" dur="1000" fill="hold"/>
                                        <p:tgtEl>
                                          <p:spTgt spid="100"/>
                                        </p:tgtEl>
                                      </p:cBhvr>
                                      <p:by x="1000000" y="1000000"/>
                                    </p:animScale>
                                  </p:childTnLst>
                                </p:cTn>
                              </p:par>
                              <p:par>
                                <p:cTn id="23" presetID="10" presetClass="exit" presetSubtype="0" fill="hold" nodeType="withEffect">
                                  <p:stCondLst>
                                    <p:cond delay="0"/>
                                  </p:stCondLst>
                                  <p:childTnLst>
                                    <p:animEffect transition="out" filter="fade">
                                      <p:cBhvr>
                                        <p:cTn id="24" dur="1000"/>
                                        <p:tgtEl>
                                          <p:spTgt spid="100"/>
                                        </p:tgtEl>
                                      </p:cBhvr>
                                    </p:animEffect>
                                    <p:set>
                                      <p:cBhvr>
                                        <p:cTn id="25" dur="1" fill="hold">
                                          <p:stCondLst>
                                            <p:cond delay="999"/>
                                          </p:stCondLst>
                                        </p:cTn>
                                        <p:tgtEl>
                                          <p:spTgt spid="100"/>
                                        </p:tgtEl>
                                        <p:attrNameLst>
                                          <p:attrName>style.visibility</p:attrName>
                                        </p:attrNameLst>
                                      </p:cBhvr>
                                      <p:to>
                                        <p:strVal val="hidden"/>
                                      </p:to>
                                    </p:set>
                                  </p:childTnLst>
                                </p:cTn>
                              </p:par>
                            </p:childTnLst>
                          </p:cTn>
                        </p:par>
                        <p:par>
                          <p:cTn id="26" fill="hold">
                            <p:stCondLst>
                              <p:cond delay="2950"/>
                            </p:stCondLst>
                            <p:childTnLst>
                              <p:par>
                                <p:cTn id="27" presetID="55" presetClass="entr" presetSubtype="0" fill="hold"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p:cTn id="29" dur="1000" fill="hold"/>
                                        <p:tgtEl>
                                          <p:spTgt spid="98"/>
                                        </p:tgtEl>
                                        <p:attrNameLst>
                                          <p:attrName>ppt_w</p:attrName>
                                        </p:attrNameLst>
                                      </p:cBhvr>
                                      <p:tavLst>
                                        <p:tav tm="0">
                                          <p:val>
                                            <p:strVal val="#ppt_w*0.70"/>
                                          </p:val>
                                        </p:tav>
                                        <p:tav tm="100000">
                                          <p:val>
                                            <p:strVal val="#ppt_w"/>
                                          </p:val>
                                        </p:tav>
                                      </p:tavLst>
                                    </p:anim>
                                    <p:anim calcmode="lin" valueType="num">
                                      <p:cBhvr>
                                        <p:cTn id="30" dur="1000" fill="hold"/>
                                        <p:tgtEl>
                                          <p:spTgt spid="98"/>
                                        </p:tgtEl>
                                        <p:attrNameLst>
                                          <p:attrName>ppt_h</p:attrName>
                                        </p:attrNameLst>
                                      </p:cBhvr>
                                      <p:tavLst>
                                        <p:tav tm="0">
                                          <p:val>
                                            <p:strVal val="#ppt_h"/>
                                          </p:val>
                                        </p:tav>
                                        <p:tav tm="100000">
                                          <p:val>
                                            <p:strVal val="#ppt_h"/>
                                          </p:val>
                                        </p:tav>
                                      </p:tavLst>
                                    </p:anim>
                                    <p:animEffect transition="in" filter="fade">
                                      <p:cBhvr>
                                        <p:cTn id="31" dur="1000"/>
                                        <p:tgtEl>
                                          <p:spTgt spid="98"/>
                                        </p:tgtEl>
                                      </p:cBhvr>
                                    </p:animEffect>
                                  </p:childTnLst>
                                </p:cTn>
                              </p:par>
                            </p:childTnLst>
                          </p:cTn>
                        </p:par>
                        <p:par>
                          <p:cTn id="32" fill="hold">
                            <p:stCondLst>
                              <p:cond delay="3950"/>
                            </p:stCondLst>
                            <p:childTnLst>
                              <p:par>
                                <p:cTn id="33" presetID="52"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Scale>
                                      <p:cBhvr>
                                        <p:cTn id="35" dur="1000" decel="50000" fill="hold">
                                          <p:stCondLst>
                                            <p:cond delay="0"/>
                                          </p:stCondLst>
                                        </p:cTn>
                                        <p:tgtEl>
                                          <p:spTgt spid="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6"/>
                                        </p:tgtEl>
                                        <p:attrNameLst>
                                          <p:attrName>ppt_x</p:attrName>
                                          <p:attrName>ppt_y</p:attrName>
                                        </p:attrNameLst>
                                      </p:cBhvr>
                                    </p:animMotion>
                                    <p:animEffect transition="in" filter="fade">
                                      <p:cBhvr>
                                        <p:cTn id="37" dur="1000"/>
                                        <p:tgtEl>
                                          <p:spTgt spid="146"/>
                                        </p:tgtEl>
                                      </p:cBhvr>
                                    </p:animEffect>
                                  </p:childTnLst>
                                </p:cTn>
                              </p:par>
                            </p:childTnLst>
                          </p:cTn>
                        </p:par>
                        <p:par>
                          <p:cTn id="38" fill="hold">
                            <p:stCondLst>
                              <p:cond delay="4950"/>
                            </p:stCondLst>
                            <p:childTnLst>
                              <p:par>
                                <p:cTn id="39" presetID="1"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childTnLst>
                                </p:cTn>
                              </p:par>
                            </p:childTnLst>
                          </p:cTn>
                        </p:par>
                        <p:par>
                          <p:cTn id="41" fill="hold">
                            <p:stCondLst>
                              <p:cond delay="4950"/>
                            </p:stCondLst>
                            <p:childTnLst>
                              <p:par>
                                <p:cTn id="42" presetID="6" presetClass="emph" presetSubtype="0" fill="hold" grpId="1" nodeType="afterEffect">
                                  <p:stCondLst>
                                    <p:cond delay="0"/>
                                  </p:stCondLst>
                                  <p:childTnLst>
                                    <p:animScale>
                                      <p:cBhvr>
                                        <p:cTn id="43" dur="500" fill="hold"/>
                                        <p:tgtEl>
                                          <p:spTgt spid="146"/>
                                        </p:tgtEl>
                                      </p:cBhvr>
                                      <p:by x="150000" y="150000"/>
                                    </p:animScale>
                                  </p:childTnLst>
                                </p:cTn>
                              </p:par>
                              <p:par>
                                <p:cTn id="44" presetID="10" presetClass="exit" presetSubtype="0" fill="hold" grpId="2" nodeType="withEffect">
                                  <p:stCondLst>
                                    <p:cond delay="0"/>
                                  </p:stCondLst>
                                  <p:childTnLst>
                                    <p:animEffect transition="out" filter="fade">
                                      <p:cBhvr>
                                        <p:cTn id="45" dur="500"/>
                                        <p:tgtEl>
                                          <p:spTgt spid="146"/>
                                        </p:tgtEl>
                                      </p:cBhvr>
                                    </p:animEffect>
                                    <p:set>
                                      <p:cBhvr>
                                        <p:cTn id="46" dur="1" fill="hold">
                                          <p:stCondLst>
                                            <p:cond delay="499"/>
                                          </p:stCondLst>
                                        </p:cTn>
                                        <p:tgtEl>
                                          <p:spTgt spid="146"/>
                                        </p:tgtEl>
                                        <p:attrNameLst>
                                          <p:attrName>style.visibility</p:attrName>
                                        </p:attrNameLst>
                                      </p:cBhvr>
                                      <p:to>
                                        <p:strVal val="hidden"/>
                                      </p:to>
                                    </p:set>
                                  </p:childTnLst>
                                </p:cTn>
                              </p:par>
                            </p:childTnLst>
                          </p:cTn>
                        </p:par>
                        <p:par>
                          <p:cTn id="47" fill="hold">
                            <p:stCondLst>
                              <p:cond delay="5450"/>
                            </p:stCondLst>
                            <p:childTnLst>
                              <p:par>
                                <p:cTn id="48" presetID="42" presetClass="entr" presetSubtype="0" fill="hold" grpId="0" nodeType="afterEffect">
                                  <p:stCondLst>
                                    <p:cond delay="0"/>
                                  </p:stCondLst>
                                  <p:childTnLst>
                                    <p:set>
                                      <p:cBhvr>
                                        <p:cTn id="49" dur="1" fill="hold">
                                          <p:stCondLst>
                                            <p:cond delay="0"/>
                                          </p:stCondLst>
                                        </p:cTn>
                                        <p:tgtEl>
                                          <p:spTgt spid="147"/>
                                        </p:tgtEl>
                                        <p:attrNameLst>
                                          <p:attrName>style.visibility</p:attrName>
                                        </p:attrNameLst>
                                      </p:cBhvr>
                                      <p:to>
                                        <p:strVal val="visible"/>
                                      </p:to>
                                    </p:set>
                                    <p:animEffect transition="in" filter="fade">
                                      <p:cBhvr>
                                        <p:cTn id="50" dur="1000"/>
                                        <p:tgtEl>
                                          <p:spTgt spid="147"/>
                                        </p:tgtEl>
                                      </p:cBhvr>
                                    </p:animEffect>
                                    <p:anim calcmode="lin" valueType="num">
                                      <p:cBhvr>
                                        <p:cTn id="51" dur="1000" fill="hold"/>
                                        <p:tgtEl>
                                          <p:spTgt spid="147"/>
                                        </p:tgtEl>
                                        <p:attrNameLst>
                                          <p:attrName>ppt_x</p:attrName>
                                        </p:attrNameLst>
                                      </p:cBhvr>
                                      <p:tavLst>
                                        <p:tav tm="0">
                                          <p:val>
                                            <p:strVal val="#ppt_x"/>
                                          </p:val>
                                        </p:tav>
                                        <p:tav tm="100000">
                                          <p:val>
                                            <p:strVal val="#ppt_x"/>
                                          </p:val>
                                        </p:tav>
                                      </p:tavLst>
                                    </p:anim>
                                    <p:anim calcmode="lin" valueType="num">
                                      <p:cBhvr>
                                        <p:cTn id="52" dur="1000" fill="hold"/>
                                        <p:tgtEl>
                                          <p:spTgt spid="147"/>
                                        </p:tgtEl>
                                        <p:attrNameLst>
                                          <p:attrName>ppt_y</p:attrName>
                                        </p:attrNameLst>
                                      </p:cBhvr>
                                      <p:tavLst>
                                        <p:tav tm="0">
                                          <p:val>
                                            <p:strVal val="#ppt_y+.1"/>
                                          </p:val>
                                        </p:tav>
                                        <p:tav tm="100000">
                                          <p:val>
                                            <p:strVal val="#ppt_y"/>
                                          </p:val>
                                        </p:tav>
                                      </p:tavLst>
                                    </p:anim>
                                  </p:childTnLst>
                                </p:cTn>
                              </p:par>
                            </p:childTnLst>
                          </p:cTn>
                        </p:par>
                        <p:par>
                          <p:cTn id="53" fill="hold">
                            <p:stCondLst>
                              <p:cond delay="6450"/>
                            </p:stCondLst>
                            <p:childTnLst>
                              <p:par>
                                <p:cTn id="54" presetID="2" presetClass="entr" presetSubtype="2" accel="50000" decel="50000"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1000" fill="hold"/>
                                        <p:tgtEl>
                                          <p:spTgt spid="127"/>
                                        </p:tgtEl>
                                        <p:attrNameLst>
                                          <p:attrName>ppt_x</p:attrName>
                                        </p:attrNameLst>
                                      </p:cBhvr>
                                      <p:tavLst>
                                        <p:tav tm="0">
                                          <p:val>
                                            <p:strVal val="1+#ppt_w/2"/>
                                          </p:val>
                                        </p:tav>
                                        <p:tav tm="100000">
                                          <p:val>
                                            <p:strVal val="#ppt_x"/>
                                          </p:val>
                                        </p:tav>
                                      </p:tavLst>
                                    </p:anim>
                                    <p:anim calcmode="lin" valueType="num">
                                      <p:cBhvr additive="base">
                                        <p:cTn id="57" dur="1000" fill="hold"/>
                                        <p:tgtEl>
                                          <p:spTgt spid="127"/>
                                        </p:tgtEl>
                                        <p:attrNameLst>
                                          <p:attrName>ppt_y</p:attrName>
                                        </p:attrNameLst>
                                      </p:cBhvr>
                                      <p:tavLst>
                                        <p:tav tm="0">
                                          <p:val>
                                            <p:strVal val="#ppt_y"/>
                                          </p:val>
                                        </p:tav>
                                        <p:tav tm="100000">
                                          <p:val>
                                            <p:strVal val="#ppt_y"/>
                                          </p:val>
                                        </p:tav>
                                      </p:tavLst>
                                    </p:anim>
                                  </p:childTnLst>
                                </p:cTn>
                              </p:par>
                              <p:par>
                                <p:cTn id="58" presetID="2" presetClass="entr" presetSubtype="2" accel="50000" decel="50000" fill="hold" nodeType="withEffect">
                                  <p:stCondLst>
                                    <p:cond delay="150"/>
                                  </p:stCondLst>
                                  <p:childTnLst>
                                    <p:set>
                                      <p:cBhvr>
                                        <p:cTn id="59" dur="1" fill="hold">
                                          <p:stCondLst>
                                            <p:cond delay="0"/>
                                          </p:stCondLst>
                                        </p:cTn>
                                        <p:tgtEl>
                                          <p:spTgt spid="130"/>
                                        </p:tgtEl>
                                        <p:attrNameLst>
                                          <p:attrName>style.visibility</p:attrName>
                                        </p:attrNameLst>
                                      </p:cBhvr>
                                      <p:to>
                                        <p:strVal val="visible"/>
                                      </p:to>
                                    </p:set>
                                    <p:anim calcmode="lin" valueType="num">
                                      <p:cBhvr additive="base">
                                        <p:cTn id="60" dur="1000" fill="hold"/>
                                        <p:tgtEl>
                                          <p:spTgt spid="130"/>
                                        </p:tgtEl>
                                        <p:attrNameLst>
                                          <p:attrName>ppt_x</p:attrName>
                                        </p:attrNameLst>
                                      </p:cBhvr>
                                      <p:tavLst>
                                        <p:tav tm="0">
                                          <p:val>
                                            <p:strVal val="1+#ppt_w/2"/>
                                          </p:val>
                                        </p:tav>
                                        <p:tav tm="100000">
                                          <p:val>
                                            <p:strVal val="#ppt_x"/>
                                          </p:val>
                                        </p:tav>
                                      </p:tavLst>
                                    </p:anim>
                                    <p:anim calcmode="lin" valueType="num">
                                      <p:cBhvr additive="base">
                                        <p:cTn id="61" dur="1000" fill="hold"/>
                                        <p:tgtEl>
                                          <p:spTgt spid="130"/>
                                        </p:tgtEl>
                                        <p:attrNameLst>
                                          <p:attrName>ppt_y</p:attrName>
                                        </p:attrNameLst>
                                      </p:cBhvr>
                                      <p:tavLst>
                                        <p:tav tm="0">
                                          <p:val>
                                            <p:strVal val="#ppt_y"/>
                                          </p:val>
                                        </p:tav>
                                        <p:tav tm="100000">
                                          <p:val>
                                            <p:strVal val="#ppt_y"/>
                                          </p:val>
                                        </p:tav>
                                      </p:tavLst>
                                    </p:anim>
                                  </p:childTnLst>
                                </p:cTn>
                              </p:par>
                              <p:par>
                                <p:cTn id="62" presetID="2" presetClass="entr" presetSubtype="2" accel="50000" decel="50000" fill="hold" nodeType="withEffect">
                                  <p:stCondLst>
                                    <p:cond delay="300"/>
                                  </p:stCondLst>
                                  <p:childTnLst>
                                    <p:set>
                                      <p:cBhvr>
                                        <p:cTn id="63" dur="1" fill="hold">
                                          <p:stCondLst>
                                            <p:cond delay="0"/>
                                          </p:stCondLst>
                                        </p:cTn>
                                        <p:tgtEl>
                                          <p:spTgt spid="133"/>
                                        </p:tgtEl>
                                        <p:attrNameLst>
                                          <p:attrName>style.visibility</p:attrName>
                                        </p:attrNameLst>
                                      </p:cBhvr>
                                      <p:to>
                                        <p:strVal val="visible"/>
                                      </p:to>
                                    </p:set>
                                    <p:anim calcmode="lin" valueType="num">
                                      <p:cBhvr additive="base">
                                        <p:cTn id="64" dur="1000" fill="hold"/>
                                        <p:tgtEl>
                                          <p:spTgt spid="133"/>
                                        </p:tgtEl>
                                        <p:attrNameLst>
                                          <p:attrName>ppt_x</p:attrName>
                                        </p:attrNameLst>
                                      </p:cBhvr>
                                      <p:tavLst>
                                        <p:tav tm="0">
                                          <p:val>
                                            <p:strVal val="1+#ppt_w/2"/>
                                          </p:val>
                                        </p:tav>
                                        <p:tav tm="100000">
                                          <p:val>
                                            <p:strVal val="#ppt_x"/>
                                          </p:val>
                                        </p:tav>
                                      </p:tavLst>
                                    </p:anim>
                                    <p:anim calcmode="lin" valueType="num">
                                      <p:cBhvr additive="base">
                                        <p:cTn id="65" dur="1000" fill="hold"/>
                                        <p:tgtEl>
                                          <p:spTgt spid="133"/>
                                        </p:tgtEl>
                                        <p:attrNameLst>
                                          <p:attrName>ppt_y</p:attrName>
                                        </p:attrNameLst>
                                      </p:cBhvr>
                                      <p:tavLst>
                                        <p:tav tm="0">
                                          <p:val>
                                            <p:strVal val="#ppt_y"/>
                                          </p:val>
                                        </p:tav>
                                        <p:tav tm="100000">
                                          <p:val>
                                            <p:strVal val="#ppt_y"/>
                                          </p:val>
                                        </p:tav>
                                      </p:tavLst>
                                    </p:anim>
                                  </p:childTnLst>
                                </p:cTn>
                              </p:par>
                              <p:par>
                                <p:cTn id="66" presetID="2" presetClass="entr" presetSubtype="2" accel="50000" decel="50000" fill="hold" nodeType="withEffect">
                                  <p:stCondLst>
                                    <p:cond delay="450"/>
                                  </p:stCondLst>
                                  <p:childTnLst>
                                    <p:set>
                                      <p:cBhvr>
                                        <p:cTn id="67" dur="1" fill="hold">
                                          <p:stCondLst>
                                            <p:cond delay="0"/>
                                          </p:stCondLst>
                                        </p:cTn>
                                        <p:tgtEl>
                                          <p:spTgt spid="136"/>
                                        </p:tgtEl>
                                        <p:attrNameLst>
                                          <p:attrName>style.visibility</p:attrName>
                                        </p:attrNameLst>
                                      </p:cBhvr>
                                      <p:to>
                                        <p:strVal val="visible"/>
                                      </p:to>
                                    </p:set>
                                    <p:anim calcmode="lin" valueType="num">
                                      <p:cBhvr additive="base">
                                        <p:cTn id="68" dur="1000" fill="hold"/>
                                        <p:tgtEl>
                                          <p:spTgt spid="136"/>
                                        </p:tgtEl>
                                        <p:attrNameLst>
                                          <p:attrName>ppt_x</p:attrName>
                                        </p:attrNameLst>
                                      </p:cBhvr>
                                      <p:tavLst>
                                        <p:tav tm="0">
                                          <p:val>
                                            <p:strVal val="1+#ppt_w/2"/>
                                          </p:val>
                                        </p:tav>
                                        <p:tav tm="100000">
                                          <p:val>
                                            <p:strVal val="#ppt_x"/>
                                          </p:val>
                                        </p:tav>
                                      </p:tavLst>
                                    </p:anim>
                                    <p:anim calcmode="lin" valueType="num">
                                      <p:cBhvr additive="base">
                                        <p:cTn id="69" dur="1000" fill="hold"/>
                                        <p:tgtEl>
                                          <p:spTgt spid="136"/>
                                        </p:tgtEl>
                                        <p:attrNameLst>
                                          <p:attrName>ppt_y</p:attrName>
                                        </p:attrNameLst>
                                      </p:cBhvr>
                                      <p:tavLst>
                                        <p:tav tm="0">
                                          <p:val>
                                            <p:strVal val="#ppt_y"/>
                                          </p:val>
                                        </p:tav>
                                        <p:tav tm="100000">
                                          <p:val>
                                            <p:strVal val="#ppt_y"/>
                                          </p:val>
                                        </p:tav>
                                      </p:tavLst>
                                    </p:anim>
                                  </p:childTnLst>
                                </p:cTn>
                              </p:par>
                              <p:par>
                                <p:cTn id="70" presetID="2" presetClass="entr" presetSubtype="2" accel="50000" decel="50000" fill="hold" nodeType="withEffect">
                                  <p:stCondLst>
                                    <p:cond delay="600"/>
                                  </p:stCondLst>
                                  <p:childTnLst>
                                    <p:set>
                                      <p:cBhvr>
                                        <p:cTn id="71" dur="1" fill="hold">
                                          <p:stCondLst>
                                            <p:cond delay="0"/>
                                          </p:stCondLst>
                                        </p:cTn>
                                        <p:tgtEl>
                                          <p:spTgt spid="139"/>
                                        </p:tgtEl>
                                        <p:attrNameLst>
                                          <p:attrName>style.visibility</p:attrName>
                                        </p:attrNameLst>
                                      </p:cBhvr>
                                      <p:to>
                                        <p:strVal val="visible"/>
                                      </p:to>
                                    </p:set>
                                    <p:anim calcmode="lin" valueType="num">
                                      <p:cBhvr additive="base">
                                        <p:cTn id="72" dur="1000" fill="hold"/>
                                        <p:tgtEl>
                                          <p:spTgt spid="139"/>
                                        </p:tgtEl>
                                        <p:attrNameLst>
                                          <p:attrName>ppt_x</p:attrName>
                                        </p:attrNameLst>
                                      </p:cBhvr>
                                      <p:tavLst>
                                        <p:tav tm="0">
                                          <p:val>
                                            <p:strVal val="1+#ppt_w/2"/>
                                          </p:val>
                                        </p:tav>
                                        <p:tav tm="100000">
                                          <p:val>
                                            <p:strVal val="#ppt_x"/>
                                          </p:val>
                                        </p:tav>
                                      </p:tavLst>
                                    </p:anim>
                                    <p:anim calcmode="lin" valueType="num">
                                      <p:cBhvr additive="base">
                                        <p:cTn id="73" dur="1000" fill="hold"/>
                                        <p:tgtEl>
                                          <p:spTgt spid="139"/>
                                        </p:tgtEl>
                                        <p:attrNameLst>
                                          <p:attrName>ppt_y</p:attrName>
                                        </p:attrNameLst>
                                      </p:cBhvr>
                                      <p:tavLst>
                                        <p:tav tm="0">
                                          <p:val>
                                            <p:strVal val="#ppt_y"/>
                                          </p:val>
                                        </p:tav>
                                        <p:tav tm="100000">
                                          <p:val>
                                            <p:strVal val="#ppt_y"/>
                                          </p:val>
                                        </p:tav>
                                      </p:tavLst>
                                    </p:anim>
                                  </p:childTnLst>
                                </p:cTn>
                              </p:par>
                            </p:childTnLst>
                          </p:cTn>
                        </p:par>
                        <p:par>
                          <p:cTn id="74" fill="hold">
                            <p:stCondLst>
                              <p:cond delay="8050"/>
                            </p:stCondLst>
                            <p:childTnLst>
                              <p:par>
                                <p:cTn id="75" presetID="55" presetClass="entr" presetSubtype="0"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p:cTn id="77" dur="1000" fill="hold"/>
                                        <p:tgtEl>
                                          <p:spTgt spid="85"/>
                                        </p:tgtEl>
                                        <p:attrNameLst>
                                          <p:attrName>ppt_w</p:attrName>
                                        </p:attrNameLst>
                                      </p:cBhvr>
                                      <p:tavLst>
                                        <p:tav tm="0">
                                          <p:val>
                                            <p:strVal val="#ppt_w*0.70"/>
                                          </p:val>
                                        </p:tav>
                                        <p:tav tm="100000">
                                          <p:val>
                                            <p:strVal val="#ppt_w"/>
                                          </p:val>
                                        </p:tav>
                                      </p:tavLst>
                                    </p:anim>
                                    <p:anim calcmode="lin" valueType="num">
                                      <p:cBhvr>
                                        <p:cTn id="78" dur="1000" fill="hold"/>
                                        <p:tgtEl>
                                          <p:spTgt spid="85"/>
                                        </p:tgtEl>
                                        <p:attrNameLst>
                                          <p:attrName>ppt_h</p:attrName>
                                        </p:attrNameLst>
                                      </p:cBhvr>
                                      <p:tavLst>
                                        <p:tav tm="0">
                                          <p:val>
                                            <p:strVal val="#ppt_h"/>
                                          </p:val>
                                        </p:tav>
                                        <p:tav tm="100000">
                                          <p:val>
                                            <p:strVal val="#ppt_h"/>
                                          </p:val>
                                        </p:tav>
                                      </p:tavLst>
                                    </p:anim>
                                    <p:animEffect transition="in" filter="fade">
                                      <p:cBhvr>
                                        <p:cTn id="79" dur="1000"/>
                                        <p:tgtEl>
                                          <p:spTgt spid="85"/>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 calcmode="lin" valueType="num">
                                      <p:cBhvr>
                                        <p:cTn id="82" dur="1000" fill="hold"/>
                                        <p:tgtEl>
                                          <p:spTgt spid="86"/>
                                        </p:tgtEl>
                                        <p:attrNameLst>
                                          <p:attrName>ppt_w</p:attrName>
                                        </p:attrNameLst>
                                      </p:cBhvr>
                                      <p:tavLst>
                                        <p:tav tm="0">
                                          <p:val>
                                            <p:strVal val="#ppt_w*0.70"/>
                                          </p:val>
                                        </p:tav>
                                        <p:tav tm="100000">
                                          <p:val>
                                            <p:strVal val="#ppt_w"/>
                                          </p:val>
                                        </p:tav>
                                      </p:tavLst>
                                    </p:anim>
                                    <p:anim calcmode="lin" valueType="num">
                                      <p:cBhvr>
                                        <p:cTn id="83" dur="1000" fill="hold"/>
                                        <p:tgtEl>
                                          <p:spTgt spid="86"/>
                                        </p:tgtEl>
                                        <p:attrNameLst>
                                          <p:attrName>ppt_h</p:attrName>
                                        </p:attrNameLst>
                                      </p:cBhvr>
                                      <p:tavLst>
                                        <p:tav tm="0">
                                          <p:val>
                                            <p:strVal val="#ppt_h"/>
                                          </p:val>
                                        </p:tav>
                                        <p:tav tm="100000">
                                          <p:val>
                                            <p:strVal val="#ppt_h"/>
                                          </p:val>
                                        </p:tav>
                                      </p:tavLst>
                                    </p:anim>
                                    <p:animEffect transition="in" filter="fade">
                                      <p:cBhvr>
                                        <p:cTn id="84" dur="1000"/>
                                        <p:tgtEl>
                                          <p:spTgt spid="86"/>
                                        </p:tgtEl>
                                      </p:cBhvr>
                                    </p:animEffect>
                                  </p:childTnLst>
                                </p:cTn>
                              </p:par>
                              <p:par>
                                <p:cTn id="85" presetID="55" presetClass="entr" presetSubtype="0" fill="hold" grpId="0" nodeType="withEffect">
                                  <p:stCondLst>
                                    <p:cond delay="250"/>
                                  </p:stCondLst>
                                  <p:childTnLst>
                                    <p:set>
                                      <p:cBhvr>
                                        <p:cTn id="86" dur="1" fill="hold">
                                          <p:stCondLst>
                                            <p:cond delay="0"/>
                                          </p:stCondLst>
                                        </p:cTn>
                                        <p:tgtEl>
                                          <p:spTgt spid="87"/>
                                        </p:tgtEl>
                                        <p:attrNameLst>
                                          <p:attrName>style.visibility</p:attrName>
                                        </p:attrNameLst>
                                      </p:cBhvr>
                                      <p:to>
                                        <p:strVal val="visible"/>
                                      </p:to>
                                    </p:set>
                                    <p:anim calcmode="lin" valueType="num">
                                      <p:cBhvr>
                                        <p:cTn id="87" dur="1000" fill="hold"/>
                                        <p:tgtEl>
                                          <p:spTgt spid="87"/>
                                        </p:tgtEl>
                                        <p:attrNameLst>
                                          <p:attrName>ppt_w</p:attrName>
                                        </p:attrNameLst>
                                      </p:cBhvr>
                                      <p:tavLst>
                                        <p:tav tm="0">
                                          <p:val>
                                            <p:strVal val="#ppt_w*0.70"/>
                                          </p:val>
                                        </p:tav>
                                        <p:tav tm="100000">
                                          <p:val>
                                            <p:strVal val="#ppt_w"/>
                                          </p:val>
                                        </p:tav>
                                      </p:tavLst>
                                    </p:anim>
                                    <p:anim calcmode="lin" valueType="num">
                                      <p:cBhvr>
                                        <p:cTn id="88" dur="1000" fill="hold"/>
                                        <p:tgtEl>
                                          <p:spTgt spid="87"/>
                                        </p:tgtEl>
                                        <p:attrNameLst>
                                          <p:attrName>ppt_h</p:attrName>
                                        </p:attrNameLst>
                                      </p:cBhvr>
                                      <p:tavLst>
                                        <p:tav tm="0">
                                          <p:val>
                                            <p:strVal val="#ppt_h"/>
                                          </p:val>
                                        </p:tav>
                                        <p:tav tm="100000">
                                          <p:val>
                                            <p:strVal val="#ppt_h"/>
                                          </p:val>
                                        </p:tav>
                                      </p:tavLst>
                                    </p:anim>
                                    <p:animEffect transition="in" filter="fade">
                                      <p:cBhvr>
                                        <p:cTn id="89" dur="1000"/>
                                        <p:tgtEl>
                                          <p:spTgt spid="87"/>
                                        </p:tgtEl>
                                      </p:cBhvr>
                                    </p:animEffect>
                                  </p:childTnLst>
                                </p:cTn>
                              </p:par>
                              <p:par>
                                <p:cTn id="90" presetID="55" presetClass="entr" presetSubtype="0" fill="hold" grpId="0" nodeType="withEffect">
                                  <p:stCondLst>
                                    <p:cond delay="500"/>
                                  </p:stCondLst>
                                  <p:childTnLst>
                                    <p:set>
                                      <p:cBhvr>
                                        <p:cTn id="91" dur="1" fill="hold">
                                          <p:stCondLst>
                                            <p:cond delay="0"/>
                                          </p:stCondLst>
                                        </p:cTn>
                                        <p:tgtEl>
                                          <p:spTgt spid="88"/>
                                        </p:tgtEl>
                                        <p:attrNameLst>
                                          <p:attrName>style.visibility</p:attrName>
                                        </p:attrNameLst>
                                      </p:cBhvr>
                                      <p:to>
                                        <p:strVal val="visible"/>
                                      </p:to>
                                    </p:set>
                                    <p:anim calcmode="lin" valueType="num">
                                      <p:cBhvr>
                                        <p:cTn id="92" dur="1000" fill="hold"/>
                                        <p:tgtEl>
                                          <p:spTgt spid="88"/>
                                        </p:tgtEl>
                                        <p:attrNameLst>
                                          <p:attrName>ppt_w</p:attrName>
                                        </p:attrNameLst>
                                      </p:cBhvr>
                                      <p:tavLst>
                                        <p:tav tm="0">
                                          <p:val>
                                            <p:strVal val="#ppt_w*0.70"/>
                                          </p:val>
                                        </p:tav>
                                        <p:tav tm="100000">
                                          <p:val>
                                            <p:strVal val="#ppt_w"/>
                                          </p:val>
                                        </p:tav>
                                      </p:tavLst>
                                    </p:anim>
                                    <p:anim calcmode="lin" valueType="num">
                                      <p:cBhvr>
                                        <p:cTn id="93" dur="1000" fill="hold"/>
                                        <p:tgtEl>
                                          <p:spTgt spid="88"/>
                                        </p:tgtEl>
                                        <p:attrNameLst>
                                          <p:attrName>ppt_h</p:attrName>
                                        </p:attrNameLst>
                                      </p:cBhvr>
                                      <p:tavLst>
                                        <p:tav tm="0">
                                          <p:val>
                                            <p:strVal val="#ppt_h"/>
                                          </p:val>
                                        </p:tav>
                                        <p:tav tm="100000">
                                          <p:val>
                                            <p:strVal val="#ppt_h"/>
                                          </p:val>
                                        </p:tav>
                                      </p:tavLst>
                                    </p:anim>
                                    <p:animEffect transition="in" filter="fade">
                                      <p:cBhvr>
                                        <p:cTn id="94" dur="1000"/>
                                        <p:tgtEl>
                                          <p:spTgt spid="88"/>
                                        </p:tgtEl>
                                      </p:cBhvr>
                                    </p:animEffect>
                                  </p:childTnLst>
                                </p:cTn>
                              </p:par>
                              <p:par>
                                <p:cTn id="95" presetID="55" presetClass="entr" presetSubtype="0" fill="hold" grpId="0" nodeType="withEffect">
                                  <p:stCondLst>
                                    <p:cond delay="500"/>
                                  </p:stCondLst>
                                  <p:childTnLst>
                                    <p:set>
                                      <p:cBhvr>
                                        <p:cTn id="96" dur="1" fill="hold">
                                          <p:stCondLst>
                                            <p:cond delay="0"/>
                                          </p:stCondLst>
                                        </p:cTn>
                                        <p:tgtEl>
                                          <p:spTgt spid="91"/>
                                        </p:tgtEl>
                                        <p:attrNameLst>
                                          <p:attrName>style.visibility</p:attrName>
                                        </p:attrNameLst>
                                      </p:cBhvr>
                                      <p:to>
                                        <p:strVal val="visible"/>
                                      </p:to>
                                    </p:set>
                                    <p:anim calcmode="lin" valueType="num">
                                      <p:cBhvr>
                                        <p:cTn id="97" dur="1000" fill="hold"/>
                                        <p:tgtEl>
                                          <p:spTgt spid="91"/>
                                        </p:tgtEl>
                                        <p:attrNameLst>
                                          <p:attrName>ppt_w</p:attrName>
                                        </p:attrNameLst>
                                      </p:cBhvr>
                                      <p:tavLst>
                                        <p:tav tm="0">
                                          <p:val>
                                            <p:strVal val="#ppt_w*0.70"/>
                                          </p:val>
                                        </p:tav>
                                        <p:tav tm="100000">
                                          <p:val>
                                            <p:strVal val="#ppt_w"/>
                                          </p:val>
                                        </p:tav>
                                      </p:tavLst>
                                    </p:anim>
                                    <p:anim calcmode="lin" valueType="num">
                                      <p:cBhvr>
                                        <p:cTn id="98" dur="1000" fill="hold"/>
                                        <p:tgtEl>
                                          <p:spTgt spid="91"/>
                                        </p:tgtEl>
                                        <p:attrNameLst>
                                          <p:attrName>ppt_h</p:attrName>
                                        </p:attrNameLst>
                                      </p:cBhvr>
                                      <p:tavLst>
                                        <p:tav tm="0">
                                          <p:val>
                                            <p:strVal val="#ppt_h"/>
                                          </p:val>
                                        </p:tav>
                                        <p:tav tm="100000">
                                          <p:val>
                                            <p:strVal val="#ppt_h"/>
                                          </p:val>
                                        </p:tav>
                                      </p:tavLst>
                                    </p:anim>
                                    <p:animEffect transition="in" filter="fade">
                                      <p:cBhvr>
                                        <p:cTn id="99" dur="1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91" grpId="0"/>
      <p:bldP spid="145" grpId="0"/>
      <p:bldP spid="146" grpId="0"/>
      <p:bldP spid="146" grpId="1"/>
      <p:bldP spid="146" grpId="2"/>
      <p:bldP spid="14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解决问题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630" y="4685391"/>
            <a:ext cx="13706920" cy="3840007"/>
          </a:xfrm>
          <a:prstGeom prst="rect">
            <a:avLst/>
          </a:prstGeom>
        </p:spPr>
      </p:pic>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958493" y="1750618"/>
            <a:ext cx="2351314" cy="1892668"/>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3599726" y="1750618"/>
            <a:ext cx="2351314" cy="1892668"/>
          </a:xfrm>
          <a:prstGeom prst="rect">
            <a:avLst/>
          </a:prstGeom>
        </p:spPr>
      </p:pic>
      <p:pic>
        <p:nvPicPr>
          <p:cNvPr id="35" name="图片 34"/>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6240959" y="1750618"/>
            <a:ext cx="2351314" cy="1892668"/>
          </a:xfrm>
          <a:prstGeom prst="rect">
            <a:avLst/>
          </a:prstGeom>
        </p:spPr>
      </p:pic>
      <p:pic>
        <p:nvPicPr>
          <p:cNvPr id="39" name="图片 38"/>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8882191" y="1750618"/>
            <a:ext cx="2351314" cy="1892668"/>
          </a:xfrm>
          <a:prstGeom prst="rect">
            <a:avLst/>
          </a:prstGeom>
        </p:spPr>
      </p:pic>
      <p:grpSp>
        <p:nvGrpSpPr>
          <p:cNvPr id="3" name="组合 2"/>
          <p:cNvGrpSpPr/>
          <p:nvPr/>
        </p:nvGrpSpPr>
        <p:grpSpPr>
          <a:xfrm>
            <a:off x="4328693" y="2805801"/>
            <a:ext cx="844716" cy="2408983"/>
            <a:chOff x="4328693" y="2805801"/>
            <a:chExt cx="844716" cy="2408983"/>
          </a:xfrm>
        </p:grpSpPr>
        <p:grpSp>
          <p:nvGrpSpPr>
            <p:cNvPr id="43" name="组合 42"/>
            <p:cNvGrpSpPr/>
            <p:nvPr/>
          </p:nvGrpSpPr>
          <p:grpSpPr>
            <a:xfrm rot="5400000">
              <a:off x="3546559" y="3587935"/>
              <a:ext cx="2408983" cy="844716"/>
              <a:chOff x="1122639" y="5049210"/>
              <a:chExt cx="6501611" cy="1032664"/>
            </a:xfrm>
          </p:grpSpPr>
          <p:pic>
            <p:nvPicPr>
              <p:cNvPr id="44" name="图片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2" name="KSO_Shape"/>
            <p:cNvSpPr>
              <a:spLocks/>
            </p:cNvSpPr>
            <p:nvPr/>
          </p:nvSpPr>
          <p:spPr bwMode="auto">
            <a:xfrm>
              <a:off x="4549699" y="3719550"/>
              <a:ext cx="402702" cy="402702"/>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4" name="组合 3"/>
          <p:cNvGrpSpPr/>
          <p:nvPr/>
        </p:nvGrpSpPr>
        <p:grpSpPr>
          <a:xfrm>
            <a:off x="6969925" y="2805802"/>
            <a:ext cx="844716" cy="2408983"/>
            <a:chOff x="6969925" y="2805802"/>
            <a:chExt cx="844716" cy="2408983"/>
          </a:xfrm>
        </p:grpSpPr>
        <p:grpSp>
          <p:nvGrpSpPr>
            <p:cNvPr id="46" name="组合 45"/>
            <p:cNvGrpSpPr/>
            <p:nvPr/>
          </p:nvGrpSpPr>
          <p:grpSpPr>
            <a:xfrm rot="5400000">
              <a:off x="6187791" y="3587936"/>
              <a:ext cx="2408983" cy="844716"/>
              <a:chOff x="1122639" y="5049210"/>
              <a:chExt cx="6501611" cy="1032664"/>
            </a:xfrm>
          </p:grpSpPr>
          <p:pic>
            <p:nvPicPr>
              <p:cNvPr id="47" name="图片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8" name="图片 47"/>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3" name="KSO_Shape"/>
            <p:cNvSpPr/>
            <p:nvPr/>
          </p:nvSpPr>
          <p:spPr>
            <a:xfrm>
              <a:off x="7188688" y="3719548"/>
              <a:ext cx="402702" cy="402702"/>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2" name="组合 1"/>
          <p:cNvGrpSpPr/>
          <p:nvPr/>
        </p:nvGrpSpPr>
        <p:grpSpPr>
          <a:xfrm>
            <a:off x="1687460" y="2805800"/>
            <a:ext cx="844716" cy="2408983"/>
            <a:chOff x="1687460" y="2805800"/>
            <a:chExt cx="844716" cy="2408983"/>
          </a:xfrm>
        </p:grpSpPr>
        <p:grpSp>
          <p:nvGrpSpPr>
            <p:cNvPr id="40" name="组合 39"/>
            <p:cNvGrpSpPr/>
            <p:nvPr/>
          </p:nvGrpSpPr>
          <p:grpSpPr>
            <a:xfrm rot="5400000">
              <a:off x="905326" y="3587934"/>
              <a:ext cx="2408983" cy="844716"/>
              <a:chOff x="1122639" y="5049210"/>
              <a:chExt cx="6501611" cy="1032664"/>
            </a:xfrm>
          </p:grpSpPr>
          <p:pic>
            <p:nvPicPr>
              <p:cNvPr id="41" name="图片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2" name="图片 41"/>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4" name="KSO_Shape"/>
            <p:cNvSpPr>
              <a:spLocks/>
            </p:cNvSpPr>
            <p:nvPr/>
          </p:nvSpPr>
          <p:spPr bwMode="auto">
            <a:xfrm>
              <a:off x="1918921" y="3719550"/>
              <a:ext cx="356391" cy="402702"/>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5" name="组合 4"/>
          <p:cNvGrpSpPr/>
          <p:nvPr/>
        </p:nvGrpSpPr>
        <p:grpSpPr>
          <a:xfrm>
            <a:off x="9596968" y="2805803"/>
            <a:ext cx="844716" cy="2408983"/>
            <a:chOff x="9596968" y="2805803"/>
            <a:chExt cx="844716" cy="2408983"/>
          </a:xfrm>
        </p:grpSpPr>
        <p:grpSp>
          <p:nvGrpSpPr>
            <p:cNvPr id="49" name="组合 48"/>
            <p:cNvGrpSpPr/>
            <p:nvPr/>
          </p:nvGrpSpPr>
          <p:grpSpPr>
            <a:xfrm rot="5400000">
              <a:off x="8814834" y="3587937"/>
              <a:ext cx="2408983" cy="844716"/>
              <a:chOff x="1122639" y="5049210"/>
              <a:chExt cx="6501611" cy="1032664"/>
            </a:xfrm>
          </p:grpSpPr>
          <p:pic>
            <p:nvPicPr>
              <p:cNvPr id="50" name="图片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1" name="图片 50"/>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5" name="KSO_Shape"/>
            <p:cNvSpPr>
              <a:spLocks/>
            </p:cNvSpPr>
            <p:nvPr/>
          </p:nvSpPr>
          <p:spPr bwMode="auto">
            <a:xfrm>
              <a:off x="9801436" y="3762763"/>
              <a:ext cx="431800" cy="420285"/>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56" name="矩形 47"/>
          <p:cNvSpPr>
            <a:spLocks noChangeArrowheads="1"/>
          </p:cNvSpPr>
          <p:nvPr/>
        </p:nvSpPr>
        <p:spPr bwMode="auto">
          <a:xfrm>
            <a:off x="915683"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7" name="矩形 47"/>
          <p:cNvSpPr>
            <a:spLocks noChangeArrowheads="1"/>
          </p:cNvSpPr>
          <p:nvPr/>
        </p:nvSpPr>
        <p:spPr bwMode="auto">
          <a:xfrm>
            <a:off x="3556916"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8" name="矩形 47"/>
          <p:cNvSpPr>
            <a:spLocks noChangeArrowheads="1"/>
          </p:cNvSpPr>
          <p:nvPr/>
        </p:nvSpPr>
        <p:spPr bwMode="auto">
          <a:xfrm>
            <a:off x="6249368"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9" name="矩形 47"/>
          <p:cNvSpPr>
            <a:spLocks noChangeArrowheads="1"/>
          </p:cNvSpPr>
          <p:nvPr/>
        </p:nvSpPr>
        <p:spPr bwMode="auto">
          <a:xfrm>
            <a:off x="8890601"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Tree>
    <p:extLst>
      <p:ext uri="{BB962C8B-B14F-4D97-AF65-F5344CB8AC3E}">
        <p14:creationId xmlns:p14="http://schemas.microsoft.com/office/powerpoint/2010/main" val="126074832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nodeType="withEffect">
                                  <p:stCondLst>
                                    <p:cond delay="25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par>
                                <p:cTn id="15" presetID="10" presetClass="entr" presetSubtype="0" fill="hold" nodeType="withEffect">
                                  <p:stCondLst>
                                    <p:cond delay="5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75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22" presetClass="entr" presetSubtype="1" fill="hold" nodeType="withEffect">
                                  <p:stCondLst>
                                    <p:cond delay="25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par>
                                <p:cTn id="31" presetID="22" presetClass="entr" presetSubtype="1" fill="hold" nodeType="withEffect">
                                  <p:stCondLst>
                                    <p:cond delay="75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竞争对手分析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549248" y="1190010"/>
            <a:ext cx="5093503" cy="5093493"/>
          </a:xfrm>
          <a:prstGeom prst="rect">
            <a:avLst/>
          </a:prstGeom>
        </p:spPr>
      </p:pic>
      <p:grpSp>
        <p:nvGrpSpPr>
          <p:cNvPr id="2" name="组合 1"/>
          <p:cNvGrpSpPr/>
          <p:nvPr/>
        </p:nvGrpSpPr>
        <p:grpSpPr>
          <a:xfrm>
            <a:off x="5230934" y="2882941"/>
            <a:ext cx="1730129" cy="1730129"/>
            <a:chOff x="5230934" y="2882941"/>
            <a:chExt cx="1730129" cy="1730129"/>
          </a:xfrm>
        </p:grpSpPr>
        <p:sp>
          <p:nvSpPr>
            <p:cNvPr id="29" name="空心弧 28"/>
            <p:cNvSpPr/>
            <p:nvPr/>
          </p:nvSpPr>
          <p:spPr>
            <a:xfrm>
              <a:off x="5230934" y="2882941"/>
              <a:ext cx="1730129" cy="1730129"/>
            </a:xfrm>
            <a:prstGeom prst="blockArc">
              <a:avLst>
                <a:gd name="adj1" fmla="val 13254137"/>
                <a:gd name="adj2" fmla="val 8143146"/>
                <a:gd name="adj3"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KSO_Shape"/>
            <p:cNvSpPr>
              <a:spLocks/>
            </p:cNvSpPr>
            <p:nvPr/>
          </p:nvSpPr>
          <p:spPr bwMode="auto">
            <a:xfrm rot="12801533" flipV="1">
              <a:off x="5308149" y="4135318"/>
              <a:ext cx="343987" cy="431783"/>
            </a:xfrm>
            <a:custGeom>
              <a:avLst/>
              <a:gdLst>
                <a:gd name="T0" fmla="*/ 1600057 w 1568450"/>
                <a:gd name="T1" fmla="*/ 1603072 h 1966913"/>
                <a:gd name="T2" fmla="*/ 1600057 w 1568450"/>
                <a:gd name="T3" fmla="*/ 1603072 h 1966913"/>
                <a:gd name="T4" fmla="*/ 1600057 w 1568450"/>
                <a:gd name="T5" fmla="*/ 1603072 h 1966913"/>
                <a:gd name="T6" fmla="*/ 1600057 w 1568450"/>
                <a:gd name="T7" fmla="*/ 1603072 h 1966913"/>
                <a:gd name="T8" fmla="*/ 1600057 w 1568450"/>
                <a:gd name="T9" fmla="*/ 1603072 h 1966913"/>
                <a:gd name="T10" fmla="*/ 1600057 w 1568450"/>
                <a:gd name="T11" fmla="*/ 1603072 h 1966913"/>
                <a:gd name="T12" fmla="*/ 1600057 w 1568450"/>
                <a:gd name="T13" fmla="*/ 1603072 h 1966913"/>
                <a:gd name="T14" fmla="*/ 1600057 w 1568450"/>
                <a:gd name="T15" fmla="*/ 1603072 h 1966913"/>
                <a:gd name="T16" fmla="*/ 1600057 w 1568450"/>
                <a:gd name="T17" fmla="*/ 1603072 h 1966913"/>
                <a:gd name="T18" fmla="*/ 1600057 w 1568450"/>
                <a:gd name="T19" fmla="*/ 1603072 h 1966913"/>
                <a:gd name="T20" fmla="*/ 1600057 w 1568450"/>
                <a:gd name="T21" fmla="*/ 1603072 h 1966913"/>
                <a:gd name="T22" fmla="*/ 1600057 w 1568450"/>
                <a:gd name="T23" fmla="*/ 1603072 h 19669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68450" h="1966913">
                  <a:moveTo>
                    <a:pt x="469900" y="0"/>
                  </a:moveTo>
                  <a:lnTo>
                    <a:pt x="760942" y="0"/>
                  </a:lnTo>
                  <a:lnTo>
                    <a:pt x="1568450" y="983721"/>
                  </a:lnTo>
                  <a:lnTo>
                    <a:pt x="760942" y="1966913"/>
                  </a:lnTo>
                  <a:lnTo>
                    <a:pt x="469900" y="1966913"/>
                  </a:lnTo>
                  <a:lnTo>
                    <a:pt x="1277409" y="983721"/>
                  </a:lnTo>
                  <a:lnTo>
                    <a:pt x="469900" y="0"/>
                  </a:lnTo>
                  <a:close/>
                  <a:moveTo>
                    <a:pt x="0" y="0"/>
                  </a:moveTo>
                  <a:lnTo>
                    <a:pt x="290652" y="0"/>
                  </a:lnTo>
                  <a:lnTo>
                    <a:pt x="1098550" y="983721"/>
                  </a:lnTo>
                  <a:lnTo>
                    <a:pt x="290652" y="1966913"/>
                  </a:lnTo>
                  <a:lnTo>
                    <a:pt x="0" y="1966913"/>
                  </a:lnTo>
                  <a:lnTo>
                    <a:pt x="807898" y="983721"/>
                  </a:lnTo>
                  <a:lnTo>
                    <a:pt x="0" y="0"/>
                  </a:ln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noFill/>
            </a:ln>
          </p:spPr>
          <p:txBody>
            <a:bodyPr anchor="ctr"/>
            <a:lstStyle/>
            <a:p>
              <a:endParaRPr lang="zh-CN" altLang="en-US">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3500000" scaled="1"/>
                  <a:tileRect/>
                </a:gradFill>
              </a:endParaRPr>
            </a:p>
          </p:txBody>
        </p:sp>
      </p:grpSp>
      <p:grpSp>
        <p:nvGrpSpPr>
          <p:cNvPr id="4" name="组合 3"/>
          <p:cNvGrpSpPr/>
          <p:nvPr/>
        </p:nvGrpSpPr>
        <p:grpSpPr>
          <a:xfrm>
            <a:off x="1264084" y="3307022"/>
            <a:ext cx="4769858" cy="2602500"/>
            <a:chOff x="1264084" y="3307022"/>
            <a:chExt cx="4769858" cy="2602500"/>
          </a:xfrm>
        </p:grpSpPr>
        <p:grpSp>
          <p:nvGrpSpPr>
            <p:cNvPr id="21" name="组合 20"/>
            <p:cNvGrpSpPr/>
            <p:nvPr/>
          </p:nvGrpSpPr>
          <p:grpSpPr>
            <a:xfrm flipH="1">
              <a:off x="1264084" y="3307022"/>
              <a:ext cx="4769858" cy="2602500"/>
              <a:chOff x="1021342" y="1869945"/>
              <a:chExt cx="4769858" cy="2602500"/>
            </a:xfrm>
          </p:grpSpPr>
          <p:sp>
            <p:nvSpPr>
              <p:cNvPr id="22" name="圆角矩形 21"/>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1" name="矩形 47"/>
            <p:cNvSpPr>
              <a:spLocks noChangeArrowheads="1"/>
            </p:cNvSpPr>
            <p:nvPr/>
          </p:nvSpPr>
          <p:spPr bwMode="auto">
            <a:xfrm>
              <a:off x="1706048" y="413593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处于</a:t>
              </a:r>
              <a:r>
                <a:rPr lang="zh-CN" altLang="en-US" sz="2000" dirty="0">
                  <a:solidFill>
                    <a:schemeClr val="bg1"/>
                  </a:solidFill>
                </a:rPr>
                <a:t>起步阶段</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3" name="组合 2"/>
          <p:cNvGrpSpPr/>
          <p:nvPr/>
        </p:nvGrpSpPr>
        <p:grpSpPr>
          <a:xfrm>
            <a:off x="1264084" y="1592522"/>
            <a:ext cx="4769858" cy="2602500"/>
            <a:chOff x="1264084" y="1592522"/>
            <a:chExt cx="4769858" cy="2602500"/>
          </a:xfrm>
        </p:grpSpPr>
        <p:grpSp>
          <p:nvGrpSpPr>
            <p:cNvPr id="15" name="组合 14"/>
            <p:cNvGrpSpPr/>
            <p:nvPr/>
          </p:nvGrpSpPr>
          <p:grpSpPr>
            <a:xfrm flipH="1">
              <a:off x="1264084" y="1592522"/>
              <a:ext cx="4769858" cy="2602500"/>
              <a:chOff x="1021342" y="1869945"/>
              <a:chExt cx="4769858" cy="2602500"/>
            </a:xfrm>
          </p:grpSpPr>
          <p:sp>
            <p:nvSpPr>
              <p:cNvPr id="16" name="圆角矩形 15"/>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2" name="矩形 31"/>
            <p:cNvSpPr>
              <a:spLocks noChangeArrowheads="1"/>
            </p:cNvSpPr>
            <p:nvPr/>
          </p:nvSpPr>
          <p:spPr bwMode="auto">
            <a:xfrm>
              <a:off x="1714459" y="2436155"/>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整体</a:t>
              </a:r>
              <a:r>
                <a:rPr lang="zh-CN" altLang="en-US" sz="2000" dirty="0">
                  <a:solidFill>
                    <a:schemeClr val="bg1"/>
                  </a:solidFill>
                </a:rPr>
                <a:t>规模较小</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5" name="组合 4"/>
          <p:cNvGrpSpPr/>
          <p:nvPr/>
        </p:nvGrpSpPr>
        <p:grpSpPr>
          <a:xfrm>
            <a:off x="6124103" y="1589995"/>
            <a:ext cx="4812377" cy="2602500"/>
            <a:chOff x="6124103" y="1589995"/>
            <a:chExt cx="4812377" cy="2602500"/>
          </a:xfrm>
        </p:grpSpPr>
        <p:grpSp>
          <p:nvGrpSpPr>
            <p:cNvPr id="18" name="组合 17"/>
            <p:cNvGrpSpPr/>
            <p:nvPr/>
          </p:nvGrpSpPr>
          <p:grpSpPr>
            <a:xfrm>
              <a:off x="6124103" y="1589995"/>
              <a:ext cx="4769858" cy="2602500"/>
              <a:chOff x="1021342" y="1869945"/>
              <a:chExt cx="4769858" cy="2602500"/>
            </a:xfrm>
          </p:grpSpPr>
          <p:sp>
            <p:nvSpPr>
              <p:cNvPr id="19" name="圆角矩形 18"/>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0" name="图片 19"/>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3" name="矩形 47"/>
            <p:cNvSpPr>
              <a:spLocks noChangeArrowheads="1"/>
            </p:cNvSpPr>
            <p:nvPr/>
          </p:nvSpPr>
          <p:spPr bwMode="auto">
            <a:xfrm>
              <a:off x="8252437" y="2410692"/>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市场</a:t>
              </a:r>
              <a:r>
                <a:rPr lang="zh-CN" altLang="en-US" sz="2000" dirty="0">
                  <a:solidFill>
                    <a:schemeClr val="bg1"/>
                  </a:solidFill>
                </a:rPr>
                <a:t>占有率低</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9" name="组合 8"/>
          <p:cNvGrpSpPr/>
          <p:nvPr/>
        </p:nvGrpSpPr>
        <p:grpSpPr>
          <a:xfrm>
            <a:off x="6124103" y="3304495"/>
            <a:ext cx="4812377" cy="2602500"/>
            <a:chOff x="6124103" y="3304495"/>
            <a:chExt cx="4812377" cy="2602500"/>
          </a:xfrm>
        </p:grpSpPr>
        <p:grpSp>
          <p:nvGrpSpPr>
            <p:cNvPr id="24" name="组合 23"/>
            <p:cNvGrpSpPr/>
            <p:nvPr/>
          </p:nvGrpSpPr>
          <p:grpSpPr>
            <a:xfrm>
              <a:off x="6124103" y="3304495"/>
              <a:ext cx="4769858" cy="2602500"/>
              <a:chOff x="1021342" y="1869945"/>
              <a:chExt cx="4769858" cy="2602500"/>
            </a:xfrm>
          </p:grpSpPr>
          <p:sp>
            <p:nvSpPr>
              <p:cNvPr id="25" name="圆角矩形 24"/>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4" name="矩形 47"/>
            <p:cNvSpPr>
              <a:spLocks noChangeArrowheads="1"/>
            </p:cNvSpPr>
            <p:nvPr/>
          </p:nvSpPr>
          <p:spPr bwMode="auto">
            <a:xfrm>
              <a:off x="8252437" y="4163444"/>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市场</a:t>
              </a:r>
              <a:r>
                <a:rPr lang="zh-CN" altLang="en-US" sz="2000" dirty="0">
                  <a:solidFill>
                    <a:schemeClr val="bg1"/>
                  </a:solidFill>
                </a:rPr>
                <a:t>认知度低</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spTree>
    <p:extLst>
      <p:ext uri="{BB962C8B-B14F-4D97-AF65-F5344CB8AC3E}">
        <p14:creationId xmlns:p14="http://schemas.microsoft.com/office/powerpoint/2010/main" val="302816759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3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style.rotation</p:attrName>
                                        </p:attrNameLst>
                                      </p:cBhvr>
                                      <p:tavLst>
                                        <p:tav tm="0">
                                          <p:val>
                                            <p:fltVal val="720"/>
                                          </p:val>
                                        </p:tav>
                                        <p:tav tm="100000">
                                          <p:val>
                                            <p:fltVal val="0"/>
                                          </p:val>
                                        </p:tav>
                                      </p:tavLst>
                                    </p:anim>
                                    <p:anim calcmode="lin" valueType="num">
                                      <p:cBhvr>
                                        <p:cTn id="15" dur="2000" fill="hold"/>
                                        <p:tgtEl>
                                          <p:spTgt spid="2"/>
                                        </p:tgtEl>
                                        <p:attrNameLst>
                                          <p:attrName>ppt_h</p:attrName>
                                        </p:attrNameLst>
                                      </p:cBhvr>
                                      <p:tavLst>
                                        <p:tav tm="0">
                                          <p:val>
                                            <p:fltVal val="0"/>
                                          </p:val>
                                        </p:tav>
                                        <p:tav tm="100000">
                                          <p:val>
                                            <p:strVal val="#ppt_h"/>
                                          </p:val>
                                        </p:tav>
                                      </p:tavLst>
                                    </p:anim>
                                    <p:anim calcmode="lin" valueType="num">
                                      <p:cBhvr>
                                        <p:cTn id="16" dur="20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3000"/>
                            </p:stCondLst>
                            <p:childTnLst>
                              <p:par>
                                <p:cTn id="18" presetID="2" presetClass="entr" presetSubtype="8" decel="2800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0-#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decel="28000" fill="hold" nodeType="withEffect">
                                  <p:stCondLst>
                                    <p:cond delay="15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0-#ppt_w/2"/>
                                          </p:val>
                                        </p:tav>
                                        <p:tav tm="100000">
                                          <p:val>
                                            <p:strVal val="#ppt_x"/>
                                          </p:val>
                                        </p:tav>
                                      </p:tavLst>
                                    </p:anim>
                                    <p:anim calcmode="lin" valueType="num">
                                      <p:cBhvr additive="base">
                                        <p:cTn id="25" dur="75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3900"/>
                            </p:stCondLst>
                            <p:childTnLst>
                              <p:par>
                                <p:cTn id="27" presetID="2" presetClass="entr" presetSubtype="2" decel="2800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750" fill="hold"/>
                                        <p:tgtEl>
                                          <p:spTgt spid="5"/>
                                        </p:tgtEl>
                                        <p:attrNameLst>
                                          <p:attrName>ppt_x</p:attrName>
                                        </p:attrNameLst>
                                      </p:cBhvr>
                                      <p:tavLst>
                                        <p:tav tm="0">
                                          <p:val>
                                            <p:strVal val="1+#ppt_w/2"/>
                                          </p:val>
                                        </p:tav>
                                        <p:tav tm="100000">
                                          <p:val>
                                            <p:strVal val="#ppt_x"/>
                                          </p:val>
                                        </p:tav>
                                      </p:tavLst>
                                    </p:anim>
                                    <p:anim calcmode="lin" valueType="num">
                                      <p:cBhvr additive="base">
                                        <p:cTn id="30" dur="75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2" decel="28000" fill="hold" nodeType="withEffect">
                                  <p:stCondLst>
                                    <p:cond delay="1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1+#ppt_w/2"/>
                                          </p:val>
                                        </p:tav>
                                        <p:tav tm="100000">
                                          <p:val>
                                            <p:strVal val="#ppt_x"/>
                                          </p:val>
                                        </p:tav>
                                      </p:tavLst>
                                    </p:anim>
                                    <p:anim calcmode="lin" valueType="num">
                                      <p:cBhvr additive="base">
                                        <p:cTn id="34"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4585467" y="2183275"/>
            <a:ext cx="3057668" cy="3057670"/>
          </a:xfrm>
          <a:prstGeom prst="rect">
            <a:avLst/>
          </a:prstGeom>
        </p:spPr>
      </p:pic>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竞争对手分析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27" name="TextBox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rot="21566689">
            <a:off x="766753" y="2657565"/>
            <a:ext cx="1428596" cy="923330"/>
          </a:xfrm>
          <a:prstGeom prst="rect">
            <a:avLst/>
          </a:prstGeom>
          <a:noFill/>
        </p:spPr>
        <p:txBody>
          <a:bodyPr wrap="none" rtlCol="0">
            <a:spAutoFit/>
          </a:bodyPr>
          <a:lstStyle>
            <a:defPPr>
              <a:defRPr lang="zh-CN"/>
            </a:defPPr>
            <a:lvl1pPr>
              <a:defRPr sz="130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altLang="zh-CN" sz="5400" dirty="0"/>
              <a:t>ONE</a:t>
            </a:r>
            <a:endParaRPr lang="zh-CN" altLang="en-US" sz="5400" dirty="0"/>
          </a:p>
        </p:txBody>
      </p:sp>
      <p:sp>
        <p:nvSpPr>
          <p:cNvPr id="28" name="TextBox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rot="21566689">
            <a:off x="8266469" y="2657565"/>
            <a:ext cx="1589474" cy="923330"/>
          </a:xfrm>
          <a:prstGeom prst="rect">
            <a:avLst/>
          </a:prstGeom>
          <a:noFill/>
        </p:spPr>
        <p:txBody>
          <a:bodyPr wrap="none" rtlCol="0">
            <a:spAutoFit/>
          </a:bodyPr>
          <a:lstStyle>
            <a:defPPr>
              <a:defRPr lang="zh-CN"/>
            </a:defPPr>
            <a:lvl1pPr>
              <a:defRPr sz="54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altLang="zh-CN" dirty="0"/>
              <a:t>TWO</a:t>
            </a:r>
            <a:endParaRPr lang="zh-CN" altLang="en-US" dirty="0"/>
          </a:p>
        </p:txBody>
      </p:sp>
      <p:grpSp>
        <p:nvGrpSpPr>
          <p:cNvPr id="2" name="组合 1"/>
          <p:cNvGrpSpPr/>
          <p:nvPr/>
        </p:nvGrpSpPr>
        <p:grpSpPr>
          <a:xfrm>
            <a:off x="4028950" y="2879380"/>
            <a:ext cx="976432" cy="638929"/>
            <a:chOff x="4028950" y="2879380"/>
            <a:chExt cx="976432" cy="638929"/>
          </a:xfrm>
        </p:grpSpPr>
        <p:sp>
          <p:nvSpPr>
            <p:cNvPr id="35" name="任意多边形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028950" y="2879380"/>
              <a:ext cx="976432" cy="638929"/>
            </a:xfrm>
            <a:custGeom>
              <a:avLst/>
              <a:gdLst>
                <a:gd name="connsiteX0" fmla="*/ 0 w 701676"/>
                <a:gd name="connsiteY0" fmla="*/ 229570 h 459142"/>
                <a:gd name="connsiteX1" fmla="*/ 0 w 701676"/>
                <a:gd name="connsiteY1" fmla="*/ 229571 h 459142"/>
                <a:gd name="connsiteX2" fmla="*/ 0 w 701676"/>
                <a:gd name="connsiteY2" fmla="*/ 229571 h 459142"/>
                <a:gd name="connsiteX3" fmla="*/ 229571 w 701676"/>
                <a:gd name="connsiteY3" fmla="*/ 0 h 459142"/>
                <a:gd name="connsiteX4" fmla="*/ 701676 w 701676"/>
                <a:gd name="connsiteY4" fmla="*/ 0 h 459142"/>
                <a:gd name="connsiteX5" fmla="*/ 673343 w 701676"/>
                <a:gd name="connsiteY5" fmla="*/ 34340 h 459142"/>
                <a:gd name="connsiteX6" fmla="*/ 523816 w 701676"/>
                <a:gd name="connsiteY6" fmla="*/ 389679 h 459142"/>
                <a:gd name="connsiteX7" fmla="*/ 513214 w 701676"/>
                <a:gd name="connsiteY7" fmla="*/ 459142 h 459142"/>
                <a:gd name="connsiteX8" fmla="*/ 229571 w 701676"/>
                <a:gd name="connsiteY8" fmla="*/ 459141 h 459142"/>
                <a:gd name="connsiteX9" fmla="*/ 4664 w 701676"/>
                <a:gd name="connsiteY9" fmla="*/ 275837 h 459142"/>
                <a:gd name="connsiteX10" fmla="*/ 0 w 701676"/>
                <a:gd name="connsiteY10" fmla="*/ 229571 h 459142"/>
                <a:gd name="connsiteX11" fmla="*/ 4664 w 701676"/>
                <a:gd name="connsiteY11" fmla="*/ 183304 h 459142"/>
                <a:gd name="connsiteX12" fmla="*/ 229571 w 701676"/>
                <a:gd name="connsiteY12" fmla="*/ 0 h 45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1676" h="459142">
                  <a:moveTo>
                    <a:pt x="0" y="229570"/>
                  </a:moveTo>
                  <a:lnTo>
                    <a:pt x="0" y="229571"/>
                  </a:lnTo>
                  <a:lnTo>
                    <a:pt x="0" y="229571"/>
                  </a:lnTo>
                  <a:close/>
                  <a:moveTo>
                    <a:pt x="229571" y="0"/>
                  </a:moveTo>
                  <a:lnTo>
                    <a:pt x="701676" y="0"/>
                  </a:lnTo>
                  <a:lnTo>
                    <a:pt x="673343" y="34340"/>
                  </a:lnTo>
                  <a:cubicBezTo>
                    <a:pt x="601909" y="140075"/>
                    <a:pt x="550291" y="260298"/>
                    <a:pt x="523816" y="389679"/>
                  </a:cubicBezTo>
                  <a:lnTo>
                    <a:pt x="513214" y="459142"/>
                  </a:lnTo>
                  <a:lnTo>
                    <a:pt x="229571" y="459141"/>
                  </a:lnTo>
                  <a:cubicBezTo>
                    <a:pt x="118631" y="459141"/>
                    <a:pt x="26071" y="380449"/>
                    <a:pt x="4664" y="275837"/>
                  </a:cubicBezTo>
                  <a:lnTo>
                    <a:pt x="0" y="229571"/>
                  </a:lnTo>
                  <a:lnTo>
                    <a:pt x="4664" y="183304"/>
                  </a:lnTo>
                  <a:cubicBezTo>
                    <a:pt x="26071" y="78693"/>
                    <a:pt x="118631" y="0"/>
                    <a:pt x="229571" y="0"/>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Freeform 1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193548" y="2981538"/>
              <a:ext cx="442063" cy="434613"/>
            </a:xfrm>
            <a:custGeom>
              <a:avLst/>
              <a:gdLst>
                <a:gd name="T0" fmla="*/ 1149 w 1490"/>
                <a:gd name="T1" fmla="*/ 116 h 1465"/>
                <a:gd name="T2" fmla="*/ 921 w 1490"/>
                <a:gd name="T3" fmla="*/ 88 h 1465"/>
                <a:gd name="T4" fmla="*/ 774 w 1490"/>
                <a:gd name="T5" fmla="*/ 5 h 1465"/>
                <a:gd name="T6" fmla="*/ 669 w 1490"/>
                <a:gd name="T7" fmla="*/ 22 h 1465"/>
                <a:gd name="T8" fmla="*/ 632 w 1490"/>
                <a:gd name="T9" fmla="*/ 50 h 1465"/>
                <a:gd name="T10" fmla="*/ 547 w 1490"/>
                <a:gd name="T11" fmla="*/ 14 h 1465"/>
                <a:gd name="T12" fmla="*/ 439 w 1490"/>
                <a:gd name="T13" fmla="*/ 12 h 1465"/>
                <a:gd name="T14" fmla="*/ 346 w 1490"/>
                <a:gd name="T15" fmla="*/ 64 h 1465"/>
                <a:gd name="T16" fmla="*/ 285 w 1490"/>
                <a:gd name="T17" fmla="*/ 168 h 1465"/>
                <a:gd name="T18" fmla="*/ 239 w 1490"/>
                <a:gd name="T19" fmla="*/ 263 h 1465"/>
                <a:gd name="T20" fmla="*/ 211 w 1490"/>
                <a:gd name="T21" fmla="*/ 296 h 1465"/>
                <a:gd name="T22" fmla="*/ 124 w 1490"/>
                <a:gd name="T23" fmla="*/ 446 h 1465"/>
                <a:gd name="T24" fmla="*/ 10 w 1490"/>
                <a:gd name="T25" fmla="*/ 715 h 1465"/>
                <a:gd name="T26" fmla="*/ 125 w 1490"/>
                <a:gd name="T27" fmla="*/ 878 h 1465"/>
                <a:gd name="T28" fmla="*/ 179 w 1490"/>
                <a:gd name="T29" fmla="*/ 926 h 1465"/>
                <a:gd name="T30" fmla="*/ 257 w 1490"/>
                <a:gd name="T31" fmla="*/ 1046 h 1465"/>
                <a:gd name="T32" fmla="*/ 318 w 1490"/>
                <a:gd name="T33" fmla="*/ 1111 h 1465"/>
                <a:gd name="T34" fmla="*/ 462 w 1490"/>
                <a:gd name="T35" fmla="*/ 1261 h 1465"/>
                <a:gd name="T36" fmla="*/ 515 w 1490"/>
                <a:gd name="T37" fmla="*/ 1362 h 1465"/>
                <a:gd name="T38" fmla="*/ 540 w 1490"/>
                <a:gd name="T39" fmla="*/ 1465 h 1465"/>
                <a:gd name="T40" fmla="*/ 648 w 1490"/>
                <a:gd name="T41" fmla="*/ 1465 h 1465"/>
                <a:gd name="T42" fmla="*/ 1324 w 1490"/>
                <a:gd name="T43" fmla="*/ 1465 h 1465"/>
                <a:gd name="T44" fmla="*/ 1318 w 1490"/>
                <a:gd name="T45" fmla="*/ 1213 h 1465"/>
                <a:gd name="T46" fmla="*/ 1344 w 1490"/>
                <a:gd name="T47" fmla="*/ 1169 h 1465"/>
                <a:gd name="T48" fmla="*/ 1362 w 1490"/>
                <a:gd name="T49" fmla="*/ 1137 h 1465"/>
                <a:gd name="T50" fmla="*/ 1433 w 1490"/>
                <a:gd name="T51" fmla="*/ 889 h 1465"/>
                <a:gd name="T52" fmla="*/ 1470 w 1490"/>
                <a:gd name="T53" fmla="*/ 600 h 1465"/>
                <a:gd name="T54" fmla="*/ 1466 w 1490"/>
                <a:gd name="T55" fmla="*/ 345 h 1465"/>
                <a:gd name="T56" fmla="*/ 1299 w 1490"/>
                <a:gd name="T57" fmla="*/ 191 h 1465"/>
                <a:gd name="T58" fmla="*/ 1212 w 1490"/>
                <a:gd name="T59" fmla="*/ 184 h 1465"/>
                <a:gd name="T60" fmla="*/ 1149 w 1490"/>
                <a:gd name="T61" fmla="*/ 116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0" h="1465">
                  <a:moveTo>
                    <a:pt x="1149" y="116"/>
                  </a:moveTo>
                  <a:cubicBezTo>
                    <a:pt x="1104" y="66"/>
                    <a:pt x="972" y="44"/>
                    <a:pt x="921" y="88"/>
                  </a:cubicBezTo>
                  <a:cubicBezTo>
                    <a:pt x="879" y="45"/>
                    <a:pt x="837" y="13"/>
                    <a:pt x="774" y="5"/>
                  </a:cubicBezTo>
                  <a:cubicBezTo>
                    <a:pt x="738" y="0"/>
                    <a:pt x="702" y="6"/>
                    <a:pt x="669" y="22"/>
                  </a:cubicBezTo>
                  <a:cubicBezTo>
                    <a:pt x="664" y="25"/>
                    <a:pt x="636" y="49"/>
                    <a:pt x="632" y="50"/>
                  </a:cubicBezTo>
                  <a:cubicBezTo>
                    <a:pt x="618" y="53"/>
                    <a:pt x="565" y="18"/>
                    <a:pt x="547" y="14"/>
                  </a:cubicBezTo>
                  <a:cubicBezTo>
                    <a:pt x="511" y="5"/>
                    <a:pt x="475" y="6"/>
                    <a:pt x="439" y="12"/>
                  </a:cubicBezTo>
                  <a:cubicBezTo>
                    <a:pt x="397" y="21"/>
                    <a:pt x="372" y="35"/>
                    <a:pt x="346" y="64"/>
                  </a:cubicBezTo>
                  <a:cubicBezTo>
                    <a:pt x="319" y="95"/>
                    <a:pt x="299" y="128"/>
                    <a:pt x="285" y="168"/>
                  </a:cubicBezTo>
                  <a:cubicBezTo>
                    <a:pt x="272" y="204"/>
                    <a:pt x="268" y="234"/>
                    <a:pt x="239" y="263"/>
                  </a:cubicBezTo>
                  <a:cubicBezTo>
                    <a:pt x="229" y="273"/>
                    <a:pt x="218" y="283"/>
                    <a:pt x="211" y="296"/>
                  </a:cubicBezTo>
                  <a:cubicBezTo>
                    <a:pt x="181" y="346"/>
                    <a:pt x="152" y="394"/>
                    <a:pt x="124" y="446"/>
                  </a:cubicBezTo>
                  <a:cubicBezTo>
                    <a:pt x="80" y="528"/>
                    <a:pt x="0" y="613"/>
                    <a:pt x="10" y="715"/>
                  </a:cubicBezTo>
                  <a:cubicBezTo>
                    <a:pt x="18" y="797"/>
                    <a:pt x="68" y="832"/>
                    <a:pt x="125" y="878"/>
                  </a:cubicBezTo>
                  <a:cubicBezTo>
                    <a:pt x="142" y="892"/>
                    <a:pt x="164" y="907"/>
                    <a:pt x="179" y="926"/>
                  </a:cubicBezTo>
                  <a:cubicBezTo>
                    <a:pt x="199" y="965"/>
                    <a:pt x="225" y="1017"/>
                    <a:pt x="257" y="1046"/>
                  </a:cubicBezTo>
                  <a:cubicBezTo>
                    <a:pt x="279" y="1066"/>
                    <a:pt x="299" y="1090"/>
                    <a:pt x="318" y="1111"/>
                  </a:cubicBezTo>
                  <a:cubicBezTo>
                    <a:pt x="366" y="1163"/>
                    <a:pt x="422" y="1204"/>
                    <a:pt x="462" y="1261"/>
                  </a:cubicBezTo>
                  <a:cubicBezTo>
                    <a:pt x="484" y="1291"/>
                    <a:pt x="502" y="1326"/>
                    <a:pt x="515" y="1362"/>
                  </a:cubicBezTo>
                  <a:cubicBezTo>
                    <a:pt x="520" y="1374"/>
                    <a:pt x="538" y="1465"/>
                    <a:pt x="540" y="1465"/>
                  </a:cubicBezTo>
                  <a:cubicBezTo>
                    <a:pt x="576" y="1465"/>
                    <a:pt x="612" y="1465"/>
                    <a:pt x="648" y="1465"/>
                  </a:cubicBezTo>
                  <a:cubicBezTo>
                    <a:pt x="873" y="1465"/>
                    <a:pt x="1099" y="1465"/>
                    <a:pt x="1324" y="1465"/>
                  </a:cubicBezTo>
                  <a:cubicBezTo>
                    <a:pt x="1302" y="1383"/>
                    <a:pt x="1295" y="1294"/>
                    <a:pt x="1318" y="1213"/>
                  </a:cubicBezTo>
                  <a:cubicBezTo>
                    <a:pt x="1321" y="1204"/>
                    <a:pt x="1340" y="1182"/>
                    <a:pt x="1344" y="1169"/>
                  </a:cubicBezTo>
                  <a:cubicBezTo>
                    <a:pt x="1347" y="1159"/>
                    <a:pt x="1357" y="1148"/>
                    <a:pt x="1362" y="1137"/>
                  </a:cubicBezTo>
                  <a:cubicBezTo>
                    <a:pt x="1398" y="1057"/>
                    <a:pt x="1418" y="975"/>
                    <a:pt x="1433" y="889"/>
                  </a:cubicBezTo>
                  <a:cubicBezTo>
                    <a:pt x="1450" y="794"/>
                    <a:pt x="1466" y="697"/>
                    <a:pt x="1470" y="600"/>
                  </a:cubicBezTo>
                  <a:cubicBezTo>
                    <a:pt x="1472" y="521"/>
                    <a:pt x="1490" y="422"/>
                    <a:pt x="1466" y="345"/>
                  </a:cubicBezTo>
                  <a:cubicBezTo>
                    <a:pt x="1444" y="270"/>
                    <a:pt x="1380" y="200"/>
                    <a:pt x="1299" y="191"/>
                  </a:cubicBezTo>
                  <a:cubicBezTo>
                    <a:pt x="1276" y="188"/>
                    <a:pt x="1232" y="196"/>
                    <a:pt x="1212" y="184"/>
                  </a:cubicBezTo>
                  <a:cubicBezTo>
                    <a:pt x="1191" y="171"/>
                    <a:pt x="1169" y="135"/>
                    <a:pt x="1149" y="116"/>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 name="组合 2"/>
          <p:cNvGrpSpPr/>
          <p:nvPr/>
        </p:nvGrpSpPr>
        <p:grpSpPr>
          <a:xfrm>
            <a:off x="7209807" y="2879380"/>
            <a:ext cx="953243" cy="638929"/>
            <a:chOff x="7209807" y="2879380"/>
            <a:chExt cx="953243" cy="638929"/>
          </a:xfrm>
        </p:grpSpPr>
        <p:sp>
          <p:nvSpPr>
            <p:cNvPr id="37" name="任意多边形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209807" y="2879380"/>
              <a:ext cx="953243" cy="638929"/>
            </a:xfrm>
            <a:custGeom>
              <a:avLst/>
              <a:gdLst>
                <a:gd name="connsiteX0" fmla="*/ 0 w 685012"/>
                <a:gd name="connsiteY0" fmla="*/ 0 h 459142"/>
                <a:gd name="connsiteX1" fmla="*/ 455441 w 685012"/>
                <a:gd name="connsiteY1" fmla="*/ 0 h 459142"/>
                <a:gd name="connsiteX2" fmla="*/ 685012 w 685012"/>
                <a:gd name="connsiteY2" fmla="*/ 229571 h 459142"/>
                <a:gd name="connsiteX3" fmla="*/ 685011 w 685012"/>
                <a:gd name="connsiteY3" fmla="*/ 229571 h 459142"/>
                <a:gd name="connsiteX4" fmla="*/ 455440 w 685012"/>
                <a:gd name="connsiteY4" fmla="*/ 459142 h 459142"/>
                <a:gd name="connsiteX5" fmla="*/ 194389 w 685012"/>
                <a:gd name="connsiteY5" fmla="*/ 459142 h 459142"/>
                <a:gd name="connsiteX6" fmla="*/ 185133 w 685012"/>
                <a:gd name="connsiteY6" fmla="*/ 398493 h 459142"/>
                <a:gd name="connsiteX7" fmla="*/ 35605 w 685012"/>
                <a:gd name="connsiteY7" fmla="*/ 43154 h 45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012" h="459142">
                  <a:moveTo>
                    <a:pt x="0" y="0"/>
                  </a:moveTo>
                  <a:lnTo>
                    <a:pt x="455441" y="0"/>
                  </a:lnTo>
                  <a:cubicBezTo>
                    <a:pt x="582230" y="0"/>
                    <a:pt x="685012" y="102782"/>
                    <a:pt x="685012" y="229571"/>
                  </a:cubicBezTo>
                  <a:lnTo>
                    <a:pt x="685011" y="229571"/>
                  </a:lnTo>
                  <a:cubicBezTo>
                    <a:pt x="685011" y="356360"/>
                    <a:pt x="582229" y="459142"/>
                    <a:pt x="455440" y="459142"/>
                  </a:cubicBezTo>
                  <a:lnTo>
                    <a:pt x="194389" y="459142"/>
                  </a:lnTo>
                  <a:lnTo>
                    <a:pt x="185133" y="398493"/>
                  </a:lnTo>
                  <a:cubicBezTo>
                    <a:pt x="158658" y="269112"/>
                    <a:pt x="107039" y="148889"/>
                    <a:pt x="35605" y="43154"/>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8" name="Freeform 2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2503391">
              <a:off x="7728643" y="2929722"/>
              <a:ext cx="170263" cy="538249"/>
            </a:xfrm>
            <a:custGeom>
              <a:avLst/>
              <a:gdLst>
                <a:gd name="T0" fmla="*/ 57 w 63"/>
                <a:gd name="T1" fmla="*/ 147 h 198"/>
                <a:gd name="T2" fmla="*/ 56 w 63"/>
                <a:gd name="T3" fmla="*/ 146 h 198"/>
                <a:gd name="T4" fmla="*/ 55 w 63"/>
                <a:gd name="T5" fmla="*/ 145 h 198"/>
                <a:gd name="T6" fmla="*/ 55 w 63"/>
                <a:gd name="T7" fmla="*/ 145 h 198"/>
                <a:gd name="T8" fmla="*/ 54 w 63"/>
                <a:gd name="T9" fmla="*/ 144 h 198"/>
                <a:gd name="T10" fmla="*/ 52 w 63"/>
                <a:gd name="T11" fmla="*/ 142 h 198"/>
                <a:gd name="T12" fmla="*/ 52 w 63"/>
                <a:gd name="T13" fmla="*/ 20 h 198"/>
                <a:gd name="T14" fmla="*/ 46 w 63"/>
                <a:gd name="T15" fmla="*/ 6 h 198"/>
                <a:gd name="T16" fmla="*/ 32 w 63"/>
                <a:gd name="T17" fmla="*/ 0 h 198"/>
                <a:gd name="T18" fmla="*/ 17 w 63"/>
                <a:gd name="T19" fmla="*/ 6 h 198"/>
                <a:gd name="T20" fmla="*/ 17 w 63"/>
                <a:gd name="T21" fmla="*/ 6 h 198"/>
                <a:gd name="T22" fmla="*/ 11 w 63"/>
                <a:gd name="T23" fmla="*/ 20 h 198"/>
                <a:gd name="T24" fmla="*/ 11 w 63"/>
                <a:gd name="T25" fmla="*/ 142 h 198"/>
                <a:gd name="T26" fmla="*/ 9 w 63"/>
                <a:gd name="T27" fmla="*/ 144 h 198"/>
                <a:gd name="T28" fmla="*/ 8 w 63"/>
                <a:gd name="T29" fmla="*/ 145 h 198"/>
                <a:gd name="T30" fmla="*/ 8 w 63"/>
                <a:gd name="T31" fmla="*/ 145 h 198"/>
                <a:gd name="T32" fmla="*/ 7 w 63"/>
                <a:gd name="T33" fmla="*/ 146 h 198"/>
                <a:gd name="T34" fmla="*/ 7 w 63"/>
                <a:gd name="T35" fmla="*/ 146 h 198"/>
                <a:gd name="T36" fmla="*/ 7 w 63"/>
                <a:gd name="T37" fmla="*/ 146 h 198"/>
                <a:gd name="T38" fmla="*/ 0 w 63"/>
                <a:gd name="T39" fmla="*/ 166 h 198"/>
                <a:gd name="T40" fmla="*/ 9 w 63"/>
                <a:gd name="T41" fmla="*/ 189 h 198"/>
                <a:gd name="T42" fmla="*/ 32 w 63"/>
                <a:gd name="T43" fmla="*/ 198 h 198"/>
                <a:gd name="T44" fmla="*/ 54 w 63"/>
                <a:gd name="T45" fmla="*/ 189 h 198"/>
                <a:gd name="T46" fmla="*/ 63 w 63"/>
                <a:gd name="T47" fmla="*/ 166 h 198"/>
                <a:gd name="T48" fmla="*/ 57 w 63"/>
                <a:gd name="T49" fmla="*/ 147 h 198"/>
                <a:gd name="T50" fmla="*/ 19 w 63"/>
                <a:gd name="T51" fmla="*/ 20 h 198"/>
                <a:gd name="T52" fmla="*/ 44 w 63"/>
                <a:gd name="T53" fmla="*/ 20 h 198"/>
                <a:gd name="T54" fmla="*/ 44 w 63"/>
                <a:gd name="T55" fmla="*/ 25 h 198"/>
                <a:gd name="T56" fmla="*/ 19 w 63"/>
                <a:gd name="T57" fmla="*/ 25 h 198"/>
                <a:gd name="T58" fmla="*/ 19 w 63"/>
                <a:gd name="T59" fmla="*/ 20 h 198"/>
                <a:gd name="T60" fmla="*/ 49 w 63"/>
                <a:gd name="T61" fmla="*/ 184 h 198"/>
                <a:gd name="T62" fmla="*/ 47 w 63"/>
                <a:gd name="T63" fmla="*/ 185 h 198"/>
                <a:gd name="T64" fmla="*/ 32 w 63"/>
                <a:gd name="T65" fmla="*/ 191 h 198"/>
                <a:gd name="T66" fmla="*/ 16 w 63"/>
                <a:gd name="T67" fmla="*/ 185 h 198"/>
                <a:gd name="T68" fmla="*/ 14 w 63"/>
                <a:gd name="T69" fmla="*/ 184 h 198"/>
                <a:gd name="T70" fmla="*/ 7 w 63"/>
                <a:gd name="T71" fmla="*/ 166 h 198"/>
                <a:gd name="T72" fmla="*/ 13 w 63"/>
                <a:gd name="T73" fmla="*/ 150 h 198"/>
                <a:gd name="T74" fmla="*/ 14 w 63"/>
                <a:gd name="T75" fmla="*/ 149 h 198"/>
                <a:gd name="T76" fmla="*/ 18 w 63"/>
                <a:gd name="T77" fmla="*/ 145 h 198"/>
                <a:gd name="T78" fmla="*/ 18 w 63"/>
                <a:gd name="T79" fmla="*/ 128 h 198"/>
                <a:gd name="T80" fmla="*/ 22 w 63"/>
                <a:gd name="T81" fmla="*/ 119 h 198"/>
                <a:gd name="T82" fmla="*/ 32 w 63"/>
                <a:gd name="T83" fmla="*/ 116 h 198"/>
                <a:gd name="T84" fmla="*/ 41 w 63"/>
                <a:gd name="T85" fmla="*/ 119 h 198"/>
                <a:gd name="T86" fmla="*/ 45 w 63"/>
                <a:gd name="T87" fmla="*/ 128 h 198"/>
                <a:gd name="T88" fmla="*/ 45 w 63"/>
                <a:gd name="T89" fmla="*/ 146 h 198"/>
                <a:gd name="T90" fmla="*/ 49 w 63"/>
                <a:gd name="T91" fmla="*/ 149 h 198"/>
                <a:gd name="T92" fmla="*/ 50 w 63"/>
                <a:gd name="T93" fmla="*/ 150 h 198"/>
                <a:gd name="T94" fmla="*/ 56 w 63"/>
                <a:gd name="T95" fmla="*/ 166 h 198"/>
                <a:gd name="T96" fmla="*/ 49 w 63"/>
                <a:gd name="T97" fmla="*/ 18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 h="198">
                  <a:moveTo>
                    <a:pt x="57" y="147"/>
                  </a:moveTo>
                  <a:cubicBezTo>
                    <a:pt x="57" y="147"/>
                    <a:pt x="56" y="146"/>
                    <a:pt x="56" y="146"/>
                  </a:cubicBezTo>
                  <a:cubicBezTo>
                    <a:pt x="56" y="146"/>
                    <a:pt x="56" y="145"/>
                    <a:pt x="55" y="145"/>
                  </a:cubicBezTo>
                  <a:cubicBezTo>
                    <a:pt x="55" y="145"/>
                    <a:pt x="55" y="145"/>
                    <a:pt x="55" y="145"/>
                  </a:cubicBezTo>
                  <a:cubicBezTo>
                    <a:pt x="55" y="145"/>
                    <a:pt x="54" y="144"/>
                    <a:pt x="54" y="144"/>
                  </a:cubicBezTo>
                  <a:cubicBezTo>
                    <a:pt x="53" y="143"/>
                    <a:pt x="53" y="142"/>
                    <a:pt x="52" y="142"/>
                  </a:cubicBezTo>
                  <a:cubicBezTo>
                    <a:pt x="52" y="20"/>
                    <a:pt x="52" y="20"/>
                    <a:pt x="52" y="20"/>
                  </a:cubicBezTo>
                  <a:cubicBezTo>
                    <a:pt x="52" y="14"/>
                    <a:pt x="50" y="9"/>
                    <a:pt x="46" y="6"/>
                  </a:cubicBezTo>
                  <a:cubicBezTo>
                    <a:pt x="42" y="2"/>
                    <a:pt x="37" y="0"/>
                    <a:pt x="32" y="0"/>
                  </a:cubicBezTo>
                  <a:cubicBezTo>
                    <a:pt x="26" y="0"/>
                    <a:pt x="21" y="2"/>
                    <a:pt x="17" y="6"/>
                  </a:cubicBezTo>
                  <a:cubicBezTo>
                    <a:pt x="17" y="6"/>
                    <a:pt x="17" y="6"/>
                    <a:pt x="17" y="6"/>
                  </a:cubicBezTo>
                  <a:cubicBezTo>
                    <a:pt x="13" y="10"/>
                    <a:pt x="11" y="14"/>
                    <a:pt x="11" y="20"/>
                  </a:cubicBezTo>
                  <a:cubicBezTo>
                    <a:pt x="11" y="142"/>
                    <a:pt x="11" y="142"/>
                    <a:pt x="11" y="142"/>
                  </a:cubicBezTo>
                  <a:cubicBezTo>
                    <a:pt x="10" y="143"/>
                    <a:pt x="10" y="143"/>
                    <a:pt x="9" y="144"/>
                  </a:cubicBezTo>
                  <a:cubicBezTo>
                    <a:pt x="9" y="144"/>
                    <a:pt x="8" y="145"/>
                    <a:pt x="8" y="145"/>
                  </a:cubicBezTo>
                  <a:cubicBezTo>
                    <a:pt x="8" y="145"/>
                    <a:pt x="8" y="145"/>
                    <a:pt x="8" y="145"/>
                  </a:cubicBezTo>
                  <a:cubicBezTo>
                    <a:pt x="8" y="145"/>
                    <a:pt x="7" y="146"/>
                    <a:pt x="7" y="146"/>
                  </a:cubicBezTo>
                  <a:cubicBezTo>
                    <a:pt x="7" y="146"/>
                    <a:pt x="7" y="146"/>
                    <a:pt x="7" y="146"/>
                  </a:cubicBezTo>
                  <a:cubicBezTo>
                    <a:pt x="7" y="146"/>
                    <a:pt x="7" y="146"/>
                    <a:pt x="7" y="146"/>
                  </a:cubicBezTo>
                  <a:cubicBezTo>
                    <a:pt x="2" y="152"/>
                    <a:pt x="0" y="159"/>
                    <a:pt x="0" y="166"/>
                  </a:cubicBezTo>
                  <a:cubicBezTo>
                    <a:pt x="0" y="175"/>
                    <a:pt x="3" y="182"/>
                    <a:pt x="9" y="189"/>
                  </a:cubicBezTo>
                  <a:cubicBezTo>
                    <a:pt x="15" y="195"/>
                    <a:pt x="23" y="198"/>
                    <a:pt x="32" y="198"/>
                  </a:cubicBezTo>
                  <a:cubicBezTo>
                    <a:pt x="40" y="198"/>
                    <a:pt x="48" y="195"/>
                    <a:pt x="54" y="189"/>
                  </a:cubicBezTo>
                  <a:cubicBezTo>
                    <a:pt x="60" y="182"/>
                    <a:pt x="63" y="175"/>
                    <a:pt x="63" y="166"/>
                  </a:cubicBezTo>
                  <a:cubicBezTo>
                    <a:pt x="63" y="159"/>
                    <a:pt x="61" y="152"/>
                    <a:pt x="57" y="147"/>
                  </a:cubicBezTo>
                  <a:close/>
                  <a:moveTo>
                    <a:pt x="19" y="20"/>
                  </a:moveTo>
                  <a:cubicBezTo>
                    <a:pt x="44" y="20"/>
                    <a:pt x="44" y="20"/>
                    <a:pt x="44" y="20"/>
                  </a:cubicBezTo>
                  <a:cubicBezTo>
                    <a:pt x="44" y="25"/>
                    <a:pt x="44" y="25"/>
                    <a:pt x="44" y="25"/>
                  </a:cubicBezTo>
                  <a:cubicBezTo>
                    <a:pt x="19" y="25"/>
                    <a:pt x="19" y="25"/>
                    <a:pt x="19" y="25"/>
                  </a:cubicBezTo>
                  <a:lnTo>
                    <a:pt x="19" y="20"/>
                  </a:lnTo>
                  <a:close/>
                  <a:moveTo>
                    <a:pt x="49" y="184"/>
                  </a:moveTo>
                  <a:cubicBezTo>
                    <a:pt x="48" y="184"/>
                    <a:pt x="48" y="185"/>
                    <a:pt x="47" y="185"/>
                  </a:cubicBezTo>
                  <a:cubicBezTo>
                    <a:pt x="43" y="189"/>
                    <a:pt x="37" y="191"/>
                    <a:pt x="32" y="191"/>
                  </a:cubicBezTo>
                  <a:cubicBezTo>
                    <a:pt x="25" y="191"/>
                    <a:pt x="20" y="189"/>
                    <a:pt x="16" y="185"/>
                  </a:cubicBezTo>
                  <a:cubicBezTo>
                    <a:pt x="15" y="185"/>
                    <a:pt x="15" y="184"/>
                    <a:pt x="14" y="184"/>
                  </a:cubicBezTo>
                  <a:cubicBezTo>
                    <a:pt x="9" y="179"/>
                    <a:pt x="7" y="173"/>
                    <a:pt x="7" y="166"/>
                  </a:cubicBezTo>
                  <a:cubicBezTo>
                    <a:pt x="7" y="160"/>
                    <a:pt x="9" y="155"/>
                    <a:pt x="13" y="150"/>
                  </a:cubicBezTo>
                  <a:cubicBezTo>
                    <a:pt x="13" y="150"/>
                    <a:pt x="14" y="149"/>
                    <a:pt x="14" y="149"/>
                  </a:cubicBezTo>
                  <a:cubicBezTo>
                    <a:pt x="15" y="147"/>
                    <a:pt x="17" y="146"/>
                    <a:pt x="18" y="145"/>
                  </a:cubicBezTo>
                  <a:cubicBezTo>
                    <a:pt x="18" y="128"/>
                    <a:pt x="18" y="128"/>
                    <a:pt x="18" y="128"/>
                  </a:cubicBezTo>
                  <a:cubicBezTo>
                    <a:pt x="18" y="125"/>
                    <a:pt x="20" y="122"/>
                    <a:pt x="22" y="119"/>
                  </a:cubicBezTo>
                  <a:cubicBezTo>
                    <a:pt x="25" y="117"/>
                    <a:pt x="28" y="116"/>
                    <a:pt x="32" y="116"/>
                  </a:cubicBezTo>
                  <a:cubicBezTo>
                    <a:pt x="35" y="116"/>
                    <a:pt x="38" y="117"/>
                    <a:pt x="41" y="119"/>
                  </a:cubicBezTo>
                  <a:cubicBezTo>
                    <a:pt x="43" y="122"/>
                    <a:pt x="45" y="125"/>
                    <a:pt x="45" y="128"/>
                  </a:cubicBezTo>
                  <a:cubicBezTo>
                    <a:pt x="45" y="146"/>
                    <a:pt x="45" y="146"/>
                    <a:pt x="45" y="146"/>
                  </a:cubicBezTo>
                  <a:cubicBezTo>
                    <a:pt x="46" y="146"/>
                    <a:pt x="48" y="148"/>
                    <a:pt x="49" y="149"/>
                  </a:cubicBezTo>
                  <a:cubicBezTo>
                    <a:pt x="49" y="149"/>
                    <a:pt x="50" y="150"/>
                    <a:pt x="50" y="150"/>
                  </a:cubicBezTo>
                  <a:cubicBezTo>
                    <a:pt x="54" y="154"/>
                    <a:pt x="56" y="160"/>
                    <a:pt x="56" y="166"/>
                  </a:cubicBezTo>
                  <a:cubicBezTo>
                    <a:pt x="56" y="173"/>
                    <a:pt x="54" y="179"/>
                    <a:pt x="49"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7" name="文本框 46"/>
          <p:cNvSpPr txBox="1"/>
          <p:nvPr/>
        </p:nvSpPr>
        <p:spPr>
          <a:xfrm>
            <a:off x="5026474" y="3289904"/>
            <a:ext cx="2236510" cy="707886"/>
          </a:xfrm>
          <a:prstGeom prst="rect">
            <a:avLst/>
          </a:prstGeom>
          <a:noFill/>
        </p:spPr>
        <p:txBody>
          <a:bodyPr wrap="none" rtlCol="0">
            <a:spAutoFit/>
          </a:bodyPr>
          <a:lstStyle/>
          <a:p>
            <a:r>
              <a:rPr lang="zh-CN" altLang="en-US" sz="4000" dirty="0" smtClean="0">
                <a:solidFill>
                  <a:schemeClr val="bg1"/>
                </a:solidFill>
                <a:latin typeface="Microsoft YaHei" panose="020B0503020204020204" pitchFamily="34" charset="-122"/>
                <a:ea typeface="Microsoft YaHei" panose="020B0503020204020204" pitchFamily="34" charset="-122"/>
              </a:rPr>
              <a:t>主要对手</a:t>
            </a:r>
            <a:endParaRPr lang="en-US" altLang="zh-CN" sz="4000" dirty="0">
              <a:solidFill>
                <a:schemeClr val="bg1"/>
              </a:solidFill>
              <a:latin typeface="Microsoft YaHei" panose="020B0503020204020204" pitchFamily="34" charset="-122"/>
              <a:ea typeface="Microsoft YaHei" panose="020B0503020204020204" pitchFamily="34" charset="-122"/>
            </a:endParaRPr>
          </a:p>
        </p:txBody>
      </p:sp>
      <p:sp>
        <p:nvSpPr>
          <p:cNvPr id="48" name="矩形 47"/>
          <p:cNvSpPr>
            <a:spLocks noChangeArrowheads="1"/>
          </p:cNvSpPr>
          <p:nvPr/>
        </p:nvSpPr>
        <p:spPr bwMode="auto">
          <a:xfrm>
            <a:off x="712540" y="4056310"/>
            <a:ext cx="3406509"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49" name="矩形 48"/>
          <p:cNvSpPr>
            <a:spLocks noChangeArrowheads="1"/>
          </p:cNvSpPr>
          <p:nvPr/>
        </p:nvSpPr>
        <p:spPr bwMode="auto">
          <a:xfrm>
            <a:off x="8288186" y="4050007"/>
            <a:ext cx="3406509"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50" name="文本框 49"/>
          <p:cNvSpPr txBox="1"/>
          <p:nvPr/>
        </p:nvSpPr>
        <p:spPr>
          <a:xfrm>
            <a:off x="2237161" y="2886288"/>
            <a:ext cx="1826141"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对手名称</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51" name="文本框 50"/>
          <p:cNvSpPr txBox="1"/>
          <p:nvPr/>
        </p:nvSpPr>
        <p:spPr>
          <a:xfrm>
            <a:off x="9868554" y="2871596"/>
            <a:ext cx="1826141"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对手名称</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3756312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52" presetClass="entr" presetSubtype="0" fill="hold" grpId="0" nodeType="afterEffect">
                                  <p:stCondLst>
                                    <p:cond delay="0"/>
                                  </p:stCondLst>
                                  <p:childTnLst>
                                    <p:set>
                                      <p:cBhvr>
                                        <p:cTn id="13" dur="1" fill="hold">
                                          <p:stCondLst>
                                            <p:cond delay="0"/>
                                          </p:stCondLst>
                                        </p:cTn>
                                        <p:tgtEl>
                                          <p:spTgt spid="47"/>
                                        </p:tgtEl>
                                        <p:attrNameLst>
                                          <p:attrName>style.visibility</p:attrName>
                                        </p:attrNameLst>
                                      </p:cBhvr>
                                      <p:to>
                                        <p:strVal val="visible"/>
                                      </p:to>
                                    </p:set>
                                    <p:animScale>
                                      <p:cBhvr>
                                        <p:cTn id="14"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7"/>
                                        </p:tgtEl>
                                        <p:attrNameLst>
                                          <p:attrName>ppt_x</p:attrName>
                                          <p:attrName>ppt_y</p:attrName>
                                        </p:attrNameLst>
                                      </p:cBhvr>
                                    </p:animMotion>
                                    <p:animEffect transition="in" filter="fade">
                                      <p:cBhvr>
                                        <p:cTn id="16" dur="1000"/>
                                        <p:tgtEl>
                                          <p:spTgt spid="4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2"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childTnLst>
                          </p:cTn>
                        </p:par>
                        <p:par>
                          <p:cTn id="24" fill="hold">
                            <p:stCondLst>
                              <p:cond delay="2500"/>
                            </p:stCondLst>
                            <p:childTnLst>
                              <p:par>
                                <p:cTn id="25" presetID="50" presetClass="entr" presetSubtype="0" de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1000"/>
                                        <p:tgtEl>
                                          <p:spTgt spid="50"/>
                                        </p:tgtEl>
                                      </p:cBhvr>
                                    </p:animEffect>
                                    <p:anim calcmode="lin" valueType="num">
                                      <p:cBhvr>
                                        <p:cTn id="39" dur="1000" fill="hold"/>
                                        <p:tgtEl>
                                          <p:spTgt spid="50"/>
                                        </p:tgtEl>
                                        <p:attrNameLst>
                                          <p:attrName>ppt_x</p:attrName>
                                        </p:attrNameLst>
                                      </p:cBhvr>
                                      <p:tavLst>
                                        <p:tav tm="0">
                                          <p:val>
                                            <p:strVal val="#ppt_x"/>
                                          </p:val>
                                        </p:tav>
                                        <p:tav tm="100000">
                                          <p:val>
                                            <p:strVal val="#ppt_x"/>
                                          </p:val>
                                        </p:tav>
                                      </p:tavLst>
                                    </p:anim>
                                    <p:anim calcmode="lin" valueType="num">
                                      <p:cBhvr>
                                        <p:cTn id="40" dur="1000" fill="hold"/>
                                        <p:tgtEl>
                                          <p:spTgt spid="5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500"/>
                                        <p:tgtEl>
                                          <p:spTgt spid="48"/>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我们的优势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0" name="Group 4"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GrpSpPr>
            <a:grpSpLocks noChangeAspect="1"/>
          </p:cNvGrpSpPr>
          <p:nvPr/>
        </p:nvGrpSpPr>
        <p:grpSpPr bwMode="auto">
          <a:xfrm flipH="1">
            <a:off x="4461561" y="2100577"/>
            <a:ext cx="1004527" cy="891516"/>
            <a:chOff x="330" y="1320"/>
            <a:chExt cx="560" cy="497"/>
          </a:xfrm>
          <a:solidFill>
            <a:srgbClr val="000000"/>
          </a:solidFill>
          <a:effectLst>
            <a:glow rad="63500">
              <a:schemeClr val="accent1">
                <a:satMod val="175000"/>
                <a:alpha val="40000"/>
              </a:schemeClr>
            </a:glow>
          </a:effectLst>
        </p:grpSpPr>
        <p:sp>
          <p:nvSpPr>
            <p:cNvPr id="21" name="Oval 7"/>
            <p:cNvSpPr>
              <a:spLocks noChangeArrowheads="1"/>
            </p:cNvSpPr>
            <p:nvPr/>
          </p:nvSpPr>
          <p:spPr bwMode="auto">
            <a:xfrm>
              <a:off x="413" y="1320"/>
              <a:ext cx="116" cy="1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2" name="Freeform 8"/>
            <p:cNvSpPr>
              <a:spLocks/>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3" name="Freeform 9"/>
            <p:cNvSpPr>
              <a:spLocks/>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4" name="Freeform 10"/>
            <p:cNvSpPr>
              <a:spLocks/>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5" name="Freeform 11"/>
            <p:cNvSpPr>
              <a:spLocks/>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6" name="Freeform 12"/>
            <p:cNvSpPr>
              <a:spLocks/>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7"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8" name="Freeform 15"/>
            <p:cNvSpPr>
              <a:spLocks/>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grpSp>
      <p:sp>
        <p:nvSpPr>
          <p:cNvPr id="29" name="TextBox 30"/>
          <p:cNvSpPr txBox="1"/>
          <p:nvPr/>
        </p:nvSpPr>
        <p:spPr>
          <a:xfrm>
            <a:off x="914407" y="5535788"/>
            <a:ext cx="10626429" cy="874407"/>
          </a:xfrm>
          <a:prstGeom prst="rect">
            <a:avLst/>
          </a:prstGeom>
          <a:noFill/>
        </p:spPr>
        <p:txBody>
          <a:bodyPr wrap="square" rtlCol="0">
            <a:spAutoFit/>
          </a:bodyPr>
          <a:lstStyle/>
          <a:p>
            <a:pPr>
              <a:lnSpc>
                <a:spcPct val="150000"/>
              </a:lnSpc>
            </a:pPr>
            <a:r>
              <a:rPr lang="zh-CN" altLang="en-US" dirty="0" smtClean="0">
                <a:solidFill>
                  <a:srgbClr val="FAFAFA"/>
                </a:solidFill>
                <a:latin typeface="微软雅黑" pitchFamily="34" charset="-122"/>
                <a:ea typeface="微软雅黑" pitchFamily="34" charset="-122"/>
                <a:sym typeface="Calibri" pitchFamily="34" charset="0"/>
              </a:rPr>
              <a:t>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 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a:t>
            </a:r>
            <a:endParaRPr lang="en-US" altLang="zh-CN" dirty="0">
              <a:solidFill>
                <a:srgbClr val="FAFAFA"/>
              </a:solidFill>
              <a:latin typeface="微软雅黑" pitchFamily="34" charset="-122"/>
              <a:ea typeface="微软雅黑" pitchFamily="34" charset="-122"/>
              <a:sym typeface="Calibri" pitchFamily="34" charset="0"/>
            </a:endParaRPr>
          </a:p>
        </p:txBody>
      </p:sp>
      <p:grpSp>
        <p:nvGrpSpPr>
          <p:cNvPr id="2" name="组合 1"/>
          <p:cNvGrpSpPr/>
          <p:nvPr/>
        </p:nvGrpSpPr>
        <p:grpSpPr>
          <a:xfrm>
            <a:off x="1418746" y="3339239"/>
            <a:ext cx="2168421" cy="1468879"/>
            <a:chOff x="1418746" y="3339239"/>
            <a:chExt cx="2168421" cy="1468879"/>
          </a:xfrm>
        </p:grpSpPr>
        <p:sp>
          <p:nvSpPr>
            <p:cNvPr id="10" name="文本框 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1970453" y="3812926"/>
              <a:ext cx="1271511" cy="807913"/>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solidFill>
                    <a:schemeClr val="bg1"/>
                  </a:solidFill>
                  <a:latin typeface="微软雅黑" panose="020B0503020204020204" pitchFamily="34" charset="-122"/>
                  <a:ea typeface="微软雅黑" panose="020B0503020204020204" pitchFamily="34" charset="-122"/>
                </a:rPr>
                <a:t>强大</a:t>
              </a:r>
              <a:r>
                <a:rPr lang="zh-CN" altLang="en-US" sz="2400" dirty="0" smtClean="0">
                  <a:solidFill>
                    <a:schemeClr val="bg1"/>
                  </a:solidFill>
                  <a:latin typeface="微软雅黑" panose="020B0503020204020204" pitchFamily="34" charset="-122"/>
                  <a:ea typeface="微软雅黑" panose="020B0503020204020204" pitchFamily="34" charset="-122"/>
                </a:rPr>
                <a:t>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执行</a:t>
              </a:r>
              <a:r>
                <a:rPr lang="zh-CN" altLang="en-US" sz="2400" dirty="0">
                  <a:solidFill>
                    <a:schemeClr val="bg1"/>
                  </a:solidFill>
                  <a:latin typeface="微软雅黑" panose="020B0503020204020204" pitchFamily="34" charset="-122"/>
                  <a:ea typeface="微软雅黑" panose="020B0503020204020204" pitchFamily="34" charset="-122"/>
                </a:rPr>
                <a:t>力</a:t>
              </a:r>
            </a:p>
          </p:txBody>
        </p:sp>
        <p:grpSp>
          <p:nvGrpSpPr>
            <p:cNvPr id="42" name="组合 41"/>
            <p:cNvGrpSpPr/>
            <p:nvPr/>
          </p:nvGrpSpPr>
          <p:grpSpPr>
            <a:xfrm>
              <a:off x="1418746" y="3339239"/>
              <a:ext cx="2168421" cy="1468879"/>
              <a:chOff x="1340889" y="1997349"/>
              <a:chExt cx="2959555" cy="3023471"/>
            </a:xfrm>
          </p:grpSpPr>
          <p:sp>
            <p:nvSpPr>
              <p:cNvPr id="43" name="矩形 42"/>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4" name="图片 4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3" name="组合 2"/>
          <p:cNvGrpSpPr/>
          <p:nvPr/>
        </p:nvGrpSpPr>
        <p:grpSpPr>
          <a:xfrm>
            <a:off x="3804756" y="2633147"/>
            <a:ext cx="2168421" cy="2174971"/>
            <a:chOff x="3804756" y="2633147"/>
            <a:chExt cx="2168421" cy="2174971"/>
          </a:xfrm>
        </p:grpSpPr>
        <p:sp>
          <p:nvSpPr>
            <p:cNvPr id="13" name="文本框 1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4206659" y="3545682"/>
              <a:ext cx="1587912" cy="869469"/>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solidFill>
                    <a:schemeClr val="bg1"/>
                  </a:solidFill>
                  <a:latin typeface="微软雅黑" panose="020B0503020204020204" pitchFamily="34" charset="-122"/>
                  <a:ea typeface="微软雅黑" panose="020B0503020204020204" pitchFamily="34" charset="-122"/>
                </a:rPr>
                <a:t>精</a:t>
              </a:r>
              <a:r>
                <a:rPr lang="zh-CN" altLang="en-US" sz="2400" dirty="0">
                  <a:solidFill>
                    <a:schemeClr val="bg1"/>
                  </a:solidFill>
                  <a:latin typeface="微软雅黑" panose="020B0503020204020204" pitchFamily="34" charset="-122"/>
                  <a:ea typeface="微软雅黑" panose="020B0503020204020204" pitchFamily="34" charset="-122"/>
                </a:rPr>
                <a:t>准</a:t>
              </a:r>
              <a:r>
                <a:rPr lang="zh-CN" altLang="en-US" sz="2400" dirty="0" smtClean="0">
                  <a:solidFill>
                    <a:schemeClr val="bg1"/>
                  </a:solidFill>
                  <a:latin typeface="微软雅黑" panose="020B0503020204020204" pitchFamily="34" charset="-122"/>
                  <a:ea typeface="微软雅黑" panose="020B0503020204020204" pitchFamily="34" charset="-122"/>
                </a:rPr>
                <a:t>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营销</a:t>
              </a:r>
              <a:r>
                <a:rPr lang="zh-CN" altLang="en-US" sz="2400" dirty="0">
                  <a:solidFill>
                    <a:schemeClr val="bg1"/>
                  </a:solidFill>
                  <a:latin typeface="微软雅黑" panose="020B0503020204020204" pitchFamily="34" charset="-122"/>
                  <a:ea typeface="微软雅黑" panose="020B0503020204020204" pitchFamily="34" charset="-122"/>
                </a:rPr>
                <a:t>能力</a:t>
              </a:r>
            </a:p>
          </p:txBody>
        </p:sp>
        <p:grpSp>
          <p:nvGrpSpPr>
            <p:cNvPr id="45" name="组合 44"/>
            <p:cNvGrpSpPr/>
            <p:nvPr/>
          </p:nvGrpSpPr>
          <p:grpSpPr>
            <a:xfrm>
              <a:off x="3804756" y="2633147"/>
              <a:ext cx="2168421" cy="2174971"/>
              <a:chOff x="1340889" y="1997349"/>
              <a:chExt cx="2959555" cy="3023471"/>
            </a:xfrm>
          </p:grpSpPr>
          <p:sp>
            <p:nvSpPr>
              <p:cNvPr id="46" name="矩形 45"/>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4" name="组合 3"/>
          <p:cNvGrpSpPr/>
          <p:nvPr/>
        </p:nvGrpSpPr>
        <p:grpSpPr>
          <a:xfrm>
            <a:off x="6198698" y="1981201"/>
            <a:ext cx="2168421" cy="2826918"/>
            <a:chOff x="6198698" y="1981201"/>
            <a:chExt cx="2168421" cy="2826918"/>
          </a:xfrm>
        </p:grpSpPr>
        <p:sp>
          <p:nvSpPr>
            <p:cNvPr id="16" name="文本框 1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6579783" y="3308754"/>
              <a:ext cx="1698101" cy="807913"/>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solidFill>
                    <a:schemeClr val="bg1"/>
                  </a:solidFill>
                  <a:latin typeface="微软雅黑" panose="020B0503020204020204" pitchFamily="34" charset="-122"/>
                  <a:ea typeface="微软雅黑" panose="020B0503020204020204" pitchFamily="34" charset="-122"/>
                </a:rPr>
                <a:t>该</a:t>
              </a:r>
              <a:r>
                <a:rPr lang="zh-CN" altLang="en-US" sz="2400" dirty="0" smtClean="0">
                  <a:solidFill>
                    <a:schemeClr val="bg1"/>
                  </a:solidFill>
                  <a:latin typeface="微软雅黑" panose="020B0503020204020204" pitchFamily="34" charset="-122"/>
                  <a:ea typeface="微软雅黑" panose="020B0503020204020204" pitchFamily="34" charset="-122"/>
                </a:rPr>
                <a:t>项目的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深刻</a:t>
              </a:r>
              <a:r>
                <a:rPr lang="zh-CN" altLang="en-US" sz="2400" dirty="0">
                  <a:solidFill>
                    <a:schemeClr val="bg1"/>
                  </a:solidFill>
                  <a:latin typeface="微软雅黑" panose="020B0503020204020204" pitchFamily="34" charset="-122"/>
                  <a:ea typeface="微软雅黑" panose="020B0503020204020204" pitchFamily="34" charset="-122"/>
                </a:rPr>
                <a:t>理解</a:t>
              </a:r>
            </a:p>
          </p:txBody>
        </p:sp>
        <p:grpSp>
          <p:nvGrpSpPr>
            <p:cNvPr id="48" name="组合 47"/>
            <p:cNvGrpSpPr/>
            <p:nvPr/>
          </p:nvGrpSpPr>
          <p:grpSpPr>
            <a:xfrm>
              <a:off x="6198698" y="1981201"/>
              <a:ext cx="2168421" cy="2826918"/>
              <a:chOff x="1340889" y="1997349"/>
              <a:chExt cx="2959555" cy="3023471"/>
            </a:xfrm>
          </p:grpSpPr>
          <p:sp>
            <p:nvSpPr>
              <p:cNvPr id="49" name="矩形 4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0" name="图片 49"/>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 name="组合 4"/>
          <p:cNvGrpSpPr/>
          <p:nvPr/>
        </p:nvGrpSpPr>
        <p:grpSpPr>
          <a:xfrm>
            <a:off x="8615334" y="1260764"/>
            <a:ext cx="2168421" cy="3547355"/>
            <a:chOff x="8615334" y="1260764"/>
            <a:chExt cx="2168421" cy="3547355"/>
          </a:xfrm>
        </p:grpSpPr>
        <p:sp>
          <p:nvSpPr>
            <p:cNvPr id="1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8868027" y="2873726"/>
              <a:ext cx="1663033" cy="869469"/>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solidFill>
                    <a:schemeClr val="bg1"/>
                  </a:solidFill>
                  <a:latin typeface="微软雅黑" panose="020B0503020204020204" pitchFamily="34" charset="-122"/>
                  <a:ea typeface="微软雅黑" panose="020B0503020204020204" pitchFamily="34" charset="-122"/>
                </a:rPr>
                <a:t>丰富</a:t>
              </a:r>
              <a:r>
                <a:rPr lang="zh-CN" altLang="en-US" sz="2400" dirty="0">
                  <a:solidFill>
                    <a:schemeClr val="bg1"/>
                  </a:solidFill>
                  <a:latin typeface="微软雅黑" panose="020B0503020204020204" pitchFamily="34" charset="-122"/>
                  <a:ea typeface="微软雅黑" panose="020B0503020204020204" pitchFamily="34" charset="-122"/>
                </a:rPr>
                <a:t>的</a:t>
              </a:r>
              <a:r>
                <a:rPr lang="zh-CN" altLang="en-US" sz="2400" dirty="0" smtClean="0">
                  <a:solidFill>
                    <a:schemeClr val="bg1"/>
                  </a:solidFill>
                  <a:latin typeface="微软雅黑" panose="020B0503020204020204" pitchFamily="34" charset="-122"/>
                  <a:ea typeface="微软雅黑" panose="020B0503020204020204" pitchFamily="34" charset="-122"/>
                </a:rPr>
                <a:t>产</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品</a:t>
              </a:r>
              <a:r>
                <a:rPr lang="zh-CN" altLang="en-US" sz="2400" dirty="0">
                  <a:solidFill>
                    <a:schemeClr val="bg1"/>
                  </a:solidFill>
                  <a:latin typeface="微软雅黑" panose="020B0503020204020204" pitchFamily="34" charset="-122"/>
                  <a:ea typeface="微软雅黑" panose="020B0503020204020204" pitchFamily="34" charset="-122"/>
                </a:rPr>
                <a:t>运营经验</a:t>
              </a:r>
            </a:p>
          </p:txBody>
        </p:sp>
        <p:grpSp>
          <p:nvGrpSpPr>
            <p:cNvPr id="51" name="组合 50"/>
            <p:cNvGrpSpPr/>
            <p:nvPr/>
          </p:nvGrpSpPr>
          <p:grpSpPr>
            <a:xfrm>
              <a:off x="8615334" y="1260764"/>
              <a:ext cx="2168421" cy="3547355"/>
              <a:chOff x="1340889" y="1997349"/>
              <a:chExt cx="2959555" cy="3023471"/>
            </a:xfrm>
          </p:grpSpPr>
          <p:sp>
            <p:nvSpPr>
              <p:cNvPr id="52" name="矩形 5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3" name="图片 52"/>
              <p:cNvPicPr>
                <a:picLocks noChangeAspect="1"/>
              </p:cNvPicPr>
              <p:nvPr/>
            </p:nvPicPr>
            <p:blipFill rotWithShape="1">
              <a:blip r:embed="rId9"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spTree>
    <p:extLst>
      <p:ext uri="{BB962C8B-B14F-4D97-AF65-F5344CB8AC3E}">
        <p14:creationId xmlns:p14="http://schemas.microsoft.com/office/powerpoint/2010/main" val="8059705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 presetClass="entr" presetSubtype="8" decel="2800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0-#ppt_w/2"/>
                                          </p:val>
                                        </p:tav>
                                        <p:tav tm="100000">
                                          <p:val>
                                            <p:strVal val="#ppt_x"/>
                                          </p:val>
                                        </p:tav>
                                      </p:tavLst>
                                    </p:anim>
                                    <p:anim calcmode="lin" valueType="num">
                                      <p:cBhvr additive="base">
                                        <p:cTn id="33" dur="75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7" name="图片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929" y="4839812"/>
            <a:ext cx="12973576" cy="3840007"/>
          </a:xfrm>
          <a:prstGeom prst="rect">
            <a:avLst/>
          </a:prstGeom>
        </p:spPr>
      </p:pic>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549248" y="1228110"/>
            <a:ext cx="5093503" cy="5093493"/>
          </a:xfrm>
          <a:prstGeom prst="rect">
            <a:avLst/>
          </a:prstGeom>
        </p:spPr>
      </p:pic>
      <p:grpSp>
        <p:nvGrpSpPr>
          <p:cNvPr id="2" name="组合 1"/>
          <p:cNvGrpSpPr/>
          <p:nvPr/>
        </p:nvGrpSpPr>
        <p:grpSpPr>
          <a:xfrm>
            <a:off x="4738640" y="2431840"/>
            <a:ext cx="2705280" cy="2620272"/>
            <a:chOff x="4738640" y="2431840"/>
            <a:chExt cx="2705280" cy="2620272"/>
          </a:xfrm>
        </p:grpSpPr>
        <p:sp>
          <p:nvSpPr>
            <p:cNvPr id="9" name="Freeform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8981240">
              <a:off x="5969176" y="2431840"/>
              <a:ext cx="514554" cy="609623"/>
            </a:xfrm>
            <a:custGeom>
              <a:avLst/>
              <a:gdLst>
                <a:gd name="T0" fmla="*/ 433 w 494"/>
                <a:gd name="T1" fmla="*/ 0 h 585"/>
                <a:gd name="T2" fmla="*/ 494 w 494"/>
                <a:gd name="T3" fmla="*/ 521 h 585"/>
                <a:gd name="T4" fmla="*/ 105 w 494"/>
                <a:gd name="T5" fmla="*/ 585 h 585"/>
                <a:gd name="T6" fmla="*/ 57 w 494"/>
                <a:gd name="T7" fmla="*/ 518 h 585"/>
                <a:gd name="T8" fmla="*/ 78 w 494"/>
                <a:gd name="T9" fmla="*/ 450 h 585"/>
                <a:gd name="T10" fmla="*/ 51 w 494"/>
                <a:gd name="T11" fmla="*/ 444 h 585"/>
                <a:gd name="T12" fmla="*/ 57 w 494"/>
                <a:gd name="T13" fmla="*/ 393 h 585"/>
                <a:gd name="T14" fmla="*/ 78 w 494"/>
                <a:gd name="T15" fmla="*/ 325 h 585"/>
                <a:gd name="T16" fmla="*/ 51 w 494"/>
                <a:gd name="T17" fmla="*/ 319 h 585"/>
                <a:gd name="T18" fmla="*/ 57 w 494"/>
                <a:gd name="T19" fmla="*/ 268 h 585"/>
                <a:gd name="T20" fmla="*/ 78 w 494"/>
                <a:gd name="T21" fmla="*/ 199 h 585"/>
                <a:gd name="T22" fmla="*/ 51 w 494"/>
                <a:gd name="T23" fmla="*/ 193 h 585"/>
                <a:gd name="T24" fmla="*/ 57 w 494"/>
                <a:gd name="T25" fmla="*/ 131 h 585"/>
                <a:gd name="T26" fmla="*/ 78 w 494"/>
                <a:gd name="T27" fmla="*/ 64 h 585"/>
                <a:gd name="T28" fmla="*/ 51 w 494"/>
                <a:gd name="T29" fmla="*/ 57 h 585"/>
                <a:gd name="T30" fmla="*/ 191 w 494"/>
                <a:gd name="T31" fmla="*/ 243 h 585"/>
                <a:gd name="T32" fmla="*/ 237 w 494"/>
                <a:gd name="T33" fmla="*/ 239 h 585"/>
                <a:gd name="T34" fmla="*/ 253 w 494"/>
                <a:gd name="T35" fmla="*/ 180 h 585"/>
                <a:gd name="T36" fmla="*/ 337 w 494"/>
                <a:gd name="T37" fmla="*/ 197 h 585"/>
                <a:gd name="T38" fmla="*/ 341 w 494"/>
                <a:gd name="T39" fmla="*/ 243 h 585"/>
                <a:gd name="T40" fmla="*/ 399 w 494"/>
                <a:gd name="T41" fmla="*/ 260 h 585"/>
                <a:gd name="T42" fmla="*/ 382 w 494"/>
                <a:gd name="T43" fmla="*/ 343 h 585"/>
                <a:gd name="T44" fmla="*/ 337 w 494"/>
                <a:gd name="T45" fmla="*/ 347 h 585"/>
                <a:gd name="T46" fmla="*/ 320 w 494"/>
                <a:gd name="T47" fmla="*/ 406 h 585"/>
                <a:gd name="T48" fmla="*/ 237 w 494"/>
                <a:gd name="T49" fmla="*/ 389 h 585"/>
                <a:gd name="T50" fmla="*/ 232 w 494"/>
                <a:gd name="T51" fmla="*/ 343 h 585"/>
                <a:gd name="T52" fmla="*/ 174 w 494"/>
                <a:gd name="T53" fmla="*/ 326 h 585"/>
                <a:gd name="T54" fmla="*/ 191 w 494"/>
                <a:gd name="T55" fmla="*/ 243 h 585"/>
                <a:gd name="T56" fmla="*/ 87 w 494"/>
                <a:gd name="T57" fmla="*/ 120 h 585"/>
                <a:gd name="T58" fmla="*/ 43 w 494"/>
                <a:gd name="T59" fmla="*/ 75 h 585"/>
                <a:gd name="T60" fmla="*/ 86 w 494"/>
                <a:gd name="T61" fmla="*/ 211 h 585"/>
                <a:gd name="T62" fmla="*/ 42 w 494"/>
                <a:gd name="T63" fmla="*/ 257 h 585"/>
                <a:gd name="T64" fmla="*/ 86 w 494"/>
                <a:gd name="T65" fmla="*/ 211 h 585"/>
                <a:gd name="T66" fmla="*/ 87 w 494"/>
                <a:gd name="T67" fmla="*/ 381 h 585"/>
                <a:gd name="T68" fmla="*/ 43 w 494"/>
                <a:gd name="T69" fmla="*/ 335 h 585"/>
                <a:gd name="T70" fmla="*/ 86 w 494"/>
                <a:gd name="T71" fmla="*/ 460 h 585"/>
                <a:gd name="T72" fmla="*/ 42 w 494"/>
                <a:gd name="T73" fmla="*/ 506 h 585"/>
                <a:gd name="T74" fmla="*/ 86 w 494"/>
                <a:gd name="T75" fmla="*/ 46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4" h="585">
                  <a:moveTo>
                    <a:pt x="110" y="0"/>
                  </a:moveTo>
                  <a:cubicBezTo>
                    <a:pt x="218" y="0"/>
                    <a:pt x="325" y="0"/>
                    <a:pt x="433" y="0"/>
                  </a:cubicBezTo>
                  <a:cubicBezTo>
                    <a:pt x="478" y="0"/>
                    <a:pt x="494" y="23"/>
                    <a:pt x="494" y="65"/>
                  </a:cubicBezTo>
                  <a:cubicBezTo>
                    <a:pt x="494" y="217"/>
                    <a:pt x="494" y="369"/>
                    <a:pt x="494" y="521"/>
                  </a:cubicBezTo>
                  <a:cubicBezTo>
                    <a:pt x="494" y="567"/>
                    <a:pt x="477" y="585"/>
                    <a:pt x="438" y="585"/>
                  </a:cubicBezTo>
                  <a:cubicBezTo>
                    <a:pt x="327" y="585"/>
                    <a:pt x="216" y="585"/>
                    <a:pt x="105" y="585"/>
                  </a:cubicBezTo>
                  <a:cubicBezTo>
                    <a:pt x="56" y="585"/>
                    <a:pt x="51" y="565"/>
                    <a:pt x="51" y="524"/>
                  </a:cubicBezTo>
                  <a:cubicBezTo>
                    <a:pt x="51" y="520"/>
                    <a:pt x="53" y="518"/>
                    <a:pt x="57" y="518"/>
                  </a:cubicBezTo>
                  <a:cubicBezTo>
                    <a:pt x="64" y="518"/>
                    <a:pt x="72" y="518"/>
                    <a:pt x="79" y="518"/>
                  </a:cubicBezTo>
                  <a:cubicBezTo>
                    <a:pt x="150" y="518"/>
                    <a:pt x="150" y="450"/>
                    <a:pt x="78" y="450"/>
                  </a:cubicBezTo>
                  <a:cubicBezTo>
                    <a:pt x="71" y="450"/>
                    <a:pt x="64" y="450"/>
                    <a:pt x="57" y="450"/>
                  </a:cubicBezTo>
                  <a:cubicBezTo>
                    <a:pt x="53" y="450"/>
                    <a:pt x="51" y="447"/>
                    <a:pt x="51" y="444"/>
                  </a:cubicBezTo>
                  <a:cubicBezTo>
                    <a:pt x="51" y="429"/>
                    <a:pt x="51" y="414"/>
                    <a:pt x="51" y="399"/>
                  </a:cubicBezTo>
                  <a:cubicBezTo>
                    <a:pt x="51" y="396"/>
                    <a:pt x="53" y="393"/>
                    <a:pt x="57" y="393"/>
                  </a:cubicBezTo>
                  <a:cubicBezTo>
                    <a:pt x="64" y="393"/>
                    <a:pt x="72" y="393"/>
                    <a:pt x="79" y="393"/>
                  </a:cubicBezTo>
                  <a:cubicBezTo>
                    <a:pt x="150" y="393"/>
                    <a:pt x="150" y="325"/>
                    <a:pt x="78" y="325"/>
                  </a:cubicBezTo>
                  <a:cubicBezTo>
                    <a:pt x="71" y="325"/>
                    <a:pt x="64" y="325"/>
                    <a:pt x="57" y="325"/>
                  </a:cubicBezTo>
                  <a:cubicBezTo>
                    <a:pt x="53" y="325"/>
                    <a:pt x="51" y="322"/>
                    <a:pt x="51" y="319"/>
                  </a:cubicBezTo>
                  <a:cubicBezTo>
                    <a:pt x="51" y="304"/>
                    <a:pt x="51" y="289"/>
                    <a:pt x="51" y="274"/>
                  </a:cubicBezTo>
                  <a:cubicBezTo>
                    <a:pt x="51" y="270"/>
                    <a:pt x="53" y="268"/>
                    <a:pt x="57" y="268"/>
                  </a:cubicBezTo>
                  <a:cubicBezTo>
                    <a:pt x="64" y="268"/>
                    <a:pt x="72" y="268"/>
                    <a:pt x="79" y="268"/>
                  </a:cubicBezTo>
                  <a:cubicBezTo>
                    <a:pt x="150" y="268"/>
                    <a:pt x="151" y="199"/>
                    <a:pt x="78" y="199"/>
                  </a:cubicBezTo>
                  <a:cubicBezTo>
                    <a:pt x="71" y="199"/>
                    <a:pt x="64" y="199"/>
                    <a:pt x="57" y="199"/>
                  </a:cubicBezTo>
                  <a:cubicBezTo>
                    <a:pt x="53" y="199"/>
                    <a:pt x="51" y="197"/>
                    <a:pt x="51" y="193"/>
                  </a:cubicBezTo>
                  <a:cubicBezTo>
                    <a:pt x="51" y="175"/>
                    <a:pt x="51" y="156"/>
                    <a:pt x="51" y="138"/>
                  </a:cubicBezTo>
                  <a:cubicBezTo>
                    <a:pt x="51" y="134"/>
                    <a:pt x="53" y="131"/>
                    <a:pt x="57" y="131"/>
                  </a:cubicBezTo>
                  <a:cubicBezTo>
                    <a:pt x="64" y="131"/>
                    <a:pt x="72" y="131"/>
                    <a:pt x="79" y="131"/>
                  </a:cubicBezTo>
                  <a:cubicBezTo>
                    <a:pt x="150" y="131"/>
                    <a:pt x="151" y="64"/>
                    <a:pt x="78" y="64"/>
                  </a:cubicBezTo>
                  <a:cubicBezTo>
                    <a:pt x="71" y="64"/>
                    <a:pt x="64" y="64"/>
                    <a:pt x="57" y="64"/>
                  </a:cubicBezTo>
                  <a:cubicBezTo>
                    <a:pt x="53" y="64"/>
                    <a:pt x="51" y="61"/>
                    <a:pt x="51" y="57"/>
                  </a:cubicBezTo>
                  <a:cubicBezTo>
                    <a:pt x="52" y="19"/>
                    <a:pt x="67" y="0"/>
                    <a:pt x="110" y="0"/>
                  </a:cubicBezTo>
                  <a:close/>
                  <a:moveTo>
                    <a:pt x="191" y="243"/>
                  </a:moveTo>
                  <a:cubicBezTo>
                    <a:pt x="232" y="243"/>
                    <a:pt x="232" y="243"/>
                    <a:pt x="232" y="243"/>
                  </a:cubicBezTo>
                  <a:cubicBezTo>
                    <a:pt x="235" y="243"/>
                    <a:pt x="237" y="241"/>
                    <a:pt x="237" y="239"/>
                  </a:cubicBezTo>
                  <a:cubicBezTo>
                    <a:pt x="237" y="197"/>
                    <a:pt x="237" y="197"/>
                    <a:pt x="237" y="197"/>
                  </a:cubicBezTo>
                  <a:cubicBezTo>
                    <a:pt x="237" y="188"/>
                    <a:pt x="244" y="180"/>
                    <a:pt x="253" y="180"/>
                  </a:cubicBezTo>
                  <a:cubicBezTo>
                    <a:pt x="320" y="180"/>
                    <a:pt x="320" y="180"/>
                    <a:pt x="320" y="180"/>
                  </a:cubicBezTo>
                  <a:cubicBezTo>
                    <a:pt x="329" y="180"/>
                    <a:pt x="337" y="188"/>
                    <a:pt x="337" y="197"/>
                  </a:cubicBezTo>
                  <a:cubicBezTo>
                    <a:pt x="337" y="239"/>
                    <a:pt x="337" y="239"/>
                    <a:pt x="337" y="239"/>
                  </a:cubicBezTo>
                  <a:cubicBezTo>
                    <a:pt x="337" y="241"/>
                    <a:pt x="338" y="243"/>
                    <a:pt x="341" y="243"/>
                  </a:cubicBezTo>
                  <a:cubicBezTo>
                    <a:pt x="382" y="243"/>
                    <a:pt x="382" y="243"/>
                    <a:pt x="382" y="243"/>
                  </a:cubicBezTo>
                  <a:cubicBezTo>
                    <a:pt x="392" y="243"/>
                    <a:pt x="399" y="251"/>
                    <a:pt x="399" y="260"/>
                  </a:cubicBezTo>
                  <a:cubicBezTo>
                    <a:pt x="399" y="326"/>
                    <a:pt x="399" y="326"/>
                    <a:pt x="399" y="326"/>
                  </a:cubicBezTo>
                  <a:cubicBezTo>
                    <a:pt x="399" y="335"/>
                    <a:pt x="392" y="343"/>
                    <a:pt x="382" y="343"/>
                  </a:cubicBezTo>
                  <a:cubicBezTo>
                    <a:pt x="341" y="343"/>
                    <a:pt x="341" y="343"/>
                    <a:pt x="341" y="343"/>
                  </a:cubicBezTo>
                  <a:cubicBezTo>
                    <a:pt x="338" y="343"/>
                    <a:pt x="337" y="345"/>
                    <a:pt x="337" y="347"/>
                  </a:cubicBezTo>
                  <a:cubicBezTo>
                    <a:pt x="337" y="389"/>
                    <a:pt x="337" y="389"/>
                    <a:pt x="337" y="389"/>
                  </a:cubicBezTo>
                  <a:cubicBezTo>
                    <a:pt x="337" y="398"/>
                    <a:pt x="329" y="406"/>
                    <a:pt x="320" y="406"/>
                  </a:cubicBezTo>
                  <a:cubicBezTo>
                    <a:pt x="253" y="406"/>
                    <a:pt x="253" y="406"/>
                    <a:pt x="253" y="406"/>
                  </a:cubicBezTo>
                  <a:cubicBezTo>
                    <a:pt x="244" y="406"/>
                    <a:pt x="237" y="398"/>
                    <a:pt x="237" y="389"/>
                  </a:cubicBezTo>
                  <a:cubicBezTo>
                    <a:pt x="237" y="347"/>
                    <a:pt x="237" y="347"/>
                    <a:pt x="237" y="347"/>
                  </a:cubicBezTo>
                  <a:cubicBezTo>
                    <a:pt x="237" y="345"/>
                    <a:pt x="235" y="343"/>
                    <a:pt x="232" y="343"/>
                  </a:cubicBezTo>
                  <a:cubicBezTo>
                    <a:pt x="191" y="343"/>
                    <a:pt x="191" y="343"/>
                    <a:pt x="191" y="343"/>
                  </a:cubicBezTo>
                  <a:cubicBezTo>
                    <a:pt x="181" y="343"/>
                    <a:pt x="174" y="335"/>
                    <a:pt x="174" y="326"/>
                  </a:cubicBezTo>
                  <a:cubicBezTo>
                    <a:pt x="174" y="260"/>
                    <a:pt x="174" y="260"/>
                    <a:pt x="174" y="260"/>
                  </a:cubicBezTo>
                  <a:cubicBezTo>
                    <a:pt x="174" y="251"/>
                    <a:pt x="181" y="243"/>
                    <a:pt x="191" y="243"/>
                  </a:cubicBezTo>
                  <a:close/>
                  <a:moveTo>
                    <a:pt x="86" y="74"/>
                  </a:moveTo>
                  <a:cubicBezTo>
                    <a:pt x="130" y="78"/>
                    <a:pt x="132" y="117"/>
                    <a:pt x="87" y="120"/>
                  </a:cubicBezTo>
                  <a:cubicBezTo>
                    <a:pt x="73" y="121"/>
                    <a:pt x="57" y="121"/>
                    <a:pt x="42" y="120"/>
                  </a:cubicBezTo>
                  <a:cubicBezTo>
                    <a:pt x="0" y="117"/>
                    <a:pt x="2" y="79"/>
                    <a:pt x="43" y="75"/>
                  </a:cubicBezTo>
                  <a:cubicBezTo>
                    <a:pt x="57" y="73"/>
                    <a:pt x="72" y="73"/>
                    <a:pt x="86" y="74"/>
                  </a:cubicBezTo>
                  <a:close/>
                  <a:moveTo>
                    <a:pt x="86" y="211"/>
                  </a:moveTo>
                  <a:cubicBezTo>
                    <a:pt x="130" y="214"/>
                    <a:pt x="132" y="254"/>
                    <a:pt x="87" y="257"/>
                  </a:cubicBezTo>
                  <a:cubicBezTo>
                    <a:pt x="73" y="257"/>
                    <a:pt x="57" y="258"/>
                    <a:pt x="42" y="257"/>
                  </a:cubicBezTo>
                  <a:cubicBezTo>
                    <a:pt x="0" y="253"/>
                    <a:pt x="2" y="215"/>
                    <a:pt x="43" y="211"/>
                  </a:cubicBezTo>
                  <a:cubicBezTo>
                    <a:pt x="57" y="210"/>
                    <a:pt x="72" y="210"/>
                    <a:pt x="86" y="211"/>
                  </a:cubicBezTo>
                  <a:close/>
                  <a:moveTo>
                    <a:pt x="86" y="335"/>
                  </a:moveTo>
                  <a:cubicBezTo>
                    <a:pt x="130" y="339"/>
                    <a:pt x="132" y="378"/>
                    <a:pt x="87" y="381"/>
                  </a:cubicBezTo>
                  <a:cubicBezTo>
                    <a:pt x="73" y="382"/>
                    <a:pt x="57" y="382"/>
                    <a:pt x="42" y="381"/>
                  </a:cubicBezTo>
                  <a:cubicBezTo>
                    <a:pt x="0" y="378"/>
                    <a:pt x="2" y="339"/>
                    <a:pt x="43" y="335"/>
                  </a:cubicBezTo>
                  <a:cubicBezTo>
                    <a:pt x="57" y="334"/>
                    <a:pt x="72" y="334"/>
                    <a:pt x="86" y="335"/>
                  </a:cubicBezTo>
                  <a:close/>
                  <a:moveTo>
                    <a:pt x="86" y="460"/>
                  </a:moveTo>
                  <a:cubicBezTo>
                    <a:pt x="130" y="463"/>
                    <a:pt x="132" y="503"/>
                    <a:pt x="87" y="506"/>
                  </a:cubicBezTo>
                  <a:cubicBezTo>
                    <a:pt x="73" y="507"/>
                    <a:pt x="57" y="507"/>
                    <a:pt x="42" y="506"/>
                  </a:cubicBezTo>
                  <a:cubicBezTo>
                    <a:pt x="0" y="502"/>
                    <a:pt x="2" y="464"/>
                    <a:pt x="43" y="460"/>
                  </a:cubicBezTo>
                  <a:cubicBezTo>
                    <a:pt x="57" y="459"/>
                    <a:pt x="72" y="459"/>
                    <a:pt x="86" y="460"/>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7516224">
              <a:off x="4994013" y="2571643"/>
              <a:ext cx="517348" cy="721272"/>
            </a:xfrm>
            <a:custGeom>
              <a:avLst/>
              <a:gdLst>
                <a:gd name="T0" fmla="*/ 139 w 218"/>
                <a:gd name="T1" fmla="*/ 265 h 303"/>
                <a:gd name="T2" fmla="*/ 158 w 218"/>
                <a:gd name="T3" fmla="*/ 187 h 303"/>
                <a:gd name="T4" fmla="*/ 192 w 218"/>
                <a:gd name="T5" fmla="*/ 223 h 303"/>
                <a:gd name="T6" fmla="*/ 86 w 218"/>
                <a:gd name="T7" fmla="*/ 223 h 303"/>
                <a:gd name="T8" fmla="*/ 127 w 218"/>
                <a:gd name="T9" fmla="*/ 183 h 303"/>
                <a:gd name="T10" fmla="*/ 112 w 218"/>
                <a:gd name="T11" fmla="*/ 53 h 303"/>
                <a:gd name="T12" fmla="*/ 112 w 218"/>
                <a:gd name="T13" fmla="*/ 0 h 303"/>
                <a:gd name="T14" fmla="*/ 112 w 218"/>
                <a:gd name="T15" fmla="*/ 53 h 303"/>
                <a:gd name="T16" fmla="*/ 171 w 218"/>
                <a:gd name="T17" fmla="*/ 168 h 303"/>
                <a:gd name="T18" fmla="*/ 139 w 218"/>
                <a:gd name="T19" fmla="*/ 287 h 303"/>
                <a:gd name="T20" fmla="*/ 121 w 218"/>
                <a:gd name="T21" fmla="*/ 162 h 303"/>
                <a:gd name="T22" fmla="*/ 145 w 218"/>
                <a:gd name="T23" fmla="*/ 107 h 303"/>
                <a:gd name="T24" fmla="*/ 132 w 218"/>
                <a:gd name="T25" fmla="*/ 161 h 303"/>
                <a:gd name="T26" fmla="*/ 144 w 218"/>
                <a:gd name="T27" fmla="*/ 180 h 303"/>
                <a:gd name="T28" fmla="*/ 177 w 218"/>
                <a:gd name="T29" fmla="*/ 124 h 303"/>
                <a:gd name="T30" fmla="*/ 167 w 218"/>
                <a:gd name="T31" fmla="*/ 94 h 303"/>
                <a:gd name="T32" fmla="*/ 119 w 218"/>
                <a:gd name="T33" fmla="*/ 62 h 303"/>
                <a:gd name="T34" fmla="*/ 96 w 218"/>
                <a:gd name="T35" fmla="*/ 151 h 303"/>
                <a:gd name="T36" fmla="*/ 25 w 218"/>
                <a:gd name="T37" fmla="*/ 165 h 303"/>
                <a:gd name="T38" fmla="*/ 18 w 218"/>
                <a:gd name="T39" fmla="*/ 250 h 303"/>
                <a:gd name="T40" fmla="*/ 0 w 218"/>
                <a:gd name="T41" fmla="*/ 267 h 303"/>
                <a:gd name="T42" fmla="*/ 35 w 218"/>
                <a:gd name="T43" fmla="*/ 303 h 303"/>
                <a:gd name="T44" fmla="*/ 35 w 218"/>
                <a:gd name="T45" fmla="*/ 267 h 303"/>
                <a:gd name="T46" fmla="*/ 11 w 218"/>
                <a:gd name="T47" fmla="*/ 267 h 303"/>
                <a:gd name="T48" fmla="*/ 23 w 218"/>
                <a:gd name="T49" fmla="*/ 262 h 303"/>
                <a:gd name="T50" fmla="*/ 50 w 218"/>
                <a:gd name="T51" fmla="*/ 241 h 303"/>
                <a:gd name="T52" fmla="*/ 55 w 218"/>
                <a:gd name="T53" fmla="*/ 183 h 303"/>
                <a:gd name="T54" fmla="*/ 60 w 218"/>
                <a:gd name="T55" fmla="*/ 223 h 303"/>
                <a:gd name="T56" fmla="*/ 218 w 218"/>
                <a:gd name="T57" fmla="*/ 223 h 303"/>
                <a:gd name="T58" fmla="*/ 35 w 218"/>
                <a:gd name="T59" fmla="*/ 278 h 303"/>
                <a:gd name="T60" fmla="*/ 35 w 218"/>
                <a:gd name="T61" fmla="*/ 292 h 303"/>
                <a:gd name="T62" fmla="*/ 35 w 218"/>
                <a:gd name="T63" fmla="*/ 27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8" h="303">
                  <a:moveTo>
                    <a:pt x="97" y="223"/>
                  </a:moveTo>
                  <a:cubicBezTo>
                    <a:pt x="97" y="246"/>
                    <a:pt x="116" y="265"/>
                    <a:pt x="139" y="265"/>
                  </a:cubicBezTo>
                  <a:cubicBezTo>
                    <a:pt x="162" y="265"/>
                    <a:pt x="180" y="246"/>
                    <a:pt x="180" y="223"/>
                  </a:cubicBezTo>
                  <a:cubicBezTo>
                    <a:pt x="180" y="207"/>
                    <a:pt x="171" y="194"/>
                    <a:pt x="158" y="187"/>
                  </a:cubicBezTo>
                  <a:cubicBezTo>
                    <a:pt x="161" y="184"/>
                    <a:pt x="164" y="181"/>
                    <a:pt x="166" y="178"/>
                  </a:cubicBezTo>
                  <a:cubicBezTo>
                    <a:pt x="181" y="187"/>
                    <a:pt x="192" y="204"/>
                    <a:pt x="192" y="223"/>
                  </a:cubicBezTo>
                  <a:cubicBezTo>
                    <a:pt x="192" y="252"/>
                    <a:pt x="168" y="276"/>
                    <a:pt x="139" y="276"/>
                  </a:cubicBezTo>
                  <a:cubicBezTo>
                    <a:pt x="110" y="276"/>
                    <a:pt x="86" y="252"/>
                    <a:pt x="86" y="223"/>
                  </a:cubicBezTo>
                  <a:cubicBezTo>
                    <a:pt x="86" y="200"/>
                    <a:pt x="101" y="181"/>
                    <a:pt x="121" y="173"/>
                  </a:cubicBezTo>
                  <a:cubicBezTo>
                    <a:pt x="122" y="177"/>
                    <a:pt x="124" y="181"/>
                    <a:pt x="127" y="183"/>
                  </a:cubicBezTo>
                  <a:cubicBezTo>
                    <a:pt x="110" y="189"/>
                    <a:pt x="97" y="204"/>
                    <a:pt x="97" y="223"/>
                  </a:cubicBezTo>
                  <a:close/>
                  <a:moveTo>
                    <a:pt x="112" y="53"/>
                  </a:moveTo>
                  <a:cubicBezTo>
                    <a:pt x="127" y="53"/>
                    <a:pt x="138" y="41"/>
                    <a:pt x="138" y="26"/>
                  </a:cubicBezTo>
                  <a:cubicBezTo>
                    <a:pt x="138" y="12"/>
                    <a:pt x="127" y="0"/>
                    <a:pt x="112" y="0"/>
                  </a:cubicBezTo>
                  <a:cubicBezTo>
                    <a:pt x="97" y="0"/>
                    <a:pt x="86" y="12"/>
                    <a:pt x="86" y="26"/>
                  </a:cubicBezTo>
                  <a:cubicBezTo>
                    <a:pt x="86" y="41"/>
                    <a:pt x="97" y="53"/>
                    <a:pt x="112" y="53"/>
                  </a:cubicBezTo>
                  <a:close/>
                  <a:moveTo>
                    <a:pt x="177" y="154"/>
                  </a:moveTo>
                  <a:cubicBezTo>
                    <a:pt x="171" y="168"/>
                    <a:pt x="171" y="168"/>
                    <a:pt x="171" y="168"/>
                  </a:cubicBezTo>
                  <a:cubicBezTo>
                    <a:pt x="190" y="179"/>
                    <a:pt x="203" y="199"/>
                    <a:pt x="203" y="223"/>
                  </a:cubicBezTo>
                  <a:cubicBezTo>
                    <a:pt x="203" y="258"/>
                    <a:pt x="174" y="287"/>
                    <a:pt x="139" y="287"/>
                  </a:cubicBezTo>
                  <a:cubicBezTo>
                    <a:pt x="103" y="287"/>
                    <a:pt x="75" y="258"/>
                    <a:pt x="75" y="223"/>
                  </a:cubicBezTo>
                  <a:cubicBezTo>
                    <a:pt x="75" y="194"/>
                    <a:pt x="94" y="169"/>
                    <a:pt x="121" y="162"/>
                  </a:cubicBezTo>
                  <a:cubicBezTo>
                    <a:pt x="121" y="160"/>
                    <a:pt x="121" y="158"/>
                    <a:pt x="122" y="157"/>
                  </a:cubicBezTo>
                  <a:cubicBezTo>
                    <a:pt x="145" y="107"/>
                    <a:pt x="145" y="107"/>
                    <a:pt x="145" y="107"/>
                  </a:cubicBezTo>
                  <a:cubicBezTo>
                    <a:pt x="151" y="119"/>
                    <a:pt x="151" y="119"/>
                    <a:pt x="151" y="119"/>
                  </a:cubicBezTo>
                  <a:cubicBezTo>
                    <a:pt x="132" y="161"/>
                    <a:pt x="132" y="161"/>
                    <a:pt x="132" y="161"/>
                  </a:cubicBezTo>
                  <a:cubicBezTo>
                    <a:pt x="130" y="168"/>
                    <a:pt x="133" y="176"/>
                    <a:pt x="139" y="179"/>
                  </a:cubicBezTo>
                  <a:cubicBezTo>
                    <a:pt x="141" y="179"/>
                    <a:pt x="143" y="180"/>
                    <a:pt x="144" y="180"/>
                  </a:cubicBezTo>
                  <a:cubicBezTo>
                    <a:pt x="149" y="180"/>
                    <a:pt x="154" y="177"/>
                    <a:pt x="156" y="172"/>
                  </a:cubicBezTo>
                  <a:cubicBezTo>
                    <a:pt x="177" y="124"/>
                    <a:pt x="177" y="124"/>
                    <a:pt x="177" y="124"/>
                  </a:cubicBezTo>
                  <a:cubicBezTo>
                    <a:pt x="179" y="121"/>
                    <a:pt x="179" y="117"/>
                    <a:pt x="177" y="113"/>
                  </a:cubicBezTo>
                  <a:cubicBezTo>
                    <a:pt x="167" y="94"/>
                    <a:pt x="167" y="94"/>
                    <a:pt x="167" y="94"/>
                  </a:cubicBezTo>
                  <a:cubicBezTo>
                    <a:pt x="156" y="74"/>
                    <a:pt x="141" y="63"/>
                    <a:pt x="122" y="62"/>
                  </a:cubicBezTo>
                  <a:cubicBezTo>
                    <a:pt x="122" y="62"/>
                    <a:pt x="119" y="62"/>
                    <a:pt x="119" y="62"/>
                  </a:cubicBezTo>
                  <a:cubicBezTo>
                    <a:pt x="106" y="63"/>
                    <a:pt x="96" y="73"/>
                    <a:pt x="96" y="86"/>
                  </a:cubicBezTo>
                  <a:cubicBezTo>
                    <a:pt x="96" y="151"/>
                    <a:pt x="96" y="151"/>
                    <a:pt x="96" y="151"/>
                  </a:cubicBezTo>
                  <a:cubicBezTo>
                    <a:pt x="41" y="151"/>
                    <a:pt x="41" y="151"/>
                    <a:pt x="41" y="151"/>
                  </a:cubicBezTo>
                  <a:cubicBezTo>
                    <a:pt x="33" y="151"/>
                    <a:pt x="26" y="157"/>
                    <a:pt x="25" y="165"/>
                  </a:cubicBezTo>
                  <a:cubicBezTo>
                    <a:pt x="17" y="242"/>
                    <a:pt x="17" y="242"/>
                    <a:pt x="17" y="242"/>
                  </a:cubicBezTo>
                  <a:cubicBezTo>
                    <a:pt x="17" y="245"/>
                    <a:pt x="17" y="248"/>
                    <a:pt x="18" y="250"/>
                  </a:cubicBezTo>
                  <a:cubicBezTo>
                    <a:pt x="0" y="250"/>
                    <a:pt x="0" y="250"/>
                    <a:pt x="0" y="250"/>
                  </a:cubicBezTo>
                  <a:cubicBezTo>
                    <a:pt x="0" y="267"/>
                    <a:pt x="0" y="267"/>
                    <a:pt x="0" y="267"/>
                  </a:cubicBezTo>
                  <a:cubicBezTo>
                    <a:pt x="0" y="280"/>
                    <a:pt x="7" y="289"/>
                    <a:pt x="18" y="290"/>
                  </a:cubicBezTo>
                  <a:cubicBezTo>
                    <a:pt x="20" y="298"/>
                    <a:pt x="27" y="303"/>
                    <a:pt x="35" y="303"/>
                  </a:cubicBezTo>
                  <a:cubicBezTo>
                    <a:pt x="45" y="303"/>
                    <a:pt x="53" y="295"/>
                    <a:pt x="53" y="285"/>
                  </a:cubicBezTo>
                  <a:cubicBezTo>
                    <a:pt x="53" y="275"/>
                    <a:pt x="45" y="267"/>
                    <a:pt x="35" y="267"/>
                  </a:cubicBezTo>
                  <a:cubicBezTo>
                    <a:pt x="27" y="267"/>
                    <a:pt x="20" y="272"/>
                    <a:pt x="18" y="279"/>
                  </a:cubicBezTo>
                  <a:cubicBezTo>
                    <a:pt x="15" y="278"/>
                    <a:pt x="11" y="275"/>
                    <a:pt x="11" y="267"/>
                  </a:cubicBezTo>
                  <a:cubicBezTo>
                    <a:pt x="11" y="262"/>
                    <a:pt x="11" y="262"/>
                    <a:pt x="11" y="262"/>
                  </a:cubicBezTo>
                  <a:cubicBezTo>
                    <a:pt x="23" y="262"/>
                    <a:pt x="23" y="262"/>
                    <a:pt x="23" y="262"/>
                  </a:cubicBezTo>
                  <a:cubicBezTo>
                    <a:pt x="35" y="262"/>
                    <a:pt x="45" y="260"/>
                    <a:pt x="54" y="253"/>
                  </a:cubicBezTo>
                  <a:cubicBezTo>
                    <a:pt x="52" y="249"/>
                    <a:pt x="51" y="245"/>
                    <a:pt x="50" y="241"/>
                  </a:cubicBezTo>
                  <a:cubicBezTo>
                    <a:pt x="50" y="238"/>
                    <a:pt x="50" y="232"/>
                    <a:pt x="50" y="232"/>
                  </a:cubicBezTo>
                  <a:cubicBezTo>
                    <a:pt x="55" y="183"/>
                    <a:pt x="55" y="183"/>
                    <a:pt x="55" y="183"/>
                  </a:cubicBezTo>
                  <a:cubicBezTo>
                    <a:pt x="71" y="183"/>
                    <a:pt x="71" y="183"/>
                    <a:pt x="71" y="183"/>
                  </a:cubicBezTo>
                  <a:cubicBezTo>
                    <a:pt x="64" y="195"/>
                    <a:pt x="60" y="208"/>
                    <a:pt x="60" y="223"/>
                  </a:cubicBezTo>
                  <a:cubicBezTo>
                    <a:pt x="60" y="267"/>
                    <a:pt x="95" y="302"/>
                    <a:pt x="139" y="302"/>
                  </a:cubicBezTo>
                  <a:cubicBezTo>
                    <a:pt x="182" y="302"/>
                    <a:pt x="218" y="267"/>
                    <a:pt x="218" y="223"/>
                  </a:cubicBezTo>
                  <a:cubicBezTo>
                    <a:pt x="218" y="193"/>
                    <a:pt x="201" y="167"/>
                    <a:pt x="177" y="154"/>
                  </a:cubicBezTo>
                  <a:close/>
                  <a:moveTo>
                    <a:pt x="35" y="278"/>
                  </a:moveTo>
                  <a:cubicBezTo>
                    <a:pt x="38" y="278"/>
                    <a:pt x="41" y="281"/>
                    <a:pt x="41" y="285"/>
                  </a:cubicBezTo>
                  <a:cubicBezTo>
                    <a:pt x="41" y="289"/>
                    <a:pt x="38" y="292"/>
                    <a:pt x="35" y="292"/>
                  </a:cubicBezTo>
                  <a:cubicBezTo>
                    <a:pt x="31" y="292"/>
                    <a:pt x="28" y="289"/>
                    <a:pt x="28" y="285"/>
                  </a:cubicBezTo>
                  <a:cubicBezTo>
                    <a:pt x="28" y="281"/>
                    <a:pt x="31" y="278"/>
                    <a:pt x="35" y="278"/>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1" name="Freeform 1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2569766">
              <a:off x="4894654" y="4278109"/>
              <a:ext cx="924979" cy="422318"/>
            </a:xfrm>
            <a:custGeom>
              <a:avLst/>
              <a:gdLst>
                <a:gd name="T0" fmla="*/ 30 w 380"/>
                <a:gd name="T1" fmla="*/ 132 h 173"/>
                <a:gd name="T2" fmla="*/ 28 w 380"/>
                <a:gd name="T3" fmla="*/ 150 h 173"/>
                <a:gd name="T4" fmla="*/ 1 w 380"/>
                <a:gd name="T5" fmla="*/ 135 h 173"/>
                <a:gd name="T6" fmla="*/ 98 w 380"/>
                <a:gd name="T7" fmla="*/ 143 h 173"/>
                <a:gd name="T8" fmla="*/ 38 w 380"/>
                <a:gd name="T9" fmla="*/ 143 h 173"/>
                <a:gd name="T10" fmla="*/ 98 w 380"/>
                <a:gd name="T11" fmla="*/ 143 h 173"/>
                <a:gd name="T12" fmla="*/ 68 w 380"/>
                <a:gd name="T13" fmla="*/ 127 h 173"/>
                <a:gd name="T14" fmla="*/ 68 w 380"/>
                <a:gd name="T15" fmla="*/ 159 h 173"/>
                <a:gd name="T16" fmla="*/ 333 w 380"/>
                <a:gd name="T17" fmla="*/ 143 h 173"/>
                <a:gd name="T18" fmla="*/ 361 w 380"/>
                <a:gd name="T19" fmla="*/ 155 h 173"/>
                <a:gd name="T20" fmla="*/ 332 w 380"/>
                <a:gd name="T21" fmla="*/ 132 h 173"/>
                <a:gd name="T22" fmla="*/ 107 w 380"/>
                <a:gd name="T23" fmla="*/ 143 h 173"/>
                <a:gd name="T24" fmla="*/ 254 w 380"/>
                <a:gd name="T25" fmla="*/ 158 h 173"/>
                <a:gd name="T26" fmla="*/ 256 w 380"/>
                <a:gd name="T27" fmla="*/ 132 h 173"/>
                <a:gd name="T28" fmla="*/ 107 w 380"/>
                <a:gd name="T29" fmla="*/ 143 h 173"/>
                <a:gd name="T30" fmla="*/ 294 w 380"/>
                <a:gd name="T31" fmla="*/ 173 h 173"/>
                <a:gd name="T32" fmla="*/ 294 w 380"/>
                <a:gd name="T33" fmla="*/ 113 h 173"/>
                <a:gd name="T34" fmla="*/ 310 w 380"/>
                <a:gd name="T35" fmla="*/ 143 h 173"/>
                <a:gd name="T36" fmla="*/ 278 w 380"/>
                <a:gd name="T37" fmla="*/ 143 h 173"/>
                <a:gd name="T38" fmla="*/ 310 w 380"/>
                <a:gd name="T39" fmla="*/ 143 h 173"/>
                <a:gd name="T40" fmla="*/ 326 w 380"/>
                <a:gd name="T41" fmla="*/ 121 h 173"/>
                <a:gd name="T42" fmla="*/ 260 w 380"/>
                <a:gd name="T43" fmla="*/ 121 h 173"/>
                <a:gd name="T44" fmla="*/ 176 w 380"/>
                <a:gd name="T45" fmla="*/ 75 h 173"/>
                <a:gd name="T46" fmla="*/ 266 w 380"/>
                <a:gd name="T47" fmla="*/ 68 h 173"/>
                <a:gd name="T48" fmla="*/ 164 w 380"/>
                <a:gd name="T49" fmla="*/ 121 h 173"/>
                <a:gd name="T50" fmla="*/ 84 w 380"/>
                <a:gd name="T51" fmla="*/ 107 h 173"/>
                <a:gd name="T52" fmla="*/ 78 w 380"/>
                <a:gd name="T53" fmla="*/ 75 h 173"/>
                <a:gd name="T54" fmla="*/ 150 w 380"/>
                <a:gd name="T55" fmla="*/ 34 h 173"/>
                <a:gd name="T56" fmla="*/ 66 w 380"/>
                <a:gd name="T57" fmla="*/ 74 h 173"/>
                <a:gd name="T58" fmla="*/ 68 w 380"/>
                <a:gd name="T59" fmla="*/ 103 h 173"/>
                <a:gd name="T60" fmla="*/ 34 w 380"/>
                <a:gd name="T61" fmla="*/ 121 h 173"/>
                <a:gd name="T62" fmla="*/ 0 w 380"/>
                <a:gd name="T63" fmla="*/ 115 h 173"/>
                <a:gd name="T64" fmla="*/ 19 w 380"/>
                <a:gd name="T65" fmla="*/ 71 h 173"/>
                <a:gd name="T66" fmla="*/ 32 w 380"/>
                <a:gd name="T67" fmla="*/ 57 h 173"/>
                <a:gd name="T68" fmla="*/ 132 w 380"/>
                <a:gd name="T69" fmla="*/ 21 h 173"/>
                <a:gd name="T70" fmla="*/ 164 w 380"/>
                <a:gd name="T71" fmla="*/ 0 h 173"/>
                <a:gd name="T72" fmla="*/ 287 w 380"/>
                <a:gd name="T73" fmla="*/ 63 h 173"/>
                <a:gd name="T74" fmla="*/ 379 w 380"/>
                <a:gd name="T75" fmla="*/ 117 h 173"/>
                <a:gd name="T76" fmla="*/ 29 w 380"/>
                <a:gd name="T77" fmla="*/ 78 h 173"/>
                <a:gd name="T78" fmla="*/ 13 w 380"/>
                <a:gd name="T79" fmla="*/ 103 h 173"/>
                <a:gd name="T80" fmla="*/ 29 w 380"/>
                <a:gd name="T81" fmla="*/ 78 h 173"/>
                <a:gd name="T82" fmla="*/ 183 w 380"/>
                <a:gd name="T83" fmla="*/ 98 h 173"/>
                <a:gd name="T84" fmla="*/ 197 w 380"/>
                <a:gd name="T85" fmla="*/ 111 h 173"/>
                <a:gd name="T86" fmla="*/ 211 w 380"/>
                <a:gd name="T87" fmla="*/ 84 h 173"/>
                <a:gd name="T88" fmla="*/ 197 w 380"/>
                <a:gd name="T89" fmla="*/ 97 h 173"/>
                <a:gd name="T90" fmla="*/ 211 w 380"/>
                <a:gd name="T91" fmla="*/ 84 h 173"/>
                <a:gd name="T92" fmla="*/ 211 w 380"/>
                <a:gd name="T93" fmla="*/ 98 h 173"/>
                <a:gd name="T94" fmla="*/ 224 w 380"/>
                <a:gd name="T95" fmla="*/ 111 h 173"/>
                <a:gd name="T96" fmla="*/ 238 w 380"/>
                <a:gd name="T97" fmla="*/ 84 h 173"/>
                <a:gd name="T98" fmla="*/ 225 w 380"/>
                <a:gd name="T99" fmla="*/ 97 h 173"/>
                <a:gd name="T100" fmla="*/ 238 w 380"/>
                <a:gd name="T101" fmla="*/ 84 h 173"/>
                <a:gd name="T102" fmla="*/ 238 w 380"/>
                <a:gd name="T103" fmla="*/ 98 h 173"/>
                <a:gd name="T104" fmla="*/ 252 w 380"/>
                <a:gd name="T105" fmla="*/ 111 h 173"/>
                <a:gd name="T106" fmla="*/ 367 w 380"/>
                <a:gd name="T107" fmla="*/ 104 h 173"/>
                <a:gd name="T108" fmla="*/ 307 w 380"/>
                <a:gd name="T109" fmla="*/ 86 h 173"/>
                <a:gd name="T110" fmla="*/ 353 w 380"/>
                <a:gd name="T111" fmla="*/ 10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0" h="173">
                  <a:moveTo>
                    <a:pt x="1" y="132"/>
                  </a:moveTo>
                  <a:cubicBezTo>
                    <a:pt x="30" y="132"/>
                    <a:pt x="30" y="132"/>
                    <a:pt x="30" y="132"/>
                  </a:cubicBezTo>
                  <a:cubicBezTo>
                    <a:pt x="29" y="135"/>
                    <a:pt x="28" y="139"/>
                    <a:pt x="28" y="143"/>
                  </a:cubicBezTo>
                  <a:cubicBezTo>
                    <a:pt x="28" y="150"/>
                    <a:pt x="28" y="150"/>
                    <a:pt x="28" y="150"/>
                  </a:cubicBezTo>
                  <a:cubicBezTo>
                    <a:pt x="19" y="147"/>
                    <a:pt x="11" y="145"/>
                    <a:pt x="8" y="144"/>
                  </a:cubicBezTo>
                  <a:cubicBezTo>
                    <a:pt x="5" y="143"/>
                    <a:pt x="1" y="140"/>
                    <a:pt x="1" y="135"/>
                  </a:cubicBezTo>
                  <a:lnTo>
                    <a:pt x="1" y="132"/>
                  </a:lnTo>
                  <a:close/>
                  <a:moveTo>
                    <a:pt x="98" y="143"/>
                  </a:moveTo>
                  <a:cubicBezTo>
                    <a:pt x="98" y="160"/>
                    <a:pt x="84" y="173"/>
                    <a:pt x="68" y="173"/>
                  </a:cubicBezTo>
                  <a:cubicBezTo>
                    <a:pt x="51" y="173"/>
                    <a:pt x="38" y="160"/>
                    <a:pt x="38" y="143"/>
                  </a:cubicBezTo>
                  <a:cubicBezTo>
                    <a:pt x="38" y="127"/>
                    <a:pt x="51" y="113"/>
                    <a:pt x="68" y="113"/>
                  </a:cubicBezTo>
                  <a:cubicBezTo>
                    <a:pt x="84" y="113"/>
                    <a:pt x="98" y="127"/>
                    <a:pt x="98" y="143"/>
                  </a:cubicBezTo>
                  <a:close/>
                  <a:moveTo>
                    <a:pt x="84" y="143"/>
                  </a:moveTo>
                  <a:cubicBezTo>
                    <a:pt x="84" y="134"/>
                    <a:pt x="77" y="127"/>
                    <a:pt x="68" y="127"/>
                  </a:cubicBezTo>
                  <a:cubicBezTo>
                    <a:pt x="59" y="127"/>
                    <a:pt x="52" y="134"/>
                    <a:pt x="52" y="143"/>
                  </a:cubicBezTo>
                  <a:cubicBezTo>
                    <a:pt x="52" y="152"/>
                    <a:pt x="59" y="159"/>
                    <a:pt x="68" y="159"/>
                  </a:cubicBezTo>
                  <a:cubicBezTo>
                    <a:pt x="77" y="159"/>
                    <a:pt x="84" y="152"/>
                    <a:pt x="84" y="143"/>
                  </a:cubicBezTo>
                  <a:close/>
                  <a:moveTo>
                    <a:pt x="333" y="143"/>
                  </a:moveTo>
                  <a:cubicBezTo>
                    <a:pt x="333" y="158"/>
                    <a:pt x="333" y="158"/>
                    <a:pt x="333" y="158"/>
                  </a:cubicBezTo>
                  <a:cubicBezTo>
                    <a:pt x="336" y="158"/>
                    <a:pt x="345" y="157"/>
                    <a:pt x="361" y="155"/>
                  </a:cubicBezTo>
                  <a:cubicBezTo>
                    <a:pt x="371" y="153"/>
                    <a:pt x="374" y="144"/>
                    <a:pt x="378" y="132"/>
                  </a:cubicBezTo>
                  <a:cubicBezTo>
                    <a:pt x="332" y="132"/>
                    <a:pt x="332" y="132"/>
                    <a:pt x="332" y="132"/>
                  </a:cubicBezTo>
                  <a:cubicBezTo>
                    <a:pt x="333" y="135"/>
                    <a:pt x="333" y="139"/>
                    <a:pt x="333" y="143"/>
                  </a:cubicBezTo>
                  <a:close/>
                  <a:moveTo>
                    <a:pt x="107" y="143"/>
                  </a:moveTo>
                  <a:cubicBezTo>
                    <a:pt x="107" y="158"/>
                    <a:pt x="107" y="158"/>
                    <a:pt x="107" y="158"/>
                  </a:cubicBezTo>
                  <a:cubicBezTo>
                    <a:pt x="254" y="158"/>
                    <a:pt x="254" y="158"/>
                    <a:pt x="254" y="158"/>
                  </a:cubicBezTo>
                  <a:cubicBezTo>
                    <a:pt x="254" y="143"/>
                    <a:pt x="254" y="143"/>
                    <a:pt x="254" y="143"/>
                  </a:cubicBezTo>
                  <a:cubicBezTo>
                    <a:pt x="254" y="139"/>
                    <a:pt x="255" y="135"/>
                    <a:pt x="256" y="132"/>
                  </a:cubicBezTo>
                  <a:cubicBezTo>
                    <a:pt x="106" y="132"/>
                    <a:pt x="106" y="132"/>
                    <a:pt x="106" y="132"/>
                  </a:cubicBezTo>
                  <a:cubicBezTo>
                    <a:pt x="107" y="135"/>
                    <a:pt x="107" y="139"/>
                    <a:pt x="107" y="143"/>
                  </a:cubicBezTo>
                  <a:close/>
                  <a:moveTo>
                    <a:pt x="324" y="143"/>
                  </a:moveTo>
                  <a:cubicBezTo>
                    <a:pt x="324" y="160"/>
                    <a:pt x="310" y="173"/>
                    <a:pt x="294" y="173"/>
                  </a:cubicBezTo>
                  <a:cubicBezTo>
                    <a:pt x="277" y="173"/>
                    <a:pt x="264" y="160"/>
                    <a:pt x="264" y="143"/>
                  </a:cubicBezTo>
                  <a:cubicBezTo>
                    <a:pt x="264" y="127"/>
                    <a:pt x="277" y="113"/>
                    <a:pt x="294" y="113"/>
                  </a:cubicBezTo>
                  <a:cubicBezTo>
                    <a:pt x="310" y="113"/>
                    <a:pt x="324" y="127"/>
                    <a:pt x="324" y="143"/>
                  </a:cubicBezTo>
                  <a:close/>
                  <a:moveTo>
                    <a:pt x="310" y="143"/>
                  </a:moveTo>
                  <a:cubicBezTo>
                    <a:pt x="310" y="134"/>
                    <a:pt x="303" y="127"/>
                    <a:pt x="294" y="127"/>
                  </a:cubicBezTo>
                  <a:cubicBezTo>
                    <a:pt x="285" y="127"/>
                    <a:pt x="278" y="134"/>
                    <a:pt x="278" y="143"/>
                  </a:cubicBezTo>
                  <a:cubicBezTo>
                    <a:pt x="278" y="152"/>
                    <a:pt x="285" y="159"/>
                    <a:pt x="294" y="159"/>
                  </a:cubicBezTo>
                  <a:cubicBezTo>
                    <a:pt x="303" y="159"/>
                    <a:pt x="310" y="152"/>
                    <a:pt x="310" y="143"/>
                  </a:cubicBezTo>
                  <a:close/>
                  <a:moveTo>
                    <a:pt x="379" y="121"/>
                  </a:moveTo>
                  <a:cubicBezTo>
                    <a:pt x="326" y="121"/>
                    <a:pt x="326" y="121"/>
                    <a:pt x="326" y="121"/>
                  </a:cubicBezTo>
                  <a:cubicBezTo>
                    <a:pt x="319" y="110"/>
                    <a:pt x="307" y="103"/>
                    <a:pt x="293" y="103"/>
                  </a:cubicBezTo>
                  <a:cubicBezTo>
                    <a:pt x="279" y="103"/>
                    <a:pt x="267" y="110"/>
                    <a:pt x="260" y="121"/>
                  </a:cubicBezTo>
                  <a:cubicBezTo>
                    <a:pt x="176" y="121"/>
                    <a:pt x="176" y="121"/>
                    <a:pt x="176" y="121"/>
                  </a:cubicBezTo>
                  <a:cubicBezTo>
                    <a:pt x="176" y="75"/>
                    <a:pt x="176" y="75"/>
                    <a:pt x="176" y="75"/>
                  </a:cubicBezTo>
                  <a:cubicBezTo>
                    <a:pt x="257" y="75"/>
                    <a:pt x="257" y="75"/>
                    <a:pt x="257" y="75"/>
                  </a:cubicBezTo>
                  <a:cubicBezTo>
                    <a:pt x="266" y="75"/>
                    <a:pt x="266" y="71"/>
                    <a:pt x="266" y="68"/>
                  </a:cubicBezTo>
                  <a:cubicBezTo>
                    <a:pt x="231" y="50"/>
                    <a:pt x="200" y="35"/>
                    <a:pt x="164" y="34"/>
                  </a:cubicBezTo>
                  <a:cubicBezTo>
                    <a:pt x="164" y="121"/>
                    <a:pt x="164" y="121"/>
                    <a:pt x="164" y="121"/>
                  </a:cubicBezTo>
                  <a:cubicBezTo>
                    <a:pt x="100" y="121"/>
                    <a:pt x="100" y="121"/>
                    <a:pt x="100" y="121"/>
                  </a:cubicBezTo>
                  <a:cubicBezTo>
                    <a:pt x="96" y="115"/>
                    <a:pt x="90" y="110"/>
                    <a:pt x="84" y="107"/>
                  </a:cubicBezTo>
                  <a:cubicBezTo>
                    <a:pt x="79" y="104"/>
                    <a:pt x="78" y="98"/>
                    <a:pt x="78" y="89"/>
                  </a:cubicBezTo>
                  <a:cubicBezTo>
                    <a:pt x="78" y="75"/>
                    <a:pt x="78" y="75"/>
                    <a:pt x="78" y="75"/>
                  </a:cubicBezTo>
                  <a:cubicBezTo>
                    <a:pt x="150" y="75"/>
                    <a:pt x="150" y="75"/>
                    <a:pt x="150" y="75"/>
                  </a:cubicBezTo>
                  <a:cubicBezTo>
                    <a:pt x="150" y="34"/>
                    <a:pt x="150" y="34"/>
                    <a:pt x="150" y="34"/>
                  </a:cubicBezTo>
                  <a:cubicBezTo>
                    <a:pt x="102" y="36"/>
                    <a:pt x="75" y="50"/>
                    <a:pt x="54" y="62"/>
                  </a:cubicBezTo>
                  <a:cubicBezTo>
                    <a:pt x="66" y="74"/>
                    <a:pt x="66" y="74"/>
                    <a:pt x="66" y="74"/>
                  </a:cubicBezTo>
                  <a:cubicBezTo>
                    <a:pt x="66" y="89"/>
                    <a:pt x="66" y="89"/>
                    <a:pt x="66" y="89"/>
                  </a:cubicBezTo>
                  <a:cubicBezTo>
                    <a:pt x="66" y="94"/>
                    <a:pt x="67" y="99"/>
                    <a:pt x="68" y="103"/>
                  </a:cubicBezTo>
                  <a:cubicBezTo>
                    <a:pt x="68" y="103"/>
                    <a:pt x="67" y="103"/>
                    <a:pt x="67" y="103"/>
                  </a:cubicBezTo>
                  <a:cubicBezTo>
                    <a:pt x="53" y="103"/>
                    <a:pt x="41" y="110"/>
                    <a:pt x="34" y="121"/>
                  </a:cubicBezTo>
                  <a:cubicBezTo>
                    <a:pt x="0" y="121"/>
                    <a:pt x="0" y="121"/>
                    <a:pt x="0" y="121"/>
                  </a:cubicBezTo>
                  <a:cubicBezTo>
                    <a:pt x="0" y="115"/>
                    <a:pt x="0" y="115"/>
                    <a:pt x="0" y="115"/>
                  </a:cubicBezTo>
                  <a:cubicBezTo>
                    <a:pt x="0" y="109"/>
                    <a:pt x="2" y="104"/>
                    <a:pt x="7" y="102"/>
                  </a:cubicBezTo>
                  <a:cubicBezTo>
                    <a:pt x="7" y="91"/>
                    <a:pt x="12" y="79"/>
                    <a:pt x="19" y="71"/>
                  </a:cubicBezTo>
                  <a:cubicBezTo>
                    <a:pt x="16" y="64"/>
                    <a:pt x="19" y="57"/>
                    <a:pt x="29" y="57"/>
                  </a:cubicBezTo>
                  <a:cubicBezTo>
                    <a:pt x="32" y="57"/>
                    <a:pt x="32" y="57"/>
                    <a:pt x="32" y="57"/>
                  </a:cubicBezTo>
                  <a:cubicBezTo>
                    <a:pt x="32" y="57"/>
                    <a:pt x="39" y="53"/>
                    <a:pt x="42" y="52"/>
                  </a:cubicBezTo>
                  <a:cubicBezTo>
                    <a:pt x="62" y="40"/>
                    <a:pt x="88" y="25"/>
                    <a:pt x="132" y="21"/>
                  </a:cubicBezTo>
                  <a:cubicBezTo>
                    <a:pt x="155" y="0"/>
                    <a:pt x="155" y="0"/>
                    <a:pt x="155" y="0"/>
                  </a:cubicBezTo>
                  <a:cubicBezTo>
                    <a:pt x="164" y="0"/>
                    <a:pt x="164" y="0"/>
                    <a:pt x="164" y="0"/>
                  </a:cubicBezTo>
                  <a:cubicBezTo>
                    <a:pt x="164" y="19"/>
                    <a:pt x="164" y="19"/>
                    <a:pt x="164" y="19"/>
                  </a:cubicBezTo>
                  <a:cubicBezTo>
                    <a:pt x="208" y="20"/>
                    <a:pt x="245" y="40"/>
                    <a:pt x="287" y="63"/>
                  </a:cubicBezTo>
                  <a:cubicBezTo>
                    <a:pt x="339" y="75"/>
                    <a:pt x="361" y="91"/>
                    <a:pt x="372" y="99"/>
                  </a:cubicBezTo>
                  <a:cubicBezTo>
                    <a:pt x="380" y="105"/>
                    <a:pt x="379" y="113"/>
                    <a:pt x="379" y="117"/>
                  </a:cubicBezTo>
                  <a:lnTo>
                    <a:pt x="379" y="121"/>
                  </a:lnTo>
                  <a:close/>
                  <a:moveTo>
                    <a:pt x="29" y="78"/>
                  </a:moveTo>
                  <a:cubicBezTo>
                    <a:pt x="24" y="75"/>
                    <a:pt x="24" y="75"/>
                    <a:pt x="24" y="75"/>
                  </a:cubicBezTo>
                  <a:cubicBezTo>
                    <a:pt x="17" y="82"/>
                    <a:pt x="13" y="92"/>
                    <a:pt x="13" y="103"/>
                  </a:cubicBezTo>
                  <a:cubicBezTo>
                    <a:pt x="19" y="103"/>
                    <a:pt x="19" y="103"/>
                    <a:pt x="19" y="103"/>
                  </a:cubicBezTo>
                  <a:lnTo>
                    <a:pt x="29" y="78"/>
                  </a:lnTo>
                  <a:close/>
                  <a:moveTo>
                    <a:pt x="197" y="98"/>
                  </a:moveTo>
                  <a:cubicBezTo>
                    <a:pt x="183" y="98"/>
                    <a:pt x="183" y="98"/>
                    <a:pt x="183" y="98"/>
                  </a:cubicBezTo>
                  <a:cubicBezTo>
                    <a:pt x="183" y="111"/>
                    <a:pt x="183" y="111"/>
                    <a:pt x="183" y="111"/>
                  </a:cubicBezTo>
                  <a:cubicBezTo>
                    <a:pt x="197" y="111"/>
                    <a:pt x="197" y="111"/>
                    <a:pt x="197" y="111"/>
                  </a:cubicBezTo>
                  <a:lnTo>
                    <a:pt x="197" y="98"/>
                  </a:lnTo>
                  <a:close/>
                  <a:moveTo>
                    <a:pt x="211" y="84"/>
                  </a:moveTo>
                  <a:cubicBezTo>
                    <a:pt x="197" y="84"/>
                    <a:pt x="197" y="84"/>
                    <a:pt x="197" y="84"/>
                  </a:cubicBezTo>
                  <a:cubicBezTo>
                    <a:pt x="197" y="97"/>
                    <a:pt x="197" y="97"/>
                    <a:pt x="197" y="97"/>
                  </a:cubicBezTo>
                  <a:cubicBezTo>
                    <a:pt x="211" y="97"/>
                    <a:pt x="211" y="97"/>
                    <a:pt x="211" y="97"/>
                  </a:cubicBezTo>
                  <a:lnTo>
                    <a:pt x="211" y="84"/>
                  </a:lnTo>
                  <a:close/>
                  <a:moveTo>
                    <a:pt x="224" y="98"/>
                  </a:moveTo>
                  <a:cubicBezTo>
                    <a:pt x="211" y="98"/>
                    <a:pt x="211" y="98"/>
                    <a:pt x="211" y="98"/>
                  </a:cubicBezTo>
                  <a:cubicBezTo>
                    <a:pt x="211" y="111"/>
                    <a:pt x="211" y="111"/>
                    <a:pt x="211" y="111"/>
                  </a:cubicBezTo>
                  <a:cubicBezTo>
                    <a:pt x="224" y="111"/>
                    <a:pt x="224" y="111"/>
                    <a:pt x="224" y="111"/>
                  </a:cubicBezTo>
                  <a:lnTo>
                    <a:pt x="224" y="98"/>
                  </a:lnTo>
                  <a:close/>
                  <a:moveTo>
                    <a:pt x="238" y="84"/>
                  </a:moveTo>
                  <a:cubicBezTo>
                    <a:pt x="225" y="84"/>
                    <a:pt x="225" y="84"/>
                    <a:pt x="225" y="84"/>
                  </a:cubicBezTo>
                  <a:cubicBezTo>
                    <a:pt x="225" y="97"/>
                    <a:pt x="225" y="97"/>
                    <a:pt x="225" y="97"/>
                  </a:cubicBezTo>
                  <a:cubicBezTo>
                    <a:pt x="238" y="97"/>
                    <a:pt x="238" y="97"/>
                    <a:pt x="238" y="97"/>
                  </a:cubicBezTo>
                  <a:lnTo>
                    <a:pt x="238" y="84"/>
                  </a:lnTo>
                  <a:close/>
                  <a:moveTo>
                    <a:pt x="252" y="98"/>
                  </a:moveTo>
                  <a:cubicBezTo>
                    <a:pt x="238" y="98"/>
                    <a:pt x="238" y="98"/>
                    <a:pt x="238" y="98"/>
                  </a:cubicBezTo>
                  <a:cubicBezTo>
                    <a:pt x="238" y="111"/>
                    <a:pt x="238" y="111"/>
                    <a:pt x="238" y="111"/>
                  </a:cubicBezTo>
                  <a:cubicBezTo>
                    <a:pt x="252" y="111"/>
                    <a:pt x="252" y="111"/>
                    <a:pt x="252" y="111"/>
                  </a:cubicBezTo>
                  <a:lnTo>
                    <a:pt x="252" y="98"/>
                  </a:lnTo>
                  <a:close/>
                  <a:moveTo>
                    <a:pt x="367" y="104"/>
                  </a:moveTo>
                  <a:cubicBezTo>
                    <a:pt x="361" y="98"/>
                    <a:pt x="329" y="80"/>
                    <a:pt x="309" y="77"/>
                  </a:cubicBezTo>
                  <a:cubicBezTo>
                    <a:pt x="302" y="76"/>
                    <a:pt x="300" y="81"/>
                    <a:pt x="307" y="86"/>
                  </a:cubicBezTo>
                  <a:cubicBezTo>
                    <a:pt x="318" y="92"/>
                    <a:pt x="321" y="94"/>
                    <a:pt x="331" y="100"/>
                  </a:cubicBezTo>
                  <a:cubicBezTo>
                    <a:pt x="337" y="103"/>
                    <a:pt x="341" y="104"/>
                    <a:pt x="353" y="104"/>
                  </a:cubicBezTo>
                  <a:cubicBezTo>
                    <a:pt x="362" y="104"/>
                    <a:pt x="367" y="104"/>
                    <a:pt x="367" y="104"/>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nvGrpSpPr>
            <p:cNvPr id="12" name="组合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0356931">
              <a:off x="5989674" y="4615036"/>
              <a:ext cx="433924" cy="437076"/>
              <a:chOff x="7866287" y="2618154"/>
              <a:chExt cx="655638" cy="660400"/>
            </a:xfrm>
            <a:solidFill>
              <a:schemeClr val="tx2">
                <a:lumMod val="75000"/>
              </a:schemeClr>
            </a:solidFill>
          </p:grpSpPr>
          <p:sp>
            <p:nvSpPr>
              <p:cNvPr id="13" name="Rectangle 53"/>
              <p:cNvSpPr>
                <a:spLocks noChangeArrowheads="1"/>
              </p:cNvSpPr>
              <p:nvPr/>
            </p:nvSpPr>
            <p:spPr bwMode="auto">
              <a:xfrm>
                <a:off x="8312374" y="2656254"/>
                <a:ext cx="68263" cy="17145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4" name="Rectangle 54"/>
              <p:cNvSpPr>
                <a:spLocks noChangeArrowheads="1"/>
              </p:cNvSpPr>
              <p:nvPr/>
            </p:nvSpPr>
            <p:spPr bwMode="auto">
              <a:xfrm>
                <a:off x="7944074" y="2915017"/>
                <a:ext cx="503238" cy="303213"/>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5" name="Rectangle 55"/>
              <p:cNvSpPr>
                <a:spLocks noChangeArrowheads="1"/>
              </p:cNvSpPr>
              <p:nvPr/>
            </p:nvSpPr>
            <p:spPr bwMode="auto">
              <a:xfrm>
                <a:off x="7944074" y="3218229"/>
                <a:ext cx="503238" cy="60325"/>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6" name="Freeform 56"/>
              <p:cNvSpPr>
                <a:spLocks/>
              </p:cNvSpPr>
              <p:nvPr/>
            </p:nvSpPr>
            <p:spPr bwMode="auto">
              <a:xfrm>
                <a:off x="7866287" y="2618154"/>
                <a:ext cx="655638" cy="296863"/>
              </a:xfrm>
              <a:custGeom>
                <a:avLst/>
                <a:gdLst>
                  <a:gd name="T0" fmla="*/ 208 w 413"/>
                  <a:gd name="T1" fmla="*/ 0 h 187"/>
                  <a:gd name="T2" fmla="*/ 0 w 413"/>
                  <a:gd name="T3" fmla="*/ 187 h 187"/>
                  <a:gd name="T4" fmla="*/ 28 w 413"/>
                  <a:gd name="T5" fmla="*/ 187 h 187"/>
                  <a:gd name="T6" fmla="*/ 208 w 413"/>
                  <a:gd name="T7" fmla="*/ 26 h 187"/>
                  <a:gd name="T8" fmla="*/ 385 w 413"/>
                  <a:gd name="T9" fmla="*/ 187 h 187"/>
                  <a:gd name="T10" fmla="*/ 413 w 413"/>
                  <a:gd name="T11" fmla="*/ 187 h 187"/>
                  <a:gd name="T12" fmla="*/ 208 w 413"/>
                  <a:gd name="T13" fmla="*/ 0 h 187"/>
                </a:gdLst>
                <a:ahLst/>
                <a:cxnLst>
                  <a:cxn ang="0">
                    <a:pos x="T0" y="T1"/>
                  </a:cxn>
                  <a:cxn ang="0">
                    <a:pos x="T2" y="T3"/>
                  </a:cxn>
                  <a:cxn ang="0">
                    <a:pos x="T4" y="T5"/>
                  </a:cxn>
                  <a:cxn ang="0">
                    <a:pos x="T6" y="T7"/>
                  </a:cxn>
                  <a:cxn ang="0">
                    <a:pos x="T8" y="T9"/>
                  </a:cxn>
                  <a:cxn ang="0">
                    <a:pos x="T10" y="T11"/>
                  </a:cxn>
                  <a:cxn ang="0">
                    <a:pos x="T12" y="T13"/>
                  </a:cxn>
                </a:cxnLst>
                <a:rect l="0" t="0" r="r" b="b"/>
                <a:pathLst>
                  <a:path w="413" h="187">
                    <a:moveTo>
                      <a:pt x="208" y="0"/>
                    </a:moveTo>
                    <a:lnTo>
                      <a:pt x="0" y="187"/>
                    </a:lnTo>
                    <a:lnTo>
                      <a:pt x="28" y="187"/>
                    </a:lnTo>
                    <a:lnTo>
                      <a:pt x="208" y="26"/>
                    </a:lnTo>
                    <a:lnTo>
                      <a:pt x="385" y="187"/>
                    </a:lnTo>
                    <a:lnTo>
                      <a:pt x="413" y="187"/>
                    </a:lnTo>
                    <a:lnTo>
                      <a:pt x="208" y="0"/>
                    </a:lnTo>
                    <a:close/>
                  </a:path>
                </a:pathLst>
              </a:cu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7" name="Freeform 57"/>
              <p:cNvSpPr>
                <a:spLocks/>
              </p:cNvSpPr>
              <p:nvPr/>
            </p:nvSpPr>
            <p:spPr bwMode="auto">
              <a:xfrm>
                <a:off x="7910737" y="2659429"/>
                <a:ext cx="566738" cy="255588"/>
              </a:xfrm>
              <a:custGeom>
                <a:avLst/>
                <a:gdLst>
                  <a:gd name="T0" fmla="*/ 0 w 357"/>
                  <a:gd name="T1" fmla="*/ 161 h 161"/>
                  <a:gd name="T2" fmla="*/ 357 w 357"/>
                  <a:gd name="T3" fmla="*/ 161 h 161"/>
                  <a:gd name="T4" fmla="*/ 180 w 357"/>
                  <a:gd name="T5" fmla="*/ 0 h 161"/>
                  <a:gd name="T6" fmla="*/ 0 w 357"/>
                  <a:gd name="T7" fmla="*/ 161 h 161"/>
                </a:gdLst>
                <a:ahLst/>
                <a:cxnLst>
                  <a:cxn ang="0">
                    <a:pos x="T0" y="T1"/>
                  </a:cxn>
                  <a:cxn ang="0">
                    <a:pos x="T2" y="T3"/>
                  </a:cxn>
                  <a:cxn ang="0">
                    <a:pos x="T4" y="T5"/>
                  </a:cxn>
                  <a:cxn ang="0">
                    <a:pos x="T6" y="T7"/>
                  </a:cxn>
                </a:cxnLst>
                <a:rect l="0" t="0" r="r" b="b"/>
                <a:pathLst>
                  <a:path w="357" h="161">
                    <a:moveTo>
                      <a:pt x="0" y="161"/>
                    </a:moveTo>
                    <a:lnTo>
                      <a:pt x="357" y="161"/>
                    </a:lnTo>
                    <a:lnTo>
                      <a:pt x="180" y="0"/>
                    </a:lnTo>
                    <a:lnTo>
                      <a:pt x="0" y="161"/>
                    </a:lnTo>
                    <a:close/>
                  </a:path>
                </a:pathLst>
              </a:cu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8" name="Oval 58"/>
              <p:cNvSpPr>
                <a:spLocks noChangeArrowheads="1"/>
              </p:cNvSpPr>
              <p:nvPr/>
            </p:nvSpPr>
            <p:spPr bwMode="auto">
              <a:xfrm>
                <a:off x="8139337" y="2761029"/>
                <a:ext cx="112713" cy="112713"/>
              </a:xfrm>
              <a:prstGeom prst="ellipse">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9" name="Rectangle 59"/>
              <p:cNvSpPr>
                <a:spLocks noChangeArrowheads="1"/>
              </p:cNvSpPr>
              <p:nvPr/>
            </p:nvSpPr>
            <p:spPr bwMode="auto">
              <a:xfrm>
                <a:off x="8285387" y="3053129"/>
                <a:ext cx="112713" cy="225425"/>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0" name="Rectangle 60"/>
              <p:cNvSpPr>
                <a:spLocks noChangeArrowheads="1"/>
              </p:cNvSpPr>
              <p:nvPr/>
            </p:nvSpPr>
            <p:spPr bwMode="auto">
              <a:xfrm>
                <a:off x="8020274" y="3003917"/>
                <a:ext cx="71438" cy="16510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1" name="Rectangle 61"/>
              <p:cNvSpPr>
                <a:spLocks noChangeArrowheads="1"/>
              </p:cNvSpPr>
              <p:nvPr/>
            </p:nvSpPr>
            <p:spPr bwMode="auto">
              <a:xfrm>
                <a:off x="8125049" y="3003917"/>
                <a:ext cx="71438" cy="16510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sp>
          <p:nvSpPr>
            <p:cNvPr id="22" name="Freeform 1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8657011">
              <a:off x="6525611" y="4377013"/>
              <a:ext cx="496189" cy="400153"/>
            </a:xfrm>
            <a:custGeom>
              <a:avLst/>
              <a:gdLst>
                <a:gd name="T0" fmla="*/ 139 w 279"/>
                <a:gd name="T1" fmla="*/ 225 h 225"/>
                <a:gd name="T2" fmla="*/ 0 w 279"/>
                <a:gd name="T3" fmla="*/ 70 h 225"/>
                <a:gd name="T4" fmla="*/ 52 w 279"/>
                <a:gd name="T5" fmla="*/ 0 h 225"/>
                <a:gd name="T6" fmla="*/ 226 w 279"/>
                <a:gd name="T7" fmla="*/ 0 h 225"/>
                <a:gd name="T8" fmla="*/ 279 w 279"/>
                <a:gd name="T9" fmla="*/ 70 h 225"/>
                <a:gd name="T10" fmla="*/ 139 w 279"/>
                <a:gd name="T11" fmla="*/ 225 h 225"/>
                <a:gd name="T12" fmla="*/ 178 w 279"/>
                <a:gd name="T13" fmla="*/ 89 h 225"/>
                <a:gd name="T14" fmla="*/ 139 w 279"/>
                <a:gd name="T15" fmla="*/ 95 h 225"/>
                <a:gd name="T16" fmla="*/ 101 w 279"/>
                <a:gd name="T17" fmla="*/ 89 h 225"/>
                <a:gd name="T18" fmla="*/ 139 w 279"/>
                <a:gd name="T19" fmla="*/ 172 h 225"/>
                <a:gd name="T20" fmla="*/ 178 w 279"/>
                <a:gd name="T21" fmla="*/ 89 h 225"/>
                <a:gd name="T22" fmla="*/ 196 w 279"/>
                <a:gd name="T23" fmla="*/ 85 h 225"/>
                <a:gd name="T24" fmla="*/ 159 w 279"/>
                <a:gd name="T25" fmla="*/ 169 h 225"/>
                <a:gd name="T26" fmla="*/ 234 w 279"/>
                <a:gd name="T27" fmla="*/ 80 h 225"/>
                <a:gd name="T28" fmla="*/ 196 w 279"/>
                <a:gd name="T29" fmla="*/ 85 h 225"/>
                <a:gd name="T30" fmla="*/ 121 w 279"/>
                <a:gd name="T31" fmla="*/ 169 h 225"/>
                <a:gd name="T32" fmla="*/ 81 w 279"/>
                <a:gd name="T33" fmla="*/ 85 h 225"/>
                <a:gd name="T34" fmla="*/ 44 w 279"/>
                <a:gd name="T35" fmla="*/ 80 h 225"/>
                <a:gd name="T36" fmla="*/ 121 w 279"/>
                <a:gd name="T37" fmla="*/ 169 h 225"/>
                <a:gd name="T38" fmla="*/ 41 w 279"/>
                <a:gd name="T39" fmla="*/ 61 h 225"/>
                <a:gd name="T40" fmla="*/ 100 w 279"/>
                <a:gd name="T41" fmla="*/ 71 h 225"/>
                <a:gd name="T42" fmla="*/ 101 w 279"/>
                <a:gd name="T43" fmla="*/ 70 h 225"/>
                <a:gd name="T44" fmla="*/ 87 w 279"/>
                <a:gd name="T45" fmla="*/ 70 h 225"/>
                <a:gd name="T46" fmla="*/ 65 w 279"/>
                <a:gd name="T47" fmla="*/ 32 h 225"/>
                <a:gd name="T48" fmla="*/ 41 w 279"/>
                <a:gd name="T49" fmla="*/ 61 h 225"/>
                <a:gd name="T50" fmla="*/ 79 w 279"/>
                <a:gd name="T51" fmla="*/ 26 h 225"/>
                <a:gd name="T52" fmla="*/ 103 w 279"/>
                <a:gd name="T53" fmla="*/ 67 h 225"/>
                <a:gd name="T54" fmla="*/ 131 w 279"/>
                <a:gd name="T55" fmla="*/ 26 h 225"/>
                <a:gd name="T56" fmla="*/ 79 w 279"/>
                <a:gd name="T57" fmla="*/ 26 h 225"/>
                <a:gd name="T58" fmla="*/ 115 w 279"/>
                <a:gd name="T59" fmla="*/ 74 h 225"/>
                <a:gd name="T60" fmla="*/ 139 w 279"/>
                <a:gd name="T61" fmla="*/ 78 h 225"/>
                <a:gd name="T62" fmla="*/ 163 w 279"/>
                <a:gd name="T63" fmla="*/ 74 h 225"/>
                <a:gd name="T64" fmla="*/ 139 w 279"/>
                <a:gd name="T65" fmla="*/ 39 h 225"/>
                <a:gd name="T66" fmla="*/ 115 w 279"/>
                <a:gd name="T67" fmla="*/ 74 h 225"/>
                <a:gd name="T68" fmla="*/ 147 w 279"/>
                <a:gd name="T69" fmla="*/ 26 h 225"/>
                <a:gd name="T70" fmla="*/ 175 w 279"/>
                <a:gd name="T71" fmla="*/ 67 h 225"/>
                <a:gd name="T72" fmla="*/ 201 w 279"/>
                <a:gd name="T73" fmla="*/ 26 h 225"/>
                <a:gd name="T74" fmla="*/ 147 w 279"/>
                <a:gd name="T75" fmla="*/ 26 h 225"/>
                <a:gd name="T76" fmla="*/ 213 w 279"/>
                <a:gd name="T77" fmla="*/ 32 h 225"/>
                <a:gd name="T78" fmla="*/ 191 w 279"/>
                <a:gd name="T79" fmla="*/ 70 h 225"/>
                <a:gd name="T80" fmla="*/ 177 w 279"/>
                <a:gd name="T81" fmla="*/ 70 h 225"/>
                <a:gd name="T82" fmla="*/ 178 w 279"/>
                <a:gd name="T83" fmla="*/ 71 h 225"/>
                <a:gd name="T84" fmla="*/ 237 w 279"/>
                <a:gd name="T85" fmla="*/ 61 h 225"/>
                <a:gd name="T86" fmla="*/ 213 w 279"/>
                <a:gd name="T8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225">
                  <a:moveTo>
                    <a:pt x="139" y="225"/>
                  </a:moveTo>
                  <a:lnTo>
                    <a:pt x="0" y="70"/>
                  </a:lnTo>
                  <a:lnTo>
                    <a:pt x="52" y="0"/>
                  </a:lnTo>
                  <a:lnTo>
                    <a:pt x="226" y="0"/>
                  </a:lnTo>
                  <a:lnTo>
                    <a:pt x="279" y="70"/>
                  </a:lnTo>
                  <a:lnTo>
                    <a:pt x="139" y="225"/>
                  </a:lnTo>
                  <a:close/>
                  <a:moveTo>
                    <a:pt x="178" y="89"/>
                  </a:moveTo>
                  <a:lnTo>
                    <a:pt x="139" y="95"/>
                  </a:lnTo>
                  <a:lnTo>
                    <a:pt x="101" y="89"/>
                  </a:lnTo>
                  <a:lnTo>
                    <a:pt x="139" y="172"/>
                  </a:lnTo>
                  <a:lnTo>
                    <a:pt x="178" y="89"/>
                  </a:lnTo>
                  <a:close/>
                  <a:moveTo>
                    <a:pt x="196" y="85"/>
                  </a:moveTo>
                  <a:lnTo>
                    <a:pt x="159" y="169"/>
                  </a:lnTo>
                  <a:lnTo>
                    <a:pt x="234" y="80"/>
                  </a:lnTo>
                  <a:lnTo>
                    <a:pt x="196" y="85"/>
                  </a:lnTo>
                  <a:close/>
                  <a:moveTo>
                    <a:pt x="121" y="169"/>
                  </a:moveTo>
                  <a:lnTo>
                    <a:pt x="81" y="85"/>
                  </a:lnTo>
                  <a:lnTo>
                    <a:pt x="44" y="80"/>
                  </a:lnTo>
                  <a:lnTo>
                    <a:pt x="121" y="169"/>
                  </a:lnTo>
                  <a:close/>
                  <a:moveTo>
                    <a:pt x="41" y="61"/>
                  </a:moveTo>
                  <a:lnTo>
                    <a:pt x="100" y="71"/>
                  </a:lnTo>
                  <a:lnTo>
                    <a:pt x="101" y="70"/>
                  </a:lnTo>
                  <a:lnTo>
                    <a:pt x="87" y="70"/>
                  </a:lnTo>
                  <a:lnTo>
                    <a:pt x="65" y="32"/>
                  </a:lnTo>
                  <a:lnTo>
                    <a:pt x="41" y="61"/>
                  </a:lnTo>
                  <a:close/>
                  <a:moveTo>
                    <a:pt x="79" y="26"/>
                  </a:moveTo>
                  <a:lnTo>
                    <a:pt x="103" y="67"/>
                  </a:lnTo>
                  <a:lnTo>
                    <a:pt x="131" y="26"/>
                  </a:lnTo>
                  <a:lnTo>
                    <a:pt x="79" y="26"/>
                  </a:lnTo>
                  <a:close/>
                  <a:moveTo>
                    <a:pt x="115" y="74"/>
                  </a:moveTo>
                  <a:lnTo>
                    <a:pt x="139" y="78"/>
                  </a:lnTo>
                  <a:lnTo>
                    <a:pt x="163" y="74"/>
                  </a:lnTo>
                  <a:lnTo>
                    <a:pt x="139" y="39"/>
                  </a:lnTo>
                  <a:lnTo>
                    <a:pt x="115" y="74"/>
                  </a:lnTo>
                  <a:close/>
                  <a:moveTo>
                    <a:pt x="147" y="26"/>
                  </a:moveTo>
                  <a:lnTo>
                    <a:pt x="175" y="67"/>
                  </a:lnTo>
                  <a:lnTo>
                    <a:pt x="201" y="26"/>
                  </a:lnTo>
                  <a:lnTo>
                    <a:pt x="147" y="26"/>
                  </a:lnTo>
                  <a:close/>
                  <a:moveTo>
                    <a:pt x="213" y="32"/>
                  </a:moveTo>
                  <a:lnTo>
                    <a:pt x="191" y="70"/>
                  </a:lnTo>
                  <a:lnTo>
                    <a:pt x="177" y="70"/>
                  </a:lnTo>
                  <a:lnTo>
                    <a:pt x="178" y="71"/>
                  </a:lnTo>
                  <a:lnTo>
                    <a:pt x="237" y="61"/>
                  </a:lnTo>
                  <a:lnTo>
                    <a:pt x="213" y="32"/>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3" name="Freeform 1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1490300">
              <a:off x="6736635" y="2946233"/>
              <a:ext cx="604772" cy="583699"/>
            </a:xfrm>
            <a:custGeom>
              <a:avLst/>
              <a:gdLst>
                <a:gd name="T0" fmla="*/ 113 w 205"/>
                <a:gd name="T1" fmla="*/ 114 h 197"/>
                <a:gd name="T2" fmla="*/ 36 w 205"/>
                <a:gd name="T3" fmla="*/ 191 h 197"/>
                <a:gd name="T4" fmla="*/ 14 w 205"/>
                <a:gd name="T5" fmla="*/ 191 h 197"/>
                <a:gd name="T6" fmla="*/ 14 w 205"/>
                <a:gd name="T7" fmla="*/ 169 h 197"/>
                <a:gd name="T8" fmla="*/ 20 w 205"/>
                <a:gd name="T9" fmla="*/ 164 h 197"/>
                <a:gd name="T10" fmla="*/ 3 w 205"/>
                <a:gd name="T11" fmla="*/ 147 h 197"/>
                <a:gd name="T12" fmla="*/ 3 w 205"/>
                <a:gd name="T13" fmla="*/ 136 h 197"/>
                <a:gd name="T14" fmla="*/ 14 w 205"/>
                <a:gd name="T15" fmla="*/ 136 h 197"/>
                <a:gd name="T16" fmla="*/ 31 w 205"/>
                <a:gd name="T17" fmla="*/ 153 h 197"/>
                <a:gd name="T18" fmla="*/ 36 w 205"/>
                <a:gd name="T19" fmla="*/ 147 h 197"/>
                <a:gd name="T20" fmla="*/ 30 w 205"/>
                <a:gd name="T21" fmla="*/ 141 h 197"/>
                <a:gd name="T22" fmla="*/ 30 w 205"/>
                <a:gd name="T23" fmla="*/ 131 h 197"/>
                <a:gd name="T24" fmla="*/ 41 w 205"/>
                <a:gd name="T25" fmla="*/ 131 h 197"/>
                <a:gd name="T26" fmla="*/ 47 w 205"/>
                <a:gd name="T27" fmla="*/ 136 h 197"/>
                <a:gd name="T28" fmla="*/ 52 w 205"/>
                <a:gd name="T29" fmla="*/ 131 h 197"/>
                <a:gd name="T30" fmla="*/ 36 w 205"/>
                <a:gd name="T31" fmla="*/ 114 h 197"/>
                <a:gd name="T32" fmla="*/ 36 w 205"/>
                <a:gd name="T33" fmla="*/ 103 h 197"/>
                <a:gd name="T34" fmla="*/ 46 w 205"/>
                <a:gd name="T35" fmla="*/ 103 h 197"/>
                <a:gd name="T36" fmla="*/ 63 w 205"/>
                <a:gd name="T37" fmla="*/ 120 h 197"/>
                <a:gd name="T38" fmla="*/ 91 w 205"/>
                <a:gd name="T39" fmla="*/ 92 h 197"/>
                <a:gd name="T40" fmla="*/ 87 w 205"/>
                <a:gd name="T41" fmla="*/ 20 h 197"/>
                <a:gd name="T42" fmla="*/ 172 w 205"/>
                <a:gd name="T43" fmla="*/ 33 h 197"/>
                <a:gd name="T44" fmla="*/ 185 w 205"/>
                <a:gd name="T45" fmla="*/ 118 h 197"/>
                <a:gd name="T46" fmla="*/ 113 w 205"/>
                <a:gd name="T47" fmla="*/ 114 h 197"/>
                <a:gd name="T48" fmla="*/ 155 w 205"/>
                <a:gd name="T49" fmla="*/ 50 h 197"/>
                <a:gd name="T50" fmla="*/ 120 w 205"/>
                <a:gd name="T51" fmla="*/ 41 h 197"/>
                <a:gd name="T52" fmla="*/ 128 w 205"/>
                <a:gd name="T53" fmla="*/ 77 h 197"/>
                <a:gd name="T54" fmla="*/ 164 w 205"/>
                <a:gd name="T55" fmla="*/ 85 h 197"/>
                <a:gd name="T56" fmla="*/ 155 w 205"/>
                <a:gd name="T5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5" h="197">
                  <a:moveTo>
                    <a:pt x="113" y="114"/>
                  </a:moveTo>
                  <a:cubicBezTo>
                    <a:pt x="36" y="191"/>
                    <a:pt x="36" y="191"/>
                    <a:pt x="36" y="191"/>
                  </a:cubicBezTo>
                  <a:cubicBezTo>
                    <a:pt x="30" y="197"/>
                    <a:pt x="20" y="197"/>
                    <a:pt x="14" y="191"/>
                  </a:cubicBezTo>
                  <a:cubicBezTo>
                    <a:pt x="8" y="185"/>
                    <a:pt x="8" y="175"/>
                    <a:pt x="14" y="169"/>
                  </a:cubicBezTo>
                  <a:cubicBezTo>
                    <a:pt x="20" y="164"/>
                    <a:pt x="20" y="164"/>
                    <a:pt x="20" y="164"/>
                  </a:cubicBezTo>
                  <a:cubicBezTo>
                    <a:pt x="3" y="147"/>
                    <a:pt x="3" y="147"/>
                    <a:pt x="3" y="147"/>
                  </a:cubicBezTo>
                  <a:cubicBezTo>
                    <a:pt x="0" y="144"/>
                    <a:pt x="0" y="139"/>
                    <a:pt x="3" y="136"/>
                  </a:cubicBezTo>
                  <a:cubicBezTo>
                    <a:pt x="6" y="133"/>
                    <a:pt x="11" y="133"/>
                    <a:pt x="14" y="136"/>
                  </a:cubicBezTo>
                  <a:cubicBezTo>
                    <a:pt x="31" y="153"/>
                    <a:pt x="31" y="153"/>
                    <a:pt x="31" y="153"/>
                  </a:cubicBezTo>
                  <a:cubicBezTo>
                    <a:pt x="36" y="147"/>
                    <a:pt x="36" y="147"/>
                    <a:pt x="36" y="147"/>
                  </a:cubicBezTo>
                  <a:cubicBezTo>
                    <a:pt x="30" y="141"/>
                    <a:pt x="30" y="141"/>
                    <a:pt x="30" y="141"/>
                  </a:cubicBezTo>
                  <a:cubicBezTo>
                    <a:pt x="27" y="138"/>
                    <a:pt x="27" y="134"/>
                    <a:pt x="30" y="131"/>
                  </a:cubicBezTo>
                  <a:cubicBezTo>
                    <a:pt x="33" y="128"/>
                    <a:pt x="38" y="128"/>
                    <a:pt x="41" y="131"/>
                  </a:cubicBezTo>
                  <a:cubicBezTo>
                    <a:pt x="47" y="136"/>
                    <a:pt x="47" y="136"/>
                    <a:pt x="47" y="136"/>
                  </a:cubicBezTo>
                  <a:cubicBezTo>
                    <a:pt x="52" y="131"/>
                    <a:pt x="52" y="131"/>
                    <a:pt x="52" y="131"/>
                  </a:cubicBezTo>
                  <a:cubicBezTo>
                    <a:pt x="36" y="114"/>
                    <a:pt x="36" y="114"/>
                    <a:pt x="36" y="114"/>
                  </a:cubicBezTo>
                  <a:cubicBezTo>
                    <a:pt x="33" y="111"/>
                    <a:pt x="33" y="106"/>
                    <a:pt x="36" y="103"/>
                  </a:cubicBezTo>
                  <a:cubicBezTo>
                    <a:pt x="39" y="100"/>
                    <a:pt x="43" y="100"/>
                    <a:pt x="46" y="103"/>
                  </a:cubicBezTo>
                  <a:cubicBezTo>
                    <a:pt x="63" y="120"/>
                    <a:pt x="63" y="120"/>
                    <a:pt x="63" y="120"/>
                  </a:cubicBezTo>
                  <a:cubicBezTo>
                    <a:pt x="91" y="92"/>
                    <a:pt x="91" y="92"/>
                    <a:pt x="91" y="92"/>
                  </a:cubicBezTo>
                  <a:cubicBezTo>
                    <a:pt x="73" y="67"/>
                    <a:pt x="71" y="36"/>
                    <a:pt x="87" y="20"/>
                  </a:cubicBezTo>
                  <a:cubicBezTo>
                    <a:pt x="107" y="0"/>
                    <a:pt x="145" y="6"/>
                    <a:pt x="172" y="33"/>
                  </a:cubicBezTo>
                  <a:cubicBezTo>
                    <a:pt x="199" y="60"/>
                    <a:pt x="205" y="98"/>
                    <a:pt x="185" y="118"/>
                  </a:cubicBezTo>
                  <a:cubicBezTo>
                    <a:pt x="169" y="134"/>
                    <a:pt x="138" y="132"/>
                    <a:pt x="113" y="114"/>
                  </a:cubicBezTo>
                  <a:close/>
                  <a:moveTo>
                    <a:pt x="155" y="50"/>
                  </a:moveTo>
                  <a:cubicBezTo>
                    <a:pt x="143" y="38"/>
                    <a:pt x="127" y="34"/>
                    <a:pt x="120" y="41"/>
                  </a:cubicBezTo>
                  <a:cubicBezTo>
                    <a:pt x="113" y="49"/>
                    <a:pt x="116" y="65"/>
                    <a:pt x="128" y="77"/>
                  </a:cubicBezTo>
                  <a:cubicBezTo>
                    <a:pt x="140" y="89"/>
                    <a:pt x="156" y="92"/>
                    <a:pt x="164" y="85"/>
                  </a:cubicBezTo>
                  <a:cubicBezTo>
                    <a:pt x="171" y="77"/>
                    <a:pt x="167" y="62"/>
                    <a:pt x="155" y="50"/>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4" name="Freeform 1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6004759">
              <a:off x="6885508" y="3686242"/>
              <a:ext cx="602664" cy="514161"/>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0"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5"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6128593">
              <a:off x="4705484" y="3320287"/>
              <a:ext cx="646556" cy="580243"/>
            </a:xfrm>
            <a:custGeom>
              <a:avLst/>
              <a:gdLst>
                <a:gd name="T0" fmla="*/ 472 w 586"/>
                <a:gd name="T1" fmla="*/ 436 h 527"/>
                <a:gd name="T2" fmla="*/ 327 w 586"/>
                <a:gd name="T3" fmla="*/ 436 h 527"/>
                <a:gd name="T4" fmla="*/ 321 w 586"/>
                <a:gd name="T5" fmla="*/ 430 h 527"/>
                <a:gd name="T6" fmla="*/ 230 w 586"/>
                <a:gd name="T7" fmla="*/ 430 h 527"/>
                <a:gd name="T8" fmla="*/ 224 w 586"/>
                <a:gd name="T9" fmla="*/ 436 h 527"/>
                <a:gd name="T10" fmla="*/ 79 w 586"/>
                <a:gd name="T11" fmla="*/ 436 h 527"/>
                <a:gd name="T12" fmla="*/ 73 w 586"/>
                <a:gd name="T13" fmla="*/ 430 h 527"/>
                <a:gd name="T14" fmla="*/ 5 w 586"/>
                <a:gd name="T15" fmla="*/ 430 h 527"/>
                <a:gd name="T16" fmla="*/ 0 w 586"/>
                <a:gd name="T17" fmla="*/ 425 h 527"/>
                <a:gd name="T18" fmla="*/ 0 w 586"/>
                <a:gd name="T19" fmla="*/ 62 h 527"/>
                <a:gd name="T20" fmla="*/ 5 w 586"/>
                <a:gd name="T21" fmla="*/ 57 h 527"/>
                <a:gd name="T22" fmla="*/ 271 w 586"/>
                <a:gd name="T23" fmla="*/ 57 h 527"/>
                <a:gd name="T24" fmla="*/ 277 w 586"/>
                <a:gd name="T25" fmla="*/ 52 h 527"/>
                <a:gd name="T26" fmla="*/ 337 w 586"/>
                <a:gd name="T27" fmla="*/ 0 h 527"/>
                <a:gd name="T28" fmla="*/ 396 w 586"/>
                <a:gd name="T29" fmla="*/ 51 h 527"/>
                <a:gd name="T30" fmla="*/ 402 w 586"/>
                <a:gd name="T31" fmla="*/ 56 h 527"/>
                <a:gd name="T32" fmla="*/ 562 w 586"/>
                <a:gd name="T33" fmla="*/ 128 h 527"/>
                <a:gd name="T34" fmla="*/ 559 w 586"/>
                <a:gd name="T35" fmla="*/ 136 h 527"/>
                <a:gd name="T36" fmla="*/ 494 w 586"/>
                <a:gd name="T37" fmla="*/ 136 h 527"/>
                <a:gd name="T38" fmla="*/ 473 w 586"/>
                <a:gd name="T39" fmla="*/ 157 h 527"/>
                <a:gd name="T40" fmla="*/ 473 w 586"/>
                <a:gd name="T41" fmla="*/ 210 h 527"/>
                <a:gd name="T42" fmla="*/ 494 w 586"/>
                <a:gd name="T43" fmla="*/ 231 h 527"/>
                <a:gd name="T44" fmla="*/ 580 w 586"/>
                <a:gd name="T45" fmla="*/ 231 h 527"/>
                <a:gd name="T46" fmla="*/ 585 w 586"/>
                <a:gd name="T47" fmla="*/ 244 h 527"/>
                <a:gd name="T48" fmla="*/ 478 w 586"/>
                <a:gd name="T49" fmla="*/ 430 h 527"/>
                <a:gd name="T50" fmla="*/ 472 w 586"/>
                <a:gd name="T51" fmla="*/ 436 h 527"/>
                <a:gd name="T52" fmla="*/ 51 w 586"/>
                <a:gd name="T53" fmla="*/ 208 h 527"/>
                <a:gd name="T54" fmla="*/ 82 w 586"/>
                <a:gd name="T55" fmla="*/ 208 h 527"/>
                <a:gd name="T56" fmla="*/ 85 w 586"/>
                <a:gd name="T57" fmla="*/ 205 h 527"/>
                <a:gd name="T58" fmla="*/ 85 w 586"/>
                <a:gd name="T59" fmla="*/ 174 h 527"/>
                <a:gd name="T60" fmla="*/ 98 w 586"/>
                <a:gd name="T61" fmla="*/ 161 h 527"/>
                <a:gd name="T62" fmla="*/ 149 w 586"/>
                <a:gd name="T63" fmla="*/ 161 h 527"/>
                <a:gd name="T64" fmla="*/ 162 w 586"/>
                <a:gd name="T65" fmla="*/ 174 h 527"/>
                <a:gd name="T66" fmla="*/ 162 w 586"/>
                <a:gd name="T67" fmla="*/ 205 h 527"/>
                <a:gd name="T68" fmla="*/ 165 w 586"/>
                <a:gd name="T69" fmla="*/ 208 h 527"/>
                <a:gd name="T70" fmla="*/ 196 w 586"/>
                <a:gd name="T71" fmla="*/ 208 h 527"/>
                <a:gd name="T72" fmla="*/ 209 w 586"/>
                <a:gd name="T73" fmla="*/ 221 h 527"/>
                <a:gd name="T74" fmla="*/ 209 w 586"/>
                <a:gd name="T75" fmla="*/ 272 h 527"/>
                <a:gd name="T76" fmla="*/ 196 w 586"/>
                <a:gd name="T77" fmla="*/ 285 h 527"/>
                <a:gd name="T78" fmla="*/ 165 w 586"/>
                <a:gd name="T79" fmla="*/ 285 h 527"/>
                <a:gd name="T80" fmla="*/ 162 w 586"/>
                <a:gd name="T81" fmla="*/ 288 h 527"/>
                <a:gd name="T82" fmla="*/ 162 w 586"/>
                <a:gd name="T83" fmla="*/ 319 h 527"/>
                <a:gd name="T84" fmla="*/ 149 w 586"/>
                <a:gd name="T85" fmla="*/ 332 h 527"/>
                <a:gd name="T86" fmla="*/ 98 w 586"/>
                <a:gd name="T87" fmla="*/ 332 h 527"/>
                <a:gd name="T88" fmla="*/ 85 w 586"/>
                <a:gd name="T89" fmla="*/ 319 h 527"/>
                <a:gd name="T90" fmla="*/ 85 w 586"/>
                <a:gd name="T91" fmla="*/ 288 h 527"/>
                <a:gd name="T92" fmla="*/ 82 w 586"/>
                <a:gd name="T93" fmla="*/ 285 h 527"/>
                <a:gd name="T94" fmla="*/ 51 w 586"/>
                <a:gd name="T95" fmla="*/ 285 h 527"/>
                <a:gd name="T96" fmla="*/ 38 w 586"/>
                <a:gd name="T97" fmla="*/ 272 h 527"/>
                <a:gd name="T98" fmla="*/ 38 w 586"/>
                <a:gd name="T99" fmla="*/ 221 h 527"/>
                <a:gd name="T100" fmla="*/ 51 w 586"/>
                <a:gd name="T101" fmla="*/ 20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6" h="527">
                  <a:moveTo>
                    <a:pt x="472" y="436"/>
                  </a:moveTo>
                  <a:cubicBezTo>
                    <a:pt x="467" y="526"/>
                    <a:pt x="332" y="527"/>
                    <a:pt x="327" y="436"/>
                  </a:cubicBezTo>
                  <a:cubicBezTo>
                    <a:pt x="327" y="433"/>
                    <a:pt x="324" y="430"/>
                    <a:pt x="321" y="430"/>
                  </a:cubicBezTo>
                  <a:cubicBezTo>
                    <a:pt x="291" y="430"/>
                    <a:pt x="261" y="430"/>
                    <a:pt x="230" y="430"/>
                  </a:cubicBezTo>
                  <a:cubicBezTo>
                    <a:pt x="227" y="430"/>
                    <a:pt x="224" y="433"/>
                    <a:pt x="224" y="436"/>
                  </a:cubicBezTo>
                  <a:cubicBezTo>
                    <a:pt x="219" y="526"/>
                    <a:pt x="84" y="526"/>
                    <a:pt x="79" y="436"/>
                  </a:cubicBezTo>
                  <a:cubicBezTo>
                    <a:pt x="79" y="433"/>
                    <a:pt x="76" y="430"/>
                    <a:pt x="73" y="430"/>
                  </a:cubicBezTo>
                  <a:cubicBezTo>
                    <a:pt x="51" y="430"/>
                    <a:pt x="28" y="430"/>
                    <a:pt x="5" y="430"/>
                  </a:cubicBezTo>
                  <a:cubicBezTo>
                    <a:pt x="2" y="430"/>
                    <a:pt x="0" y="428"/>
                    <a:pt x="0" y="425"/>
                  </a:cubicBezTo>
                  <a:cubicBezTo>
                    <a:pt x="0" y="304"/>
                    <a:pt x="0" y="183"/>
                    <a:pt x="0" y="62"/>
                  </a:cubicBezTo>
                  <a:cubicBezTo>
                    <a:pt x="0" y="59"/>
                    <a:pt x="2" y="57"/>
                    <a:pt x="5" y="57"/>
                  </a:cubicBezTo>
                  <a:cubicBezTo>
                    <a:pt x="94" y="57"/>
                    <a:pt x="182" y="57"/>
                    <a:pt x="271" y="57"/>
                  </a:cubicBezTo>
                  <a:cubicBezTo>
                    <a:pt x="274" y="57"/>
                    <a:pt x="276" y="55"/>
                    <a:pt x="277" y="52"/>
                  </a:cubicBezTo>
                  <a:cubicBezTo>
                    <a:pt x="281" y="22"/>
                    <a:pt x="306" y="0"/>
                    <a:pt x="337" y="0"/>
                  </a:cubicBezTo>
                  <a:cubicBezTo>
                    <a:pt x="367" y="0"/>
                    <a:pt x="391" y="22"/>
                    <a:pt x="396" y="51"/>
                  </a:cubicBezTo>
                  <a:cubicBezTo>
                    <a:pt x="396" y="54"/>
                    <a:pt x="399" y="56"/>
                    <a:pt x="402" y="56"/>
                  </a:cubicBezTo>
                  <a:cubicBezTo>
                    <a:pt x="464" y="57"/>
                    <a:pt x="527" y="74"/>
                    <a:pt x="562" y="128"/>
                  </a:cubicBezTo>
                  <a:cubicBezTo>
                    <a:pt x="564" y="132"/>
                    <a:pt x="562" y="136"/>
                    <a:pt x="559" y="136"/>
                  </a:cubicBezTo>
                  <a:cubicBezTo>
                    <a:pt x="537" y="136"/>
                    <a:pt x="516" y="136"/>
                    <a:pt x="494" y="136"/>
                  </a:cubicBezTo>
                  <a:cubicBezTo>
                    <a:pt x="483" y="136"/>
                    <a:pt x="473" y="145"/>
                    <a:pt x="473" y="157"/>
                  </a:cubicBezTo>
                  <a:cubicBezTo>
                    <a:pt x="473" y="175"/>
                    <a:pt x="473" y="192"/>
                    <a:pt x="473" y="210"/>
                  </a:cubicBezTo>
                  <a:cubicBezTo>
                    <a:pt x="473" y="221"/>
                    <a:pt x="483" y="231"/>
                    <a:pt x="494" y="231"/>
                  </a:cubicBezTo>
                  <a:cubicBezTo>
                    <a:pt x="523" y="231"/>
                    <a:pt x="551" y="231"/>
                    <a:pt x="580" y="231"/>
                  </a:cubicBezTo>
                  <a:cubicBezTo>
                    <a:pt x="586" y="231"/>
                    <a:pt x="585" y="240"/>
                    <a:pt x="585" y="244"/>
                  </a:cubicBezTo>
                  <a:cubicBezTo>
                    <a:pt x="585" y="427"/>
                    <a:pt x="586" y="430"/>
                    <a:pt x="478" y="430"/>
                  </a:cubicBezTo>
                  <a:cubicBezTo>
                    <a:pt x="475" y="430"/>
                    <a:pt x="472" y="433"/>
                    <a:pt x="472" y="436"/>
                  </a:cubicBezTo>
                  <a:close/>
                  <a:moveTo>
                    <a:pt x="51" y="208"/>
                  </a:moveTo>
                  <a:cubicBezTo>
                    <a:pt x="61" y="208"/>
                    <a:pt x="72" y="208"/>
                    <a:pt x="82" y="208"/>
                  </a:cubicBezTo>
                  <a:cubicBezTo>
                    <a:pt x="84" y="208"/>
                    <a:pt x="85" y="207"/>
                    <a:pt x="85" y="205"/>
                  </a:cubicBezTo>
                  <a:cubicBezTo>
                    <a:pt x="85" y="195"/>
                    <a:pt x="85" y="184"/>
                    <a:pt x="85" y="174"/>
                  </a:cubicBezTo>
                  <a:cubicBezTo>
                    <a:pt x="85" y="167"/>
                    <a:pt x="91" y="161"/>
                    <a:pt x="98" y="161"/>
                  </a:cubicBezTo>
                  <a:cubicBezTo>
                    <a:pt x="115" y="161"/>
                    <a:pt x="132" y="161"/>
                    <a:pt x="149" y="161"/>
                  </a:cubicBezTo>
                  <a:cubicBezTo>
                    <a:pt x="156" y="161"/>
                    <a:pt x="162" y="167"/>
                    <a:pt x="162" y="174"/>
                  </a:cubicBezTo>
                  <a:cubicBezTo>
                    <a:pt x="162" y="184"/>
                    <a:pt x="162" y="195"/>
                    <a:pt x="162" y="205"/>
                  </a:cubicBezTo>
                  <a:cubicBezTo>
                    <a:pt x="162" y="207"/>
                    <a:pt x="163" y="208"/>
                    <a:pt x="165" y="208"/>
                  </a:cubicBezTo>
                  <a:cubicBezTo>
                    <a:pt x="175" y="208"/>
                    <a:pt x="186" y="208"/>
                    <a:pt x="196" y="208"/>
                  </a:cubicBezTo>
                  <a:cubicBezTo>
                    <a:pt x="204" y="208"/>
                    <a:pt x="209" y="214"/>
                    <a:pt x="209" y="221"/>
                  </a:cubicBezTo>
                  <a:cubicBezTo>
                    <a:pt x="209" y="238"/>
                    <a:pt x="209" y="255"/>
                    <a:pt x="209" y="272"/>
                  </a:cubicBezTo>
                  <a:cubicBezTo>
                    <a:pt x="209" y="279"/>
                    <a:pt x="204" y="285"/>
                    <a:pt x="196" y="285"/>
                  </a:cubicBezTo>
                  <a:cubicBezTo>
                    <a:pt x="186" y="285"/>
                    <a:pt x="175" y="285"/>
                    <a:pt x="165" y="285"/>
                  </a:cubicBezTo>
                  <a:cubicBezTo>
                    <a:pt x="163" y="285"/>
                    <a:pt x="162" y="286"/>
                    <a:pt x="162" y="288"/>
                  </a:cubicBezTo>
                  <a:cubicBezTo>
                    <a:pt x="162" y="298"/>
                    <a:pt x="162" y="309"/>
                    <a:pt x="162" y="319"/>
                  </a:cubicBezTo>
                  <a:cubicBezTo>
                    <a:pt x="162" y="326"/>
                    <a:pt x="156" y="332"/>
                    <a:pt x="149" y="332"/>
                  </a:cubicBezTo>
                  <a:cubicBezTo>
                    <a:pt x="132" y="332"/>
                    <a:pt x="115" y="332"/>
                    <a:pt x="98" y="332"/>
                  </a:cubicBezTo>
                  <a:cubicBezTo>
                    <a:pt x="91" y="332"/>
                    <a:pt x="85" y="326"/>
                    <a:pt x="85" y="319"/>
                  </a:cubicBezTo>
                  <a:cubicBezTo>
                    <a:pt x="85" y="309"/>
                    <a:pt x="85" y="298"/>
                    <a:pt x="85" y="288"/>
                  </a:cubicBezTo>
                  <a:cubicBezTo>
                    <a:pt x="85" y="286"/>
                    <a:pt x="84" y="285"/>
                    <a:pt x="82" y="285"/>
                  </a:cubicBezTo>
                  <a:cubicBezTo>
                    <a:pt x="72" y="285"/>
                    <a:pt x="61" y="285"/>
                    <a:pt x="51" y="285"/>
                  </a:cubicBezTo>
                  <a:cubicBezTo>
                    <a:pt x="44" y="285"/>
                    <a:pt x="38" y="279"/>
                    <a:pt x="38" y="272"/>
                  </a:cubicBezTo>
                  <a:cubicBezTo>
                    <a:pt x="38" y="255"/>
                    <a:pt x="38" y="238"/>
                    <a:pt x="38" y="221"/>
                  </a:cubicBezTo>
                  <a:cubicBezTo>
                    <a:pt x="38" y="214"/>
                    <a:pt x="44" y="208"/>
                    <a:pt x="51" y="208"/>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sp>
        <p:nvSpPr>
          <p:cNvPr id="26" name="椭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769766">
            <a:off x="5224314" y="2906157"/>
            <a:ext cx="1738992" cy="1738992"/>
          </a:xfrm>
          <a:prstGeom prst="ellipse">
            <a:avLst/>
          </a:prstGeom>
          <a:solidFill>
            <a:schemeClr val="tx1"/>
          </a:solidFill>
          <a:ln w="38100">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27" name="组合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91301" y="1433640"/>
            <a:ext cx="2473018" cy="1554767"/>
            <a:chOff x="3891301" y="1433640"/>
            <a:chExt cx="2473018" cy="1554767"/>
          </a:xfrm>
        </p:grpSpPr>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9" name="图片 2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30" name="组合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020566" y="2998270"/>
            <a:ext cx="2473018" cy="1554767"/>
            <a:chOff x="3891301" y="1433640"/>
            <a:chExt cx="2473018" cy="1554767"/>
          </a:xfrm>
        </p:grpSpPr>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2" name="图片 3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869680" y="2521459"/>
            <a:ext cx="2468081" cy="2468077"/>
          </a:xfrm>
          <a:prstGeom prst="rect">
            <a:avLst/>
          </a:prstGeom>
        </p:spPr>
      </p:pic>
      <p:grpSp>
        <p:nvGrpSpPr>
          <p:cNvPr id="34" name="组合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91301" y="4548470"/>
            <a:ext cx="2473018" cy="1554767"/>
            <a:chOff x="3891301" y="1433640"/>
            <a:chExt cx="2473018" cy="1554767"/>
          </a:xfrm>
        </p:grpSpPr>
        <p:pic>
          <p:nvPicPr>
            <p:cNvPr id="35" name="图片 34"/>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6" name="图片 35"/>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97648" y="1433640"/>
            <a:ext cx="2473018" cy="1554767"/>
            <a:chOff x="3891301" y="1433640"/>
            <a:chExt cx="2473018" cy="1554767"/>
          </a:xfrm>
        </p:grpSpPr>
        <p:pic>
          <p:nvPicPr>
            <p:cNvPr id="38" name="图片 37"/>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40" name="组合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97648" y="4548470"/>
            <a:ext cx="2473018" cy="1554767"/>
            <a:chOff x="3891301" y="1433640"/>
            <a:chExt cx="2473018" cy="1554767"/>
          </a:xfrm>
        </p:grpSpPr>
        <p:pic>
          <p:nvPicPr>
            <p:cNvPr id="41" name="图片 40"/>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2" name="图片 4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43" name="组合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678400" y="2998270"/>
            <a:ext cx="2473018" cy="1554767"/>
            <a:chOff x="3891301" y="1433640"/>
            <a:chExt cx="2473018" cy="1554767"/>
          </a:xfrm>
        </p:grpSpPr>
        <p:pic>
          <p:nvPicPr>
            <p:cNvPr id="44" name="图片 43"/>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5" name="图片 44"/>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70" name="组合 6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71" name="图片 70"/>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72" name="图片 71"/>
            <p:cNvPicPr>
              <a:picLocks noChangeAspect="1"/>
            </p:cNvPicPr>
            <p:nvPr/>
          </p:nvPicPr>
          <p:blipFill rotWithShape="1">
            <a:blip r:embed="rId10">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73" name="文本框 72"/>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可行性分析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3" name="组合 2"/>
          <p:cNvGrpSpPr/>
          <p:nvPr/>
        </p:nvGrpSpPr>
        <p:grpSpPr>
          <a:xfrm>
            <a:off x="-547047" y="1204133"/>
            <a:ext cx="4871272" cy="1483570"/>
            <a:chOff x="-547047" y="1204133"/>
            <a:chExt cx="4871272" cy="1483570"/>
          </a:xfrm>
        </p:grpSpPr>
        <p:sp>
          <p:nvSpPr>
            <p:cNvPr id="46" name="圆角矩形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1735203"/>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1204133"/>
              <a:ext cx="3815018" cy="1062140"/>
            </a:xfrm>
            <a:prstGeom prst="rect">
              <a:avLst/>
            </a:prstGeom>
          </p:spPr>
        </p:pic>
        <p:sp>
          <p:nvSpPr>
            <p:cNvPr id="74" name="矩形 47"/>
            <p:cNvSpPr>
              <a:spLocks noChangeArrowheads="1"/>
            </p:cNvSpPr>
            <p:nvPr/>
          </p:nvSpPr>
          <p:spPr bwMode="auto">
            <a:xfrm>
              <a:off x="577342" y="1769356"/>
              <a:ext cx="3350135"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a:solidFill>
                    <a:schemeClr val="bg1"/>
                  </a:solidFill>
                </a:rPr>
                <a:t>主要任务</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a:t>
              </a:r>
              <a:r>
                <a:rPr lang="zh-CN" altLang="en-US" sz="1200" dirty="0" smtClean="0">
                  <a:solidFill>
                    <a:schemeClr val="bg1"/>
                  </a:solidFill>
                  <a:sym typeface="微软雅黑" pitchFamily="34" charset="-122"/>
                </a:rPr>
                <a:t>说明</a:t>
              </a:r>
              <a:endParaRPr lang="zh-CN" altLang="en-US" sz="1200" dirty="0">
                <a:solidFill>
                  <a:schemeClr val="bg1"/>
                </a:solidFill>
                <a:sym typeface="微软雅黑" pitchFamily="34" charset="-122"/>
              </a:endParaRPr>
            </a:p>
          </p:txBody>
        </p:sp>
      </p:grpSp>
      <p:grpSp>
        <p:nvGrpSpPr>
          <p:cNvPr id="58" name="组合 57"/>
          <p:cNvGrpSpPr/>
          <p:nvPr/>
        </p:nvGrpSpPr>
        <p:grpSpPr>
          <a:xfrm>
            <a:off x="8628227" y="2855518"/>
            <a:ext cx="4092687" cy="1383469"/>
            <a:chOff x="8628227" y="2855518"/>
            <a:chExt cx="4092687" cy="1383469"/>
          </a:xfrm>
        </p:grpSpPr>
        <p:sp>
          <p:nvSpPr>
            <p:cNvPr id="52" name="圆角矩形 51"/>
            <p:cNvSpPr/>
            <p:nvPr/>
          </p:nvSpPr>
          <p:spPr>
            <a:xfrm flipH="1">
              <a:off x="8628227" y="3286487"/>
              <a:ext cx="4092687"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5" name="图片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1710" y="2855518"/>
              <a:ext cx="3242949" cy="902870"/>
            </a:xfrm>
            <a:prstGeom prst="rect">
              <a:avLst/>
            </a:prstGeom>
          </p:spPr>
        </p:pic>
        <p:sp>
          <p:nvSpPr>
            <p:cNvPr id="78" name="矩形 47"/>
            <p:cNvSpPr>
              <a:spLocks noChangeArrowheads="1"/>
            </p:cNvSpPr>
            <p:nvPr/>
          </p:nvSpPr>
          <p:spPr bwMode="auto">
            <a:xfrm>
              <a:off x="8939535" y="3280838"/>
              <a:ext cx="3252464"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操作方法科学</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grpSp>
      <p:grpSp>
        <p:nvGrpSpPr>
          <p:cNvPr id="59" name="组合 58"/>
          <p:cNvGrpSpPr/>
          <p:nvPr/>
        </p:nvGrpSpPr>
        <p:grpSpPr>
          <a:xfrm>
            <a:off x="7849642" y="4307722"/>
            <a:ext cx="4871272" cy="1482549"/>
            <a:chOff x="7849642" y="4307722"/>
            <a:chExt cx="4871272" cy="1482549"/>
          </a:xfrm>
        </p:grpSpPr>
        <p:sp>
          <p:nvSpPr>
            <p:cNvPr id="51" name="圆角矩形 50"/>
            <p:cNvSpPr/>
            <p:nvPr/>
          </p:nvSpPr>
          <p:spPr>
            <a:xfrm flipH="1">
              <a:off x="7849642" y="4837771"/>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4" name="图片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50587" y="4307722"/>
              <a:ext cx="3815018" cy="1062140"/>
            </a:xfrm>
            <a:prstGeom prst="rect">
              <a:avLst/>
            </a:prstGeom>
          </p:spPr>
        </p:pic>
        <p:sp>
          <p:nvSpPr>
            <p:cNvPr id="79" name="矩形 47"/>
            <p:cNvSpPr>
              <a:spLocks noChangeArrowheads="1"/>
            </p:cNvSpPr>
            <p:nvPr/>
          </p:nvSpPr>
          <p:spPr bwMode="auto">
            <a:xfrm>
              <a:off x="8550781" y="4856601"/>
              <a:ext cx="3252464"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资金准备充足</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grpSp>
      <p:grpSp>
        <p:nvGrpSpPr>
          <p:cNvPr id="57" name="组合 56"/>
          <p:cNvGrpSpPr/>
          <p:nvPr/>
        </p:nvGrpSpPr>
        <p:grpSpPr>
          <a:xfrm>
            <a:off x="7849642" y="1215537"/>
            <a:ext cx="4871272" cy="1472166"/>
            <a:chOff x="7849642" y="1215537"/>
            <a:chExt cx="4871272" cy="1472166"/>
          </a:xfrm>
        </p:grpSpPr>
        <p:sp>
          <p:nvSpPr>
            <p:cNvPr id="50" name="圆角矩形 49"/>
            <p:cNvSpPr/>
            <p:nvPr/>
          </p:nvSpPr>
          <p:spPr>
            <a:xfrm flipH="1">
              <a:off x="7849642" y="1735203"/>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7" name="矩形 47"/>
            <p:cNvSpPr>
              <a:spLocks noChangeArrowheads="1"/>
            </p:cNvSpPr>
            <p:nvPr/>
          </p:nvSpPr>
          <p:spPr bwMode="auto">
            <a:xfrm>
              <a:off x="8495585" y="1758595"/>
              <a:ext cx="3362856"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团队协调能力强</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录入上述图表的描述说明，在此录入上述图表的描述说明</a:t>
              </a:r>
            </a:p>
          </p:txBody>
        </p:sp>
        <p:pic>
          <p:nvPicPr>
            <p:cNvPr id="65" name="图片 6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33318" y="1215537"/>
              <a:ext cx="3815018" cy="1062140"/>
            </a:xfrm>
            <a:prstGeom prst="rect">
              <a:avLst/>
            </a:prstGeom>
          </p:spPr>
        </p:pic>
      </p:grpSp>
      <p:grpSp>
        <p:nvGrpSpPr>
          <p:cNvPr id="4" name="组合 3"/>
          <p:cNvGrpSpPr/>
          <p:nvPr/>
        </p:nvGrpSpPr>
        <p:grpSpPr>
          <a:xfrm>
            <a:off x="-689923" y="2768744"/>
            <a:ext cx="4235563" cy="1470243"/>
            <a:chOff x="-689923" y="2768744"/>
            <a:chExt cx="4235563" cy="1470243"/>
          </a:xfrm>
        </p:grpSpPr>
        <p:sp>
          <p:nvSpPr>
            <p:cNvPr id="48" name="圆角矩形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3286487"/>
              <a:ext cx="4092687"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5" name="矩形 47"/>
            <p:cNvSpPr>
              <a:spLocks noChangeArrowheads="1"/>
            </p:cNvSpPr>
            <p:nvPr/>
          </p:nvSpPr>
          <p:spPr bwMode="auto">
            <a:xfrm>
              <a:off x="191581" y="3313140"/>
              <a:ext cx="3281951"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a:solidFill>
                    <a:schemeClr val="bg1"/>
                  </a:solidFill>
                </a:rPr>
                <a:t>时间进度</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a:t>
              </a:r>
              <a:r>
                <a:rPr lang="zh-CN" altLang="en-US" sz="1200" dirty="0" smtClean="0">
                  <a:solidFill>
                    <a:schemeClr val="bg1"/>
                  </a:solidFill>
                  <a:sym typeface="微软雅黑" pitchFamily="34" charset="-122"/>
                </a:rPr>
                <a:t>说明</a:t>
              </a:r>
              <a:endParaRPr lang="zh-CN" altLang="en-US" sz="1200" dirty="0">
                <a:solidFill>
                  <a:schemeClr val="bg1"/>
                </a:solidFill>
                <a:sym typeface="微软雅黑" pitchFamily="34" charset="-122"/>
              </a:endParaRPr>
            </a:p>
          </p:txBody>
        </p:sp>
        <p:pic>
          <p:nvPicPr>
            <p:cNvPr id="66" name="图片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9923" y="2768744"/>
              <a:ext cx="3815018" cy="1062140"/>
            </a:xfrm>
            <a:prstGeom prst="rect">
              <a:avLst/>
            </a:prstGeom>
          </p:spPr>
        </p:pic>
      </p:grpSp>
      <p:grpSp>
        <p:nvGrpSpPr>
          <p:cNvPr id="56" name="组合 55"/>
          <p:cNvGrpSpPr/>
          <p:nvPr/>
        </p:nvGrpSpPr>
        <p:grpSpPr>
          <a:xfrm>
            <a:off x="-547047" y="4321632"/>
            <a:ext cx="4871272" cy="1468639"/>
            <a:chOff x="-547047" y="4321632"/>
            <a:chExt cx="4871272" cy="1468639"/>
          </a:xfrm>
        </p:grpSpPr>
        <p:sp>
          <p:nvSpPr>
            <p:cNvPr id="47" name="圆角矩形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4837771"/>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6" name="矩形 47"/>
            <p:cNvSpPr>
              <a:spLocks noChangeArrowheads="1"/>
            </p:cNvSpPr>
            <p:nvPr/>
          </p:nvSpPr>
          <p:spPr bwMode="auto">
            <a:xfrm>
              <a:off x="511724" y="4856600"/>
              <a:ext cx="3248459"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效益预测</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pic>
          <p:nvPicPr>
            <p:cNvPr id="67" name="图片 6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6994" y="4321632"/>
              <a:ext cx="3815018" cy="1062140"/>
            </a:xfrm>
            <a:prstGeom prst="rect">
              <a:avLst/>
            </a:prstGeom>
          </p:spPr>
        </p:pic>
      </p:grpSp>
    </p:spTree>
    <p:extLst>
      <p:ext uri="{BB962C8B-B14F-4D97-AF65-F5344CB8AC3E}">
        <p14:creationId xmlns:p14="http://schemas.microsoft.com/office/powerpoint/2010/main" val="3045718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par>
                                <p:cTn id="8" presetID="21" presetClass="entr" presetSubtype="1"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1500"/>
                                        <p:tgtEl>
                                          <p:spTgt spid="33"/>
                                        </p:tgtEl>
                                      </p:cBhvr>
                                    </p:animEffect>
                                  </p:childTnLst>
                                </p:cTn>
                              </p:par>
                            </p:childTnLst>
                          </p:cTn>
                        </p:par>
                        <p:par>
                          <p:cTn id="11" fill="hold">
                            <p:stCondLst>
                              <p:cond delay="1500"/>
                            </p:stCondLst>
                            <p:childTnLst>
                              <p:par>
                                <p:cTn id="12" presetID="9"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childTnLst>
                          </p:cTn>
                        </p:par>
                        <p:par>
                          <p:cTn id="21" fill="hold">
                            <p:stCondLst>
                              <p:cond delay="3000"/>
                            </p:stCondLst>
                            <p:childTnLst>
                              <p:par>
                                <p:cTn id="22" presetID="23" presetClass="entr" presetSubtype="3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750" fill="hold"/>
                                        <p:tgtEl>
                                          <p:spTgt spid="27"/>
                                        </p:tgtEl>
                                        <p:attrNameLst>
                                          <p:attrName>ppt_w</p:attrName>
                                        </p:attrNameLst>
                                      </p:cBhvr>
                                      <p:tavLst>
                                        <p:tav tm="0">
                                          <p:val>
                                            <p:strVal val="4*#ppt_w"/>
                                          </p:val>
                                        </p:tav>
                                        <p:tav tm="100000">
                                          <p:val>
                                            <p:strVal val="#ppt_w"/>
                                          </p:val>
                                        </p:tav>
                                      </p:tavLst>
                                    </p:anim>
                                    <p:anim calcmode="lin" valueType="num">
                                      <p:cBhvr>
                                        <p:cTn id="25" dur="750" fill="hold"/>
                                        <p:tgtEl>
                                          <p:spTgt spid="2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p:cTn id="28" dur="750" fill="hold"/>
                                        <p:tgtEl>
                                          <p:spTgt spid="30"/>
                                        </p:tgtEl>
                                        <p:attrNameLst>
                                          <p:attrName>ppt_w</p:attrName>
                                        </p:attrNameLst>
                                      </p:cBhvr>
                                      <p:tavLst>
                                        <p:tav tm="0">
                                          <p:val>
                                            <p:strVal val="4*#ppt_w"/>
                                          </p:val>
                                        </p:tav>
                                        <p:tav tm="100000">
                                          <p:val>
                                            <p:strVal val="#ppt_w"/>
                                          </p:val>
                                        </p:tav>
                                      </p:tavLst>
                                    </p:anim>
                                    <p:anim calcmode="lin" valueType="num">
                                      <p:cBhvr>
                                        <p:cTn id="29" dur="750" fill="hold"/>
                                        <p:tgtEl>
                                          <p:spTgt spid="30"/>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34"/>
                                        </p:tgtEl>
                                        <p:attrNameLst>
                                          <p:attrName>style.visibility</p:attrName>
                                        </p:attrNameLst>
                                      </p:cBhvr>
                                      <p:to>
                                        <p:strVal val="visible"/>
                                      </p:to>
                                    </p:set>
                                    <p:anim calcmode="lin" valueType="num">
                                      <p:cBhvr>
                                        <p:cTn id="32" dur="750" fill="hold"/>
                                        <p:tgtEl>
                                          <p:spTgt spid="34"/>
                                        </p:tgtEl>
                                        <p:attrNameLst>
                                          <p:attrName>ppt_w</p:attrName>
                                        </p:attrNameLst>
                                      </p:cBhvr>
                                      <p:tavLst>
                                        <p:tav tm="0">
                                          <p:val>
                                            <p:strVal val="4*#ppt_w"/>
                                          </p:val>
                                        </p:tav>
                                        <p:tav tm="100000">
                                          <p:val>
                                            <p:strVal val="#ppt_w"/>
                                          </p:val>
                                        </p:tav>
                                      </p:tavLst>
                                    </p:anim>
                                    <p:anim calcmode="lin" valueType="num">
                                      <p:cBhvr>
                                        <p:cTn id="33" dur="750" fill="hold"/>
                                        <p:tgtEl>
                                          <p:spTgt spid="34"/>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750" fill="hold"/>
                                        <p:tgtEl>
                                          <p:spTgt spid="40"/>
                                        </p:tgtEl>
                                        <p:attrNameLst>
                                          <p:attrName>ppt_w</p:attrName>
                                        </p:attrNameLst>
                                      </p:cBhvr>
                                      <p:tavLst>
                                        <p:tav tm="0">
                                          <p:val>
                                            <p:strVal val="4*#ppt_w"/>
                                          </p:val>
                                        </p:tav>
                                        <p:tav tm="100000">
                                          <p:val>
                                            <p:strVal val="#ppt_w"/>
                                          </p:val>
                                        </p:tav>
                                      </p:tavLst>
                                    </p:anim>
                                    <p:anim calcmode="lin" valueType="num">
                                      <p:cBhvr>
                                        <p:cTn id="37" dur="750" fill="hold"/>
                                        <p:tgtEl>
                                          <p:spTgt spid="40"/>
                                        </p:tgtEl>
                                        <p:attrNameLst>
                                          <p:attrName>ppt_h</p:attrName>
                                        </p:attrNameLst>
                                      </p:cBhvr>
                                      <p:tavLst>
                                        <p:tav tm="0">
                                          <p:val>
                                            <p:strVal val="4*#ppt_h"/>
                                          </p:val>
                                        </p:tav>
                                        <p:tav tm="100000">
                                          <p:val>
                                            <p:strVal val="#ppt_h"/>
                                          </p:val>
                                        </p:tav>
                                      </p:tavLst>
                                    </p:anim>
                                  </p:childTnLst>
                                </p:cTn>
                              </p:par>
                              <p:par>
                                <p:cTn id="38" presetID="23" presetClass="entr" presetSubtype="32" fill="hold"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p:cTn id="40" dur="750" fill="hold"/>
                                        <p:tgtEl>
                                          <p:spTgt spid="43"/>
                                        </p:tgtEl>
                                        <p:attrNameLst>
                                          <p:attrName>ppt_w</p:attrName>
                                        </p:attrNameLst>
                                      </p:cBhvr>
                                      <p:tavLst>
                                        <p:tav tm="0">
                                          <p:val>
                                            <p:strVal val="4*#ppt_w"/>
                                          </p:val>
                                        </p:tav>
                                        <p:tav tm="100000">
                                          <p:val>
                                            <p:strVal val="#ppt_w"/>
                                          </p:val>
                                        </p:tav>
                                      </p:tavLst>
                                    </p:anim>
                                    <p:anim calcmode="lin" valueType="num">
                                      <p:cBhvr>
                                        <p:cTn id="41" dur="750" fill="hold"/>
                                        <p:tgtEl>
                                          <p:spTgt spid="43"/>
                                        </p:tgtEl>
                                        <p:attrNameLst>
                                          <p:attrName>ppt_h</p:attrName>
                                        </p:attrNameLst>
                                      </p:cBhvr>
                                      <p:tavLst>
                                        <p:tav tm="0">
                                          <p:val>
                                            <p:strVal val="4*#ppt_h"/>
                                          </p:val>
                                        </p:tav>
                                        <p:tav tm="100000">
                                          <p:val>
                                            <p:strVal val="#ppt_h"/>
                                          </p:val>
                                        </p:tav>
                                      </p:tavLst>
                                    </p:anim>
                                  </p:childTnLst>
                                </p:cTn>
                              </p:par>
                              <p:par>
                                <p:cTn id="42" presetID="23" presetClass="entr" presetSubtype="32" fill="hold" nodeType="withEffect">
                                  <p:stCondLst>
                                    <p:cond delay="1250"/>
                                  </p:stCondLst>
                                  <p:childTnLst>
                                    <p:set>
                                      <p:cBhvr>
                                        <p:cTn id="43" dur="1" fill="hold">
                                          <p:stCondLst>
                                            <p:cond delay="0"/>
                                          </p:stCondLst>
                                        </p:cTn>
                                        <p:tgtEl>
                                          <p:spTgt spid="37"/>
                                        </p:tgtEl>
                                        <p:attrNameLst>
                                          <p:attrName>style.visibility</p:attrName>
                                        </p:attrNameLst>
                                      </p:cBhvr>
                                      <p:to>
                                        <p:strVal val="visible"/>
                                      </p:to>
                                    </p:set>
                                    <p:anim calcmode="lin" valueType="num">
                                      <p:cBhvr>
                                        <p:cTn id="44" dur="750" fill="hold"/>
                                        <p:tgtEl>
                                          <p:spTgt spid="37"/>
                                        </p:tgtEl>
                                        <p:attrNameLst>
                                          <p:attrName>ppt_w</p:attrName>
                                        </p:attrNameLst>
                                      </p:cBhvr>
                                      <p:tavLst>
                                        <p:tav tm="0">
                                          <p:val>
                                            <p:strVal val="4*#ppt_w"/>
                                          </p:val>
                                        </p:tav>
                                        <p:tav tm="100000">
                                          <p:val>
                                            <p:strVal val="#ppt_w"/>
                                          </p:val>
                                        </p:tav>
                                      </p:tavLst>
                                    </p:anim>
                                    <p:anim calcmode="lin" valueType="num">
                                      <p:cBhvr>
                                        <p:cTn id="45" dur="750" fill="hold"/>
                                        <p:tgtEl>
                                          <p:spTgt spid="37"/>
                                        </p:tgtEl>
                                        <p:attrNameLst>
                                          <p:attrName>ppt_h</p:attrName>
                                        </p:attrNameLst>
                                      </p:cBhvr>
                                      <p:tavLst>
                                        <p:tav tm="0">
                                          <p:val>
                                            <p:strVal val="4*#ppt_h"/>
                                          </p:val>
                                        </p:tav>
                                        <p:tav tm="100000">
                                          <p:val>
                                            <p:strVal val="#ppt_h"/>
                                          </p:val>
                                        </p:tav>
                                      </p:tavLst>
                                    </p:anim>
                                  </p:childTnLst>
                                </p:cTn>
                              </p:par>
                            </p:childTnLst>
                          </p:cTn>
                        </p:par>
                        <p:par>
                          <p:cTn id="46" fill="hold">
                            <p:stCondLst>
                              <p:cond delay="5000"/>
                            </p:stCondLst>
                            <p:childTnLst>
                              <p:par>
                                <p:cTn id="47" presetID="50" presetClass="entr" presetSubtype="0" decel="10000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0" fill="hold"/>
                                        <p:tgtEl>
                                          <p:spTgt spid="3"/>
                                        </p:tgtEl>
                                        <p:attrNameLst>
                                          <p:attrName>ppt_w</p:attrName>
                                        </p:attrNameLst>
                                      </p:cBhvr>
                                      <p:tavLst>
                                        <p:tav tm="0">
                                          <p:val>
                                            <p:strVal val="#ppt_w+.3"/>
                                          </p:val>
                                        </p:tav>
                                        <p:tav tm="100000">
                                          <p:val>
                                            <p:strVal val="#ppt_w"/>
                                          </p:val>
                                        </p:tav>
                                      </p:tavLst>
                                    </p:anim>
                                    <p:anim calcmode="lin" valueType="num">
                                      <p:cBhvr>
                                        <p:cTn id="50" dur="1000" fill="hold"/>
                                        <p:tgtEl>
                                          <p:spTgt spid="3"/>
                                        </p:tgtEl>
                                        <p:attrNameLst>
                                          <p:attrName>ppt_h</p:attrName>
                                        </p:attrNameLst>
                                      </p:cBhvr>
                                      <p:tavLst>
                                        <p:tav tm="0">
                                          <p:val>
                                            <p:strVal val="#ppt_h"/>
                                          </p:val>
                                        </p:tav>
                                        <p:tav tm="100000">
                                          <p:val>
                                            <p:strVal val="#ppt_h"/>
                                          </p:val>
                                        </p:tav>
                                      </p:tavLst>
                                    </p:anim>
                                    <p:animEffect transition="in" filter="fade">
                                      <p:cBhvr>
                                        <p:cTn id="51" dur="1000"/>
                                        <p:tgtEl>
                                          <p:spTgt spid="3"/>
                                        </p:tgtEl>
                                      </p:cBhvr>
                                    </p:animEffect>
                                  </p:childTnLst>
                                </p:cTn>
                              </p:par>
                              <p:par>
                                <p:cTn id="52" presetID="50" presetClass="entr" presetSubtype="0" decel="100000" fill="hold" nodeType="withEffect">
                                  <p:stCondLst>
                                    <p:cond delay="250"/>
                                  </p:stCondLst>
                                  <p:childTnLst>
                                    <p:set>
                                      <p:cBhvr>
                                        <p:cTn id="53" dur="1" fill="hold">
                                          <p:stCondLst>
                                            <p:cond delay="0"/>
                                          </p:stCondLst>
                                        </p:cTn>
                                        <p:tgtEl>
                                          <p:spTgt spid="4"/>
                                        </p:tgtEl>
                                        <p:attrNameLst>
                                          <p:attrName>style.visibility</p:attrName>
                                        </p:attrNameLst>
                                      </p:cBhvr>
                                      <p:to>
                                        <p:strVal val="visible"/>
                                      </p:to>
                                    </p:set>
                                    <p:anim calcmode="lin" valueType="num">
                                      <p:cBhvr>
                                        <p:cTn id="54" dur="1000" fill="hold"/>
                                        <p:tgtEl>
                                          <p:spTgt spid="4"/>
                                        </p:tgtEl>
                                        <p:attrNameLst>
                                          <p:attrName>ppt_w</p:attrName>
                                        </p:attrNameLst>
                                      </p:cBhvr>
                                      <p:tavLst>
                                        <p:tav tm="0">
                                          <p:val>
                                            <p:strVal val="#ppt_w+.3"/>
                                          </p:val>
                                        </p:tav>
                                        <p:tav tm="100000">
                                          <p:val>
                                            <p:strVal val="#ppt_w"/>
                                          </p:val>
                                        </p:tav>
                                      </p:tavLst>
                                    </p:anim>
                                    <p:anim calcmode="lin" valueType="num">
                                      <p:cBhvr>
                                        <p:cTn id="55" dur="1000" fill="hold"/>
                                        <p:tgtEl>
                                          <p:spTgt spid="4"/>
                                        </p:tgtEl>
                                        <p:attrNameLst>
                                          <p:attrName>ppt_h</p:attrName>
                                        </p:attrNameLst>
                                      </p:cBhvr>
                                      <p:tavLst>
                                        <p:tav tm="0">
                                          <p:val>
                                            <p:strVal val="#ppt_h"/>
                                          </p:val>
                                        </p:tav>
                                        <p:tav tm="100000">
                                          <p:val>
                                            <p:strVal val="#ppt_h"/>
                                          </p:val>
                                        </p:tav>
                                      </p:tavLst>
                                    </p:anim>
                                    <p:animEffect transition="in" filter="fade">
                                      <p:cBhvr>
                                        <p:cTn id="56" dur="1000"/>
                                        <p:tgtEl>
                                          <p:spTgt spid="4"/>
                                        </p:tgtEl>
                                      </p:cBhvr>
                                    </p:animEffect>
                                  </p:childTnLst>
                                </p:cTn>
                              </p:par>
                              <p:par>
                                <p:cTn id="57" presetID="50" presetClass="entr" presetSubtype="0" decel="100000" fill="hold" nodeType="withEffect">
                                  <p:stCondLst>
                                    <p:cond delay="5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1000" fill="hold"/>
                                        <p:tgtEl>
                                          <p:spTgt spid="56"/>
                                        </p:tgtEl>
                                        <p:attrNameLst>
                                          <p:attrName>ppt_w</p:attrName>
                                        </p:attrNameLst>
                                      </p:cBhvr>
                                      <p:tavLst>
                                        <p:tav tm="0">
                                          <p:val>
                                            <p:strVal val="#ppt_w+.3"/>
                                          </p:val>
                                        </p:tav>
                                        <p:tav tm="100000">
                                          <p:val>
                                            <p:strVal val="#ppt_w"/>
                                          </p:val>
                                        </p:tav>
                                      </p:tavLst>
                                    </p:anim>
                                    <p:anim calcmode="lin" valueType="num">
                                      <p:cBhvr>
                                        <p:cTn id="60" dur="1000" fill="hold"/>
                                        <p:tgtEl>
                                          <p:spTgt spid="56"/>
                                        </p:tgtEl>
                                        <p:attrNameLst>
                                          <p:attrName>ppt_h</p:attrName>
                                        </p:attrNameLst>
                                      </p:cBhvr>
                                      <p:tavLst>
                                        <p:tav tm="0">
                                          <p:val>
                                            <p:strVal val="#ppt_h"/>
                                          </p:val>
                                        </p:tav>
                                        <p:tav tm="100000">
                                          <p:val>
                                            <p:strVal val="#ppt_h"/>
                                          </p:val>
                                        </p:tav>
                                      </p:tavLst>
                                    </p:anim>
                                    <p:animEffect transition="in" filter="fade">
                                      <p:cBhvr>
                                        <p:cTn id="61" dur="1000"/>
                                        <p:tgtEl>
                                          <p:spTgt spid="56"/>
                                        </p:tgtEl>
                                      </p:cBhvr>
                                    </p:animEffect>
                                  </p:childTnLst>
                                </p:cTn>
                              </p:par>
                            </p:childTnLst>
                          </p:cTn>
                        </p:par>
                        <p:par>
                          <p:cTn id="62" fill="hold">
                            <p:stCondLst>
                              <p:cond delay="6500"/>
                            </p:stCondLst>
                            <p:childTnLst>
                              <p:par>
                                <p:cTn id="63" presetID="50" presetClass="entr" presetSubtype="0" decel="100000"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1000" fill="hold"/>
                                        <p:tgtEl>
                                          <p:spTgt spid="57"/>
                                        </p:tgtEl>
                                        <p:attrNameLst>
                                          <p:attrName>ppt_w</p:attrName>
                                        </p:attrNameLst>
                                      </p:cBhvr>
                                      <p:tavLst>
                                        <p:tav tm="0">
                                          <p:val>
                                            <p:strVal val="#ppt_w+.3"/>
                                          </p:val>
                                        </p:tav>
                                        <p:tav tm="100000">
                                          <p:val>
                                            <p:strVal val="#ppt_w"/>
                                          </p:val>
                                        </p:tav>
                                      </p:tavLst>
                                    </p:anim>
                                    <p:anim calcmode="lin" valueType="num">
                                      <p:cBhvr>
                                        <p:cTn id="66" dur="1000" fill="hold"/>
                                        <p:tgtEl>
                                          <p:spTgt spid="57"/>
                                        </p:tgtEl>
                                        <p:attrNameLst>
                                          <p:attrName>ppt_h</p:attrName>
                                        </p:attrNameLst>
                                      </p:cBhvr>
                                      <p:tavLst>
                                        <p:tav tm="0">
                                          <p:val>
                                            <p:strVal val="#ppt_h"/>
                                          </p:val>
                                        </p:tav>
                                        <p:tav tm="100000">
                                          <p:val>
                                            <p:strVal val="#ppt_h"/>
                                          </p:val>
                                        </p:tav>
                                      </p:tavLst>
                                    </p:anim>
                                    <p:animEffect transition="in" filter="fade">
                                      <p:cBhvr>
                                        <p:cTn id="67" dur="1000"/>
                                        <p:tgtEl>
                                          <p:spTgt spid="57"/>
                                        </p:tgtEl>
                                      </p:cBhvr>
                                    </p:animEffect>
                                  </p:childTnLst>
                                </p:cTn>
                              </p:par>
                              <p:par>
                                <p:cTn id="68" presetID="50" presetClass="entr" presetSubtype="0" decel="100000" fill="hold" nodeType="withEffect">
                                  <p:stCondLst>
                                    <p:cond delay="250"/>
                                  </p:stCondLst>
                                  <p:childTnLst>
                                    <p:set>
                                      <p:cBhvr>
                                        <p:cTn id="69" dur="1" fill="hold">
                                          <p:stCondLst>
                                            <p:cond delay="0"/>
                                          </p:stCondLst>
                                        </p:cTn>
                                        <p:tgtEl>
                                          <p:spTgt spid="58"/>
                                        </p:tgtEl>
                                        <p:attrNameLst>
                                          <p:attrName>style.visibility</p:attrName>
                                        </p:attrNameLst>
                                      </p:cBhvr>
                                      <p:to>
                                        <p:strVal val="visible"/>
                                      </p:to>
                                    </p:set>
                                    <p:anim calcmode="lin" valueType="num">
                                      <p:cBhvr>
                                        <p:cTn id="70" dur="1000" fill="hold"/>
                                        <p:tgtEl>
                                          <p:spTgt spid="58"/>
                                        </p:tgtEl>
                                        <p:attrNameLst>
                                          <p:attrName>ppt_w</p:attrName>
                                        </p:attrNameLst>
                                      </p:cBhvr>
                                      <p:tavLst>
                                        <p:tav tm="0">
                                          <p:val>
                                            <p:strVal val="#ppt_w+.3"/>
                                          </p:val>
                                        </p:tav>
                                        <p:tav tm="100000">
                                          <p:val>
                                            <p:strVal val="#ppt_w"/>
                                          </p:val>
                                        </p:tav>
                                      </p:tavLst>
                                    </p:anim>
                                    <p:anim calcmode="lin" valueType="num">
                                      <p:cBhvr>
                                        <p:cTn id="71" dur="1000" fill="hold"/>
                                        <p:tgtEl>
                                          <p:spTgt spid="58"/>
                                        </p:tgtEl>
                                        <p:attrNameLst>
                                          <p:attrName>ppt_h</p:attrName>
                                        </p:attrNameLst>
                                      </p:cBhvr>
                                      <p:tavLst>
                                        <p:tav tm="0">
                                          <p:val>
                                            <p:strVal val="#ppt_h"/>
                                          </p:val>
                                        </p:tav>
                                        <p:tav tm="100000">
                                          <p:val>
                                            <p:strVal val="#ppt_h"/>
                                          </p:val>
                                        </p:tav>
                                      </p:tavLst>
                                    </p:anim>
                                    <p:animEffect transition="in" filter="fade">
                                      <p:cBhvr>
                                        <p:cTn id="72" dur="1000"/>
                                        <p:tgtEl>
                                          <p:spTgt spid="58"/>
                                        </p:tgtEl>
                                      </p:cBhvr>
                                    </p:animEffect>
                                  </p:childTnLst>
                                </p:cTn>
                              </p:par>
                              <p:par>
                                <p:cTn id="73" presetID="50" presetClass="entr" presetSubtype="0" decel="100000" fill="hold" nodeType="withEffect">
                                  <p:stCondLst>
                                    <p:cond delay="500"/>
                                  </p:stCondLst>
                                  <p:childTnLst>
                                    <p:set>
                                      <p:cBhvr>
                                        <p:cTn id="74" dur="1" fill="hold">
                                          <p:stCondLst>
                                            <p:cond delay="0"/>
                                          </p:stCondLst>
                                        </p:cTn>
                                        <p:tgtEl>
                                          <p:spTgt spid="59"/>
                                        </p:tgtEl>
                                        <p:attrNameLst>
                                          <p:attrName>style.visibility</p:attrName>
                                        </p:attrNameLst>
                                      </p:cBhvr>
                                      <p:to>
                                        <p:strVal val="visible"/>
                                      </p:to>
                                    </p:set>
                                    <p:anim calcmode="lin" valueType="num">
                                      <p:cBhvr>
                                        <p:cTn id="75" dur="1000" fill="hold"/>
                                        <p:tgtEl>
                                          <p:spTgt spid="59"/>
                                        </p:tgtEl>
                                        <p:attrNameLst>
                                          <p:attrName>ppt_w</p:attrName>
                                        </p:attrNameLst>
                                      </p:cBhvr>
                                      <p:tavLst>
                                        <p:tav tm="0">
                                          <p:val>
                                            <p:strVal val="#ppt_w+.3"/>
                                          </p:val>
                                        </p:tav>
                                        <p:tav tm="100000">
                                          <p:val>
                                            <p:strVal val="#ppt_w"/>
                                          </p:val>
                                        </p:tav>
                                      </p:tavLst>
                                    </p:anim>
                                    <p:anim calcmode="lin" valueType="num">
                                      <p:cBhvr>
                                        <p:cTn id="76" dur="1000" fill="hold"/>
                                        <p:tgtEl>
                                          <p:spTgt spid="59"/>
                                        </p:tgtEl>
                                        <p:attrNameLst>
                                          <p:attrName>ppt_h</p:attrName>
                                        </p:attrNameLst>
                                      </p:cBhvr>
                                      <p:tavLst>
                                        <p:tav tm="0">
                                          <p:val>
                                            <p:strVal val="#ppt_h"/>
                                          </p:val>
                                        </p:tav>
                                        <p:tav tm="100000">
                                          <p:val>
                                            <p:strVal val="#ppt_h"/>
                                          </p:val>
                                        </p:tav>
                                      </p:tavLst>
                                    </p:anim>
                                    <p:animEffect transition="in" filter="fade">
                                      <p:cBhvr>
                                        <p:cTn id="7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10" name="图片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8027" y="1557269"/>
            <a:ext cx="5835946" cy="2190654"/>
          </a:xfrm>
          <a:prstGeom prst="rect">
            <a:avLst/>
          </a:prstGeom>
        </p:spPr>
      </p:pic>
      <p:sp>
        <p:nvSpPr>
          <p:cNvPr id="12" name="文本框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266261" y="1640611"/>
            <a:ext cx="3647153" cy="923330"/>
          </a:xfrm>
          <a:prstGeom prst="rect">
            <a:avLst/>
          </a:prstGeom>
          <a:noFill/>
        </p:spPr>
        <p:txBody>
          <a:bodyPr wrap="none" rtlCol="0">
            <a:spAutoFit/>
          </a:bodyPr>
          <a:lstStyle/>
          <a:p>
            <a:pPr algn="r"/>
            <a:r>
              <a:rPr lang="zh-CN" altLang="en-US" sz="5400" b="1"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我们的</a:t>
            </a:r>
            <a:r>
              <a:rPr lang="zh-CN" altLang="en-US" sz="5400" b="1"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优势</a:t>
            </a:r>
            <a:endParaRPr lang="zh-CN" altLang="en-US" sz="5400" b="1"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9" name="文本框 28"/>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竞争优势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694467" y="3277950"/>
            <a:ext cx="3219821" cy="2136795"/>
            <a:chOff x="694467" y="3277950"/>
            <a:chExt cx="3219821" cy="2136795"/>
          </a:xfrm>
        </p:grpSpPr>
        <p:sp>
          <p:nvSpPr>
            <p:cNvPr id="13" name="矩形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694467"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9596" y="3277950"/>
              <a:ext cx="2829562" cy="1062140"/>
            </a:xfrm>
            <a:prstGeom prst="rect">
              <a:avLst/>
            </a:prstGeom>
          </p:spPr>
        </p:pic>
        <p:sp>
          <p:nvSpPr>
            <p:cNvPr id="33" name="文本框 32"/>
            <p:cNvSpPr txBox="1"/>
            <p:nvPr/>
          </p:nvSpPr>
          <p:spPr>
            <a:xfrm>
              <a:off x="1460034" y="4349386"/>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优势一</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grpSp>
        <p:nvGrpSpPr>
          <p:cNvPr id="3" name="组合 2"/>
          <p:cNvGrpSpPr/>
          <p:nvPr/>
        </p:nvGrpSpPr>
        <p:grpSpPr>
          <a:xfrm>
            <a:off x="4479926" y="3809020"/>
            <a:ext cx="3219821" cy="2136795"/>
            <a:chOff x="4479926" y="3809020"/>
            <a:chExt cx="3219821" cy="2136795"/>
          </a:xfrm>
        </p:grpSpPr>
        <p:sp>
          <p:nvSpPr>
            <p:cNvPr id="14" name="矩形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479926"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8" name="图片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055" y="4883675"/>
              <a:ext cx="2829562" cy="1062140"/>
            </a:xfrm>
            <a:prstGeom prst="rect">
              <a:avLst/>
            </a:prstGeom>
          </p:spPr>
        </p:pic>
        <p:sp>
          <p:nvSpPr>
            <p:cNvPr id="34" name="文本框 33"/>
            <p:cNvSpPr txBox="1"/>
            <p:nvPr/>
          </p:nvSpPr>
          <p:spPr>
            <a:xfrm>
              <a:off x="5151117" y="4307821"/>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优势二</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grpSp>
        <p:nvGrpSpPr>
          <p:cNvPr id="4" name="组合 3"/>
          <p:cNvGrpSpPr/>
          <p:nvPr/>
        </p:nvGrpSpPr>
        <p:grpSpPr>
          <a:xfrm>
            <a:off x="8265384" y="3277950"/>
            <a:ext cx="3219821" cy="2136795"/>
            <a:chOff x="8265384" y="3277950"/>
            <a:chExt cx="3219821" cy="2136795"/>
          </a:xfrm>
        </p:grpSpPr>
        <p:sp>
          <p:nvSpPr>
            <p:cNvPr id="15" name="矩形 1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8265384"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图片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60513" y="3277950"/>
              <a:ext cx="2829562" cy="1062140"/>
            </a:xfrm>
            <a:prstGeom prst="rect">
              <a:avLst/>
            </a:prstGeom>
          </p:spPr>
        </p:pic>
        <p:sp>
          <p:nvSpPr>
            <p:cNvPr id="35" name="文本框 34"/>
            <p:cNvSpPr txBox="1"/>
            <p:nvPr/>
          </p:nvSpPr>
          <p:spPr>
            <a:xfrm>
              <a:off x="8936575" y="4324346"/>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优势三</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4896214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074333" cy="2092881"/>
          </a:xfrm>
          <a:prstGeom prst="rect">
            <a:avLst/>
          </a:prstGeom>
          <a:noFill/>
        </p:spPr>
        <p:txBody>
          <a:bodyPr wrap="none" rtlCol="0">
            <a:spAutoFit/>
          </a:bodyPr>
          <a:lstStyle/>
          <a:p>
            <a:r>
              <a:rPr lang="en-US" altLang="zh-CN"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C</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产品运营</a:t>
            </a:r>
          </a:p>
        </p:txBody>
      </p:sp>
      <p:sp>
        <p:nvSpPr>
          <p:cNvPr id="59" name="TextBox 1"/>
          <p:cNvSpPr txBox="1"/>
          <p:nvPr/>
        </p:nvSpPr>
        <p:spPr>
          <a:xfrm>
            <a:off x="4600077" y="3859048"/>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产品运营</a:t>
            </a:r>
            <a:endParaRPr lang="zh-CN" altLang="en-US" sz="4800" spc="400" dirty="0">
              <a:solidFill>
                <a:schemeClr val="bg1"/>
              </a:solidFill>
              <a:latin typeface="微软雅黑" pitchFamily="34" charset="-122"/>
              <a:ea typeface="微软雅黑" pitchFamily="34" charset="-122"/>
            </a:endParaRPr>
          </a:p>
        </p:txBody>
      </p:sp>
      <p:sp>
        <p:nvSpPr>
          <p:cNvPr id="52" name="文本框 9"/>
          <p:cNvSpPr txBox="1"/>
          <p:nvPr/>
        </p:nvSpPr>
        <p:spPr>
          <a:xfrm>
            <a:off x="4121204" y="48325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产品概述</a:t>
            </a:r>
          </a:p>
        </p:txBody>
      </p:sp>
      <p:sp>
        <p:nvSpPr>
          <p:cNvPr id="53" name="文本框 9"/>
          <p:cNvSpPr txBox="1"/>
          <p:nvPr/>
        </p:nvSpPr>
        <p:spPr>
          <a:xfrm>
            <a:off x="4121203" y="526642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产品形式</a:t>
            </a:r>
          </a:p>
        </p:txBody>
      </p:sp>
      <p:sp>
        <p:nvSpPr>
          <p:cNvPr id="54" name="文本框 53"/>
          <p:cNvSpPr txBox="1"/>
          <p:nvPr/>
        </p:nvSpPr>
        <p:spPr>
          <a:xfrm>
            <a:off x="4121204" y="570094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产品功能</a:t>
            </a:r>
          </a:p>
        </p:txBody>
      </p:sp>
      <p:sp>
        <p:nvSpPr>
          <p:cNvPr id="55" name="文本框 9"/>
          <p:cNvSpPr txBox="1"/>
          <p:nvPr/>
        </p:nvSpPr>
        <p:spPr>
          <a:xfrm>
            <a:off x="4121203" y="612944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网络营销方案</a:t>
            </a:r>
          </a:p>
        </p:txBody>
      </p:sp>
      <p:sp>
        <p:nvSpPr>
          <p:cNvPr id="56" name="文本框 9"/>
          <p:cNvSpPr txBox="1"/>
          <p:nvPr/>
        </p:nvSpPr>
        <p:spPr>
          <a:xfrm>
            <a:off x="6392159" y="483684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线下推广方案</a:t>
            </a:r>
          </a:p>
        </p:txBody>
      </p:sp>
      <p:sp>
        <p:nvSpPr>
          <p:cNvPr id="57" name="文本框 9"/>
          <p:cNvSpPr txBox="1"/>
          <p:nvPr/>
        </p:nvSpPr>
        <p:spPr>
          <a:xfrm>
            <a:off x="6392160" y="527136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执行方式</a:t>
            </a:r>
          </a:p>
        </p:txBody>
      </p:sp>
      <p:sp>
        <p:nvSpPr>
          <p:cNvPr id="58" name="文本框 9"/>
          <p:cNvSpPr txBox="1"/>
          <p:nvPr/>
        </p:nvSpPr>
        <p:spPr>
          <a:xfrm>
            <a:off x="6392159" y="569987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利润来源分析</a:t>
            </a:r>
          </a:p>
        </p:txBody>
      </p:sp>
    </p:spTree>
    <p:extLst>
      <p:ext uri="{BB962C8B-B14F-4D97-AF65-F5344CB8AC3E}">
        <p14:creationId xmlns:p14="http://schemas.microsoft.com/office/powerpoint/2010/main" val="1025525410"/>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ppt_x"/>
                                          </p:val>
                                        </p:tav>
                                        <p:tav tm="100000">
                                          <p:val>
                                            <p:strVal val="#ppt_x"/>
                                          </p:val>
                                        </p:tav>
                                      </p:tavLst>
                                    </p:anim>
                                    <p:anim calcmode="lin" valueType="num">
                                      <p:cBhvr additive="base">
                                        <p:cTn id="80" dur="500" fill="hold"/>
                                        <p:tgtEl>
                                          <p:spTgt spid="5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ppt_x"/>
                                          </p:val>
                                        </p:tav>
                                        <p:tav tm="100000">
                                          <p:val>
                                            <p:strVal val="#ppt_x"/>
                                          </p:val>
                                        </p:tav>
                                      </p:tavLst>
                                    </p:anim>
                                    <p:anim calcmode="lin" valueType="num">
                                      <p:cBhvr additive="base">
                                        <p:cTn id="8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52" grpId="0"/>
      <p:bldP spid="53" grpId="0"/>
      <p:bldP spid="54" grpId="0"/>
      <p:bldP spid="55" grpId="0"/>
      <p:bldP spid="56" grpId="0"/>
      <p:bldP spid="57" grpId="0"/>
      <p:bldP spid="5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产品概述</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4846879" y="1771869"/>
            <a:ext cx="7345121" cy="3527844"/>
            <a:chOff x="4846879" y="1771869"/>
            <a:chExt cx="7345121" cy="3527844"/>
          </a:xfrm>
        </p:grpSpPr>
        <p:sp>
          <p:nvSpPr>
            <p:cNvPr id="8" name="矩形 7"/>
            <p:cNvSpPr/>
            <p:nvPr/>
          </p:nvSpPr>
          <p:spPr>
            <a:xfrm>
              <a:off x="5505741" y="2364527"/>
              <a:ext cx="6027399" cy="2935186"/>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846879" y="1771869"/>
              <a:ext cx="7345121" cy="1469863"/>
            </a:xfrm>
            <a:prstGeom prst="rect">
              <a:avLst/>
            </a:prstGeom>
          </p:spPr>
        </p:pic>
      </p:gr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6264" y="2364527"/>
            <a:ext cx="4420045" cy="2935186"/>
          </a:xfrm>
          <a:prstGeom prst="rect">
            <a:avLst/>
          </a:prstGeom>
        </p:spPr>
      </p:pic>
      <p:pic>
        <p:nvPicPr>
          <p:cNvPr id="12" name="图片 11"/>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40278" y="1237230"/>
            <a:ext cx="4008164" cy="2254593"/>
          </a:xfrm>
          <a:prstGeom prst="rect">
            <a:avLst/>
          </a:prstGeom>
        </p:spPr>
      </p:pic>
      <p:grpSp>
        <p:nvGrpSpPr>
          <p:cNvPr id="4" name="组合 3"/>
          <p:cNvGrpSpPr/>
          <p:nvPr/>
        </p:nvGrpSpPr>
        <p:grpSpPr>
          <a:xfrm>
            <a:off x="7049360" y="3241732"/>
            <a:ext cx="912763" cy="912761"/>
            <a:chOff x="7049360" y="3241732"/>
            <a:chExt cx="912763" cy="912761"/>
          </a:xfrm>
        </p:grpSpPr>
        <p:pic>
          <p:nvPicPr>
            <p:cNvPr id="15" name="图片 14"/>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049360" y="3241732"/>
              <a:ext cx="912763" cy="912761"/>
            </a:xfrm>
            <a:prstGeom prst="rect">
              <a:avLst/>
            </a:prstGeom>
          </p:spPr>
        </p:pic>
        <p:sp>
          <p:nvSpPr>
            <p:cNvPr id="17" name="KSO_Shape"/>
            <p:cNvSpPr>
              <a:spLocks/>
            </p:cNvSpPr>
            <p:nvPr/>
          </p:nvSpPr>
          <p:spPr bwMode="auto">
            <a:xfrm>
              <a:off x="7385061" y="3589376"/>
              <a:ext cx="246205" cy="246205"/>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5" name="组合 4"/>
          <p:cNvGrpSpPr/>
          <p:nvPr/>
        </p:nvGrpSpPr>
        <p:grpSpPr>
          <a:xfrm>
            <a:off x="8151431" y="3241732"/>
            <a:ext cx="912763" cy="912761"/>
            <a:chOff x="8151431" y="3241732"/>
            <a:chExt cx="912763" cy="912761"/>
          </a:xfrm>
        </p:grpSpPr>
        <p:pic>
          <p:nvPicPr>
            <p:cNvPr id="16" name="图片 1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8151431" y="3241732"/>
              <a:ext cx="912763" cy="912761"/>
            </a:xfrm>
            <a:prstGeom prst="rect">
              <a:avLst/>
            </a:prstGeom>
          </p:spPr>
        </p:pic>
        <p:sp>
          <p:nvSpPr>
            <p:cNvPr id="18" name="KSO_Shape"/>
            <p:cNvSpPr/>
            <p:nvPr/>
          </p:nvSpPr>
          <p:spPr>
            <a:xfrm>
              <a:off x="8484709" y="3589376"/>
              <a:ext cx="246205" cy="246205"/>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3" name="组合 2"/>
          <p:cNvGrpSpPr/>
          <p:nvPr/>
        </p:nvGrpSpPr>
        <p:grpSpPr>
          <a:xfrm>
            <a:off x="5998390" y="3241732"/>
            <a:ext cx="912763" cy="912761"/>
            <a:chOff x="5998390" y="3241732"/>
            <a:chExt cx="912763" cy="912761"/>
          </a:xfrm>
        </p:grpSpPr>
        <p:pic>
          <p:nvPicPr>
            <p:cNvPr id="14" name="图片 1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998390" y="3241732"/>
              <a:ext cx="912763" cy="912761"/>
            </a:xfrm>
            <a:prstGeom prst="rect">
              <a:avLst/>
            </a:prstGeom>
          </p:spPr>
        </p:pic>
        <p:sp>
          <p:nvSpPr>
            <p:cNvPr id="19" name="KSO_Shape"/>
            <p:cNvSpPr>
              <a:spLocks/>
            </p:cNvSpPr>
            <p:nvPr/>
          </p:nvSpPr>
          <p:spPr bwMode="auto">
            <a:xfrm>
              <a:off x="6345825" y="3591248"/>
              <a:ext cx="217891" cy="246205"/>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0" name="文本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998390" y="2595401"/>
            <a:ext cx="2954655" cy="646331"/>
          </a:xfrm>
          <a:prstGeom prst="rect">
            <a:avLst/>
          </a:prstGeom>
          <a:noFill/>
          <a:effectLst/>
        </p:spPr>
        <p:txBody>
          <a:bodyPr wrap="none" rtlCol="0">
            <a:spAutoFit/>
          </a:bodyPr>
          <a:lstStyle/>
          <a:p>
            <a:pPr algn="ctr"/>
            <a:r>
              <a:rPr lang="zh-CN" altLang="en-US" sz="3600" dirty="0" smtClean="0">
                <a:solidFill>
                  <a:schemeClr val="bg1"/>
                </a:solidFill>
                <a:latin typeface="微软雅黑" pitchFamily="34" charset="-122"/>
                <a:ea typeface="微软雅黑" pitchFamily="34" charset="-122"/>
              </a:rPr>
              <a:t>市场主打产品</a:t>
            </a:r>
            <a:endParaRPr lang="zh-CN" altLang="en-US" sz="3600" dirty="0">
              <a:solidFill>
                <a:schemeClr val="bg1"/>
              </a:solidFill>
              <a:latin typeface="微软雅黑" pitchFamily="34" charset="-122"/>
              <a:ea typeface="微软雅黑" pitchFamily="34" charset="-122"/>
            </a:endParaRPr>
          </a:p>
        </p:txBody>
      </p:sp>
      <p:sp>
        <p:nvSpPr>
          <p:cNvPr id="21" name="TextBox 30"/>
          <p:cNvSpPr txBox="1"/>
          <p:nvPr/>
        </p:nvSpPr>
        <p:spPr>
          <a:xfrm>
            <a:off x="5808770" y="4139791"/>
            <a:ext cx="5421337" cy="1061829"/>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 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13871913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250"/>
                            </p:stCondLst>
                            <p:childTnLst>
                              <p:par>
                                <p:cTn id="13" presetID="50" presetClass="entr" presetSubtype="0" decel="10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3"/>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25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688598" y="2142134"/>
            <a:ext cx="4824113" cy="2744724"/>
            <a:chOff x="688598" y="2142134"/>
            <a:chExt cx="4824113" cy="2744724"/>
          </a:xfrm>
        </p:grpSpPr>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41034" y="2142134"/>
              <a:ext cx="4771677" cy="1772521"/>
              <a:chOff x="781050" y="1966913"/>
              <a:chExt cx="4771677" cy="1772521"/>
            </a:xfrm>
          </p:grpSpPr>
          <p:sp>
            <p:nvSpPr>
              <p:cNvPr id="30" name="矩形 29"/>
              <p:cNvSpPr/>
              <p:nvPr/>
            </p:nvSpPr>
            <p:spPr>
              <a:xfrm>
                <a:off x="781050" y="1966913"/>
                <a:ext cx="4771677" cy="1772521"/>
              </a:xfrm>
              <a:prstGeom prst="rect">
                <a:avLst/>
              </a:pr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3519" y="1966913"/>
                <a:ext cx="2669208" cy="1772521"/>
              </a:xfrm>
              <a:prstGeom prst="rect">
                <a:avLst/>
              </a:prstGeom>
            </p:spPr>
          </p:pic>
        </p:gr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2972691"/>
              <a:ext cx="4792644" cy="1914167"/>
            </a:xfrm>
            <a:prstGeom prst="rect">
              <a:avLst/>
            </a:prstGeom>
          </p:spPr>
        </p:pic>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产品概述</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5703943" y="2141705"/>
            <a:ext cx="5764158" cy="3713080"/>
            <a:chOff x="5703943" y="2141705"/>
            <a:chExt cx="5764158" cy="3713080"/>
          </a:xfrm>
        </p:grpSpPr>
        <p:sp>
          <p:nvSpPr>
            <p:cNvPr id="22" name="矩形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703943" y="2142135"/>
              <a:ext cx="5764158" cy="3696416"/>
            </a:xfrm>
            <a:prstGeom prst="rect">
              <a:avLst/>
            </a:prstGeom>
            <a:solidFill>
              <a:srgbClr val="151A21"/>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3" name="图片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a:extLst>
                <a:ext uri="{28A0092B-C50C-407E-A947-70E740481C1C}">
                  <a14:useLocalDpi xmlns:a14="http://schemas.microsoft.com/office/drawing/2010/main" val="0"/>
                </a:ext>
              </a:extLst>
            </a:blip>
            <a:srcRect l="20102" r="12318"/>
            <a:stretch/>
          </p:blipFill>
          <p:spPr>
            <a:xfrm>
              <a:off x="5703943" y="2141705"/>
              <a:ext cx="3672832" cy="3713080"/>
            </a:xfrm>
            <a:prstGeom prst="rect">
              <a:avLst/>
            </a:prstGeom>
            <a:effectLst/>
          </p:spPr>
        </p:pic>
      </p:grpSp>
      <p:pic>
        <p:nvPicPr>
          <p:cNvPr id="25" name="图片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5552440"/>
            <a:ext cx="10929104" cy="902870"/>
          </a:xfrm>
          <a:prstGeom prst="rect">
            <a:avLst/>
          </a:prstGeom>
        </p:spPr>
      </p:pic>
      <p:grpSp>
        <p:nvGrpSpPr>
          <p:cNvPr id="9" name="组合 8"/>
          <p:cNvGrpSpPr/>
          <p:nvPr/>
        </p:nvGrpSpPr>
        <p:grpSpPr>
          <a:xfrm>
            <a:off x="-282372" y="1488595"/>
            <a:ext cx="11900074" cy="4504375"/>
            <a:chOff x="-282372" y="1488595"/>
            <a:chExt cx="11900074" cy="4504375"/>
          </a:xfrm>
        </p:grpSpPr>
        <p:sp>
          <p:nvSpPr>
            <p:cNvPr id="24" name="矩形 2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52450" y="1961649"/>
              <a:ext cx="11065252" cy="403132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282372" y="1488595"/>
              <a:ext cx="6164837" cy="979174"/>
              <a:chOff x="1122639" y="5049210"/>
              <a:chExt cx="6501611" cy="1032664"/>
            </a:xfrm>
          </p:grpSpPr>
          <p:pic>
            <p:nvPicPr>
              <p:cNvPr id="27" name="图片 26"/>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grpSp>
        <p:nvGrpSpPr>
          <p:cNvPr id="34" name="组合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41034" y="4102136"/>
            <a:ext cx="4771677" cy="1752649"/>
            <a:chOff x="781050" y="3831745"/>
            <a:chExt cx="4771677" cy="1752649"/>
          </a:xfrm>
        </p:grpSpPr>
        <p:sp>
          <p:nvSpPr>
            <p:cNvPr id="35" name="矩形 34"/>
            <p:cNvSpPr/>
            <p:nvPr/>
          </p:nvSpPr>
          <p:spPr>
            <a:xfrm>
              <a:off x="781050" y="3831745"/>
              <a:ext cx="4771677" cy="1736415"/>
            </a:xfrm>
            <a:prstGeom prst="rect">
              <a:avLst/>
            </a:prstGeom>
            <a:solidFill>
              <a:schemeClr val="tx2">
                <a:lumMod val="50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6" name="图片 35"/>
            <p:cNvPicPr>
              <a:picLocks noChangeAspect="1"/>
            </p:cNvPicPr>
            <p:nvPr/>
          </p:nvPicPr>
          <p:blipFill rotWithShape="1">
            <a:blip r:embed="rId9">
              <a:extLst>
                <a:ext uri="{28A0092B-C50C-407E-A947-70E740481C1C}">
                  <a14:useLocalDpi xmlns:a14="http://schemas.microsoft.com/office/drawing/2010/main" val="0"/>
                </a:ext>
              </a:extLst>
            </a:blip>
            <a:srcRect l="706" t="1340" r="989" b="1458"/>
            <a:stretch/>
          </p:blipFill>
          <p:spPr>
            <a:xfrm>
              <a:off x="2883519" y="3831745"/>
              <a:ext cx="2669208" cy="1752649"/>
            </a:xfrm>
            <a:prstGeom prst="rect">
              <a:avLst/>
            </a:prstGeom>
          </p:spPr>
        </p:pic>
      </p:grpSp>
      <p:grpSp>
        <p:nvGrpSpPr>
          <p:cNvPr id="3" name="组合 2"/>
          <p:cNvGrpSpPr/>
          <p:nvPr/>
        </p:nvGrpSpPr>
        <p:grpSpPr>
          <a:xfrm>
            <a:off x="783581" y="2192400"/>
            <a:ext cx="2102469" cy="1728525"/>
            <a:chOff x="783581" y="2192400"/>
            <a:chExt cx="2102469" cy="1728525"/>
          </a:xfrm>
        </p:grpSpPr>
        <p:sp>
          <p:nvSpPr>
            <p:cNvPr id="42" name="文本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6869" y="2192400"/>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3" name="TextBox 30"/>
            <p:cNvSpPr txBox="1"/>
            <p:nvPr/>
          </p:nvSpPr>
          <p:spPr>
            <a:xfrm>
              <a:off x="783581" y="2720596"/>
              <a:ext cx="2102469" cy="1200329"/>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4" name="组合 3"/>
          <p:cNvGrpSpPr/>
          <p:nvPr/>
        </p:nvGrpSpPr>
        <p:grpSpPr>
          <a:xfrm>
            <a:off x="783581" y="4105022"/>
            <a:ext cx="2102469" cy="1728525"/>
            <a:chOff x="783581" y="4105022"/>
            <a:chExt cx="2102469" cy="1728525"/>
          </a:xfrm>
        </p:grpSpPr>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6869" y="4105022"/>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5" name="TextBox 30"/>
            <p:cNvSpPr txBox="1"/>
            <p:nvPr/>
          </p:nvSpPr>
          <p:spPr>
            <a:xfrm>
              <a:off x="783581" y="4633218"/>
              <a:ext cx="2102469" cy="1200329"/>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5" name="组合 4"/>
          <p:cNvGrpSpPr/>
          <p:nvPr/>
        </p:nvGrpSpPr>
        <p:grpSpPr>
          <a:xfrm>
            <a:off x="9465241" y="2301975"/>
            <a:ext cx="2102469" cy="3187892"/>
            <a:chOff x="9465241" y="2301975"/>
            <a:chExt cx="2102469" cy="3187892"/>
          </a:xfrm>
        </p:grpSpPr>
        <p:sp>
          <p:nvSpPr>
            <p:cNvPr id="46" name="文本框 4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575994" y="2301975"/>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7" name="TextBox 30"/>
            <p:cNvSpPr txBox="1"/>
            <p:nvPr/>
          </p:nvSpPr>
          <p:spPr>
            <a:xfrm>
              <a:off x="9465241" y="3181543"/>
              <a:ext cx="2102469" cy="2308324"/>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200" dirty="0">
                <a:solidFill>
                  <a:srgbClr val="FAFAFA"/>
                </a:solidFill>
                <a:latin typeface="微软雅黑" pitchFamily="34" charset="-122"/>
                <a:ea typeface="微软雅黑" pitchFamily="34" charset="-122"/>
                <a:sym typeface="Calibri" pitchFamily="34" charset="0"/>
              </a:endParaRPr>
            </a:p>
          </p:txBody>
        </p:sp>
      </p:grpSp>
    </p:spTree>
    <p:extLst>
      <p:ext uri="{BB962C8B-B14F-4D97-AF65-F5344CB8AC3E}">
        <p14:creationId xmlns:p14="http://schemas.microsoft.com/office/powerpoint/2010/main" val="26718468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3"/>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3000"/>
                            </p:stCondLst>
                            <p:childTnLst>
                              <p:par>
                                <p:cTn id="25" presetID="18" presetClass="entr" presetSubtype="12"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strips(downLeft)">
                                      <p:cBhvr>
                                        <p:cTn id="27" dur="500"/>
                                        <p:tgtEl>
                                          <p:spTgt spid="34"/>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par>
                          <p:cTn id="32" fill="hold">
                            <p:stCondLst>
                              <p:cond delay="4000"/>
                            </p:stCondLst>
                            <p:childTnLst>
                              <p:par>
                                <p:cTn id="33" presetID="14" presetClass="entr" presetSubtype="1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par>
                          <p:cTn id="36" fill="hold">
                            <p:stCondLst>
                              <p:cond delay="4500"/>
                            </p:stCondLst>
                            <p:childTnLst>
                              <p:par>
                                <p:cTn id="37" presetID="22" presetClass="entr" presetSubtype="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548" y="4943537"/>
            <a:ext cx="12973576" cy="3840007"/>
          </a:xfrm>
          <a:prstGeom prst="rect">
            <a:avLst/>
          </a:prstGeom>
        </p:spPr>
      </p:pic>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33" name="任意多边形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4858728" y="-415503"/>
            <a:ext cx="2455661" cy="12548544"/>
          </a:xfrm>
          <a:custGeom>
            <a:avLst/>
            <a:gdLst>
              <a:gd name="connsiteX0" fmla="*/ 2455661 w 2455661"/>
              <a:gd name="connsiteY0" fmla="*/ 6274276 h 12548544"/>
              <a:gd name="connsiteX1" fmla="*/ 1502046 w 2455661"/>
              <a:gd name="connsiteY1" fmla="*/ 11315372 h 12548544"/>
              <a:gd name="connsiteX2" fmla="*/ 926507 w 2455661"/>
              <a:gd name="connsiteY2" fmla="*/ 12548544 h 12548544"/>
              <a:gd name="connsiteX3" fmla="*/ 0 w 2455661"/>
              <a:gd name="connsiteY3" fmla="*/ 12548544 h 12548544"/>
              <a:gd name="connsiteX4" fmla="*/ 0 w 2455661"/>
              <a:gd name="connsiteY4" fmla="*/ 0 h 12548544"/>
              <a:gd name="connsiteX5" fmla="*/ 926500 w 2455661"/>
              <a:gd name="connsiteY5" fmla="*/ 0 h 12548544"/>
              <a:gd name="connsiteX6" fmla="*/ 1502046 w 2455661"/>
              <a:gd name="connsiteY6" fmla="*/ 1233192 h 12548544"/>
              <a:gd name="connsiteX7" fmla="*/ 2455661 w 2455661"/>
              <a:gd name="connsiteY7" fmla="*/ 6274276 h 1254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5661" h="12548544">
                <a:moveTo>
                  <a:pt x="2455661" y="6274276"/>
                </a:moveTo>
                <a:cubicBezTo>
                  <a:pt x="2455661" y="8053860"/>
                  <a:pt x="2117543" y="9754472"/>
                  <a:pt x="1502046" y="11315372"/>
                </a:cubicBezTo>
                <a:lnTo>
                  <a:pt x="926507" y="12548544"/>
                </a:lnTo>
                <a:lnTo>
                  <a:pt x="0" y="12548544"/>
                </a:lnTo>
                <a:lnTo>
                  <a:pt x="0" y="0"/>
                </a:lnTo>
                <a:lnTo>
                  <a:pt x="926500" y="0"/>
                </a:lnTo>
                <a:lnTo>
                  <a:pt x="1502046" y="1233192"/>
                </a:lnTo>
                <a:cubicBezTo>
                  <a:pt x="2117543" y="2794092"/>
                  <a:pt x="2455661" y="4494697"/>
                  <a:pt x="2455661" y="6274276"/>
                </a:cubicBezTo>
                <a:close/>
              </a:path>
            </a:pathLst>
          </a:cu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4132" y="3467439"/>
            <a:ext cx="8529616" cy="1794573"/>
          </a:xfrm>
          <a:prstGeom prst="rect">
            <a:avLst/>
          </a:prstGeom>
        </p:spPr>
      </p:pic>
      <p:sp>
        <p:nvSpPr>
          <p:cNvPr id="56" name="MH_Desc_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custDataLst>
              <p:tags r:id="rId1"/>
            </p:custDataLst>
          </p:nvPr>
        </p:nvSpPr>
        <p:spPr>
          <a:xfrm>
            <a:off x="2679628" y="5452640"/>
            <a:ext cx="6708775" cy="738664"/>
          </a:xfrm>
          <a:prstGeom prst="rect">
            <a:avLst/>
          </a:prstGeom>
        </p:spPr>
        <p:txBody>
          <a:bodyPr wrap="square">
            <a:spAutoFit/>
          </a:bodyPr>
          <a:lstStyle/>
          <a:p>
            <a:pPr algn="ct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Lorem ipsum do</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lor </a:t>
            </a:r>
            <a:r>
              <a:rPr lang="en-US" altLang="zh-CN" sz="1400" dirty="0" err="1" smtClean="0">
                <a:solidFill>
                  <a:schemeClr val="bg1">
                    <a:lumMod val="95000"/>
                  </a:schemeClr>
                </a:solidFill>
                <a:latin typeface="微软雅黑" panose="020B0503020204020204" pitchFamily="34" charset="-122"/>
                <a:ea typeface="微软雅黑" panose="020B0503020204020204" pitchFamily="34" charset="-122"/>
              </a:rPr>
              <a:t>ss</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sit am</a:t>
            </a:r>
            <a:r>
              <a:rPr lang="en-US" altLang="zh-CN" sz="1400" dirty="0" err="1" smtClean="0">
                <a:solidFill>
                  <a:schemeClr val="bg1">
                    <a:lumMod val="95000"/>
                  </a:schemeClr>
                </a:solidFill>
                <a:latin typeface="微软雅黑" panose="020B0503020204020204" pitchFamily="34" charset="-122"/>
                <a:ea typeface="微软雅黑" panose="020B0503020204020204" pitchFamily="34" charset="-122"/>
              </a:rPr>
              <a:t>rt</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et consectetur adipisicing elit s</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ed do eiusmod tempor incididunt u</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e</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t labore e</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re</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t dolore magna aliqua ut enim ad minim veniam quis nostrud exercitation ullamco laboris </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60" name="组合 5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61" name="图片 60"/>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62" name="图片 61"/>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63" name="文本框 62"/>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产品形式</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383548" y="1236322"/>
            <a:ext cx="5246297" cy="3802655"/>
            <a:chOff x="-383548" y="1236322"/>
            <a:chExt cx="5246297" cy="3802655"/>
          </a:xfrm>
        </p:grpSpPr>
        <p:sp>
          <p:nvSpPr>
            <p:cNvPr id="43" name="任意多边形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1724132" y="2022663"/>
              <a:ext cx="3138617" cy="3016314"/>
            </a:xfrm>
            <a:custGeom>
              <a:avLst/>
              <a:gdLst>
                <a:gd name="connsiteX0" fmla="*/ 1569309 w 3138617"/>
                <a:gd name="connsiteY0" fmla="*/ 0 h 3016314"/>
                <a:gd name="connsiteX1" fmla="*/ 1179176 w 3138617"/>
                <a:gd name="connsiteY1" fmla="*/ 390133 h 3016314"/>
                <a:gd name="connsiteX2" fmla="*/ 1182347 w 3138617"/>
                <a:gd name="connsiteY2" fmla="*/ 421584 h 3016314"/>
                <a:gd name="connsiteX3" fmla="*/ 523103 w 3138617"/>
                <a:gd name="connsiteY3" fmla="*/ 421584 h 3016314"/>
                <a:gd name="connsiteX4" fmla="*/ 0 w 3138617"/>
                <a:gd name="connsiteY4" fmla="*/ 421584 h 3016314"/>
                <a:gd name="connsiteX5" fmla="*/ 0 w 3138617"/>
                <a:gd name="connsiteY5" fmla="*/ 1530768 h 3016314"/>
                <a:gd name="connsiteX6" fmla="*/ 0 w 3138617"/>
                <a:gd name="connsiteY6" fmla="*/ 2006132 h 3016314"/>
                <a:gd name="connsiteX7" fmla="*/ 0 w 3138617"/>
                <a:gd name="connsiteY7" fmla="*/ 2323042 h 3016314"/>
                <a:gd name="connsiteX8" fmla="*/ 523103 w 3138617"/>
                <a:gd name="connsiteY8" fmla="*/ 2323042 h 3016314"/>
                <a:gd name="connsiteX9" fmla="*/ 527853 w 3138617"/>
                <a:gd name="connsiteY9" fmla="*/ 3016314 h 3016314"/>
                <a:gd name="connsiteX10" fmla="*/ 1307757 w 3138617"/>
                <a:gd name="connsiteY10" fmla="*/ 2323042 h 3016314"/>
                <a:gd name="connsiteX11" fmla="*/ 3138617 w 3138617"/>
                <a:gd name="connsiteY11" fmla="*/ 2323042 h 3016314"/>
                <a:gd name="connsiteX12" fmla="*/ 3138617 w 3138617"/>
                <a:gd name="connsiteY12" fmla="*/ 2006132 h 3016314"/>
                <a:gd name="connsiteX13" fmla="*/ 3138617 w 3138617"/>
                <a:gd name="connsiteY13" fmla="*/ 1530768 h 3016314"/>
                <a:gd name="connsiteX14" fmla="*/ 3138617 w 3138617"/>
                <a:gd name="connsiteY14" fmla="*/ 421584 h 3016314"/>
                <a:gd name="connsiteX15" fmla="*/ 1956272 w 3138617"/>
                <a:gd name="connsiteY15" fmla="*/ 421584 h 3016314"/>
                <a:gd name="connsiteX16" fmla="*/ 1959442 w 3138617"/>
                <a:gd name="connsiteY16" fmla="*/ 390133 h 3016314"/>
                <a:gd name="connsiteX17" fmla="*/ 1569309 w 3138617"/>
                <a:gd name="connsiteY17" fmla="*/ 0 h 301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38617" h="3016314">
                  <a:moveTo>
                    <a:pt x="1569309" y="0"/>
                  </a:moveTo>
                  <a:cubicBezTo>
                    <a:pt x="1353844" y="0"/>
                    <a:pt x="1179176" y="174668"/>
                    <a:pt x="1179176" y="390133"/>
                  </a:cubicBezTo>
                  <a:lnTo>
                    <a:pt x="1182347" y="421584"/>
                  </a:lnTo>
                  <a:lnTo>
                    <a:pt x="523103" y="421584"/>
                  </a:lnTo>
                  <a:lnTo>
                    <a:pt x="0" y="421584"/>
                  </a:lnTo>
                  <a:lnTo>
                    <a:pt x="0" y="1530768"/>
                  </a:lnTo>
                  <a:lnTo>
                    <a:pt x="0" y="2006132"/>
                  </a:lnTo>
                  <a:lnTo>
                    <a:pt x="0" y="2323042"/>
                  </a:lnTo>
                  <a:lnTo>
                    <a:pt x="523103" y="2323042"/>
                  </a:lnTo>
                  <a:cubicBezTo>
                    <a:pt x="524686" y="2554133"/>
                    <a:pt x="526270" y="2785223"/>
                    <a:pt x="527853" y="3016314"/>
                  </a:cubicBezTo>
                  <a:lnTo>
                    <a:pt x="1307757" y="2323042"/>
                  </a:lnTo>
                  <a:lnTo>
                    <a:pt x="3138617" y="2323042"/>
                  </a:lnTo>
                  <a:lnTo>
                    <a:pt x="3138617" y="2006132"/>
                  </a:lnTo>
                  <a:lnTo>
                    <a:pt x="3138617" y="1530768"/>
                  </a:lnTo>
                  <a:lnTo>
                    <a:pt x="3138617" y="421584"/>
                  </a:lnTo>
                  <a:lnTo>
                    <a:pt x="1956272" y="421584"/>
                  </a:lnTo>
                  <a:lnTo>
                    <a:pt x="1959442" y="390133"/>
                  </a:lnTo>
                  <a:cubicBezTo>
                    <a:pt x="1959442" y="174668"/>
                    <a:pt x="1784774" y="0"/>
                    <a:pt x="1569309" y="0"/>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44" name="组合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906123" y="1545033"/>
              <a:ext cx="2789094" cy="1753480"/>
              <a:chOff x="10022612" y="3113111"/>
              <a:chExt cx="1856936" cy="1167440"/>
            </a:xfrm>
          </p:grpSpPr>
          <p:pic>
            <p:nvPicPr>
              <p:cNvPr id="45" name="图片 44"/>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46" name="图片 45"/>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7"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3126174" y="2277717"/>
              <a:ext cx="334532" cy="272086"/>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8" name="图片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83548" y="1236322"/>
              <a:ext cx="4260138" cy="2396329"/>
            </a:xfrm>
            <a:prstGeom prst="rect">
              <a:avLst/>
            </a:prstGeom>
          </p:spPr>
        </p:pic>
        <p:sp>
          <p:nvSpPr>
            <p:cNvPr id="64" name="TextBox 6"/>
            <p:cNvSpPr txBox="1">
              <a:spLocks noChangeArrowheads="1"/>
            </p:cNvSpPr>
            <p:nvPr/>
          </p:nvSpPr>
          <p:spPr bwMode="auto">
            <a:xfrm>
              <a:off x="2353512" y="2694561"/>
              <a:ext cx="2160588" cy="751809"/>
            </a:xfrm>
            <a:prstGeom prst="rect">
              <a:avLst/>
            </a:prstGeom>
            <a:noFill/>
            <a:ln w="9525">
              <a:noFill/>
              <a:miter lim="800000"/>
            </a:ln>
          </p:spPr>
          <p:txBody>
            <a:bodyPr>
              <a:spAutoFit/>
            </a:bodyPr>
            <a:lstStyle/>
            <a:p>
              <a:pPr>
                <a:lnSpc>
                  <a:spcPct val="130000"/>
                </a:lnSpc>
              </a:pPr>
              <a:r>
                <a:rPr lang="zh-CN" altLang="en-US" sz="3600" dirty="0" smtClean="0">
                  <a:solidFill>
                    <a:srgbClr val="FFFFFF"/>
                  </a:solidFill>
                  <a:ea typeface="微软雅黑" pitchFamily="34" charset="-122"/>
                </a:rPr>
                <a:t>手机</a:t>
              </a:r>
              <a:r>
                <a:rPr lang="en-US" altLang="zh-CN" sz="3600" dirty="0" smtClean="0">
                  <a:solidFill>
                    <a:srgbClr val="FFFFFF"/>
                  </a:solidFill>
                  <a:ea typeface="微软雅黑" pitchFamily="34" charset="-122"/>
                </a:rPr>
                <a:t>APP</a:t>
              </a:r>
              <a:endParaRPr lang="zh-CN" altLang="zh-CN" sz="3600" dirty="0">
                <a:solidFill>
                  <a:srgbClr val="FFFFFF"/>
                </a:solidFill>
                <a:ea typeface="微软雅黑" pitchFamily="34" charset="-122"/>
              </a:endParaRPr>
            </a:p>
          </p:txBody>
        </p:sp>
        <p:sp>
          <p:nvSpPr>
            <p:cNvPr id="67" name="TextBox 30"/>
            <p:cNvSpPr txBox="1"/>
            <p:nvPr/>
          </p:nvSpPr>
          <p:spPr>
            <a:xfrm>
              <a:off x="1862843" y="3363991"/>
              <a:ext cx="2899448" cy="923330"/>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3" name="组合 2"/>
          <p:cNvGrpSpPr/>
          <p:nvPr/>
        </p:nvGrpSpPr>
        <p:grpSpPr>
          <a:xfrm>
            <a:off x="4359729" y="1244883"/>
            <a:ext cx="3348575" cy="3820601"/>
            <a:chOff x="4359729" y="1244883"/>
            <a:chExt cx="3348575" cy="3820601"/>
          </a:xfrm>
        </p:grpSpPr>
        <p:sp>
          <p:nvSpPr>
            <p:cNvPr id="39" name="任意多边形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359729" y="1723024"/>
              <a:ext cx="3348575" cy="3342460"/>
            </a:xfrm>
            <a:custGeom>
              <a:avLst/>
              <a:gdLst>
                <a:gd name="connsiteX0" fmla="*/ 1674287 w 3348575"/>
                <a:gd name="connsiteY0" fmla="*/ 0 h 3342460"/>
                <a:gd name="connsiteX1" fmla="*/ 2064420 w 3348575"/>
                <a:gd name="connsiteY1" fmla="*/ 390133 h 3342460"/>
                <a:gd name="connsiteX2" fmla="*/ 3348575 w 3348575"/>
                <a:gd name="connsiteY2" fmla="*/ 390133 h 3342460"/>
                <a:gd name="connsiteX3" fmla="*/ 3348575 w 3348575"/>
                <a:gd name="connsiteY3" fmla="*/ 2623179 h 3342460"/>
                <a:gd name="connsiteX4" fmla="*/ 2091351 w 3348575"/>
                <a:gd name="connsiteY4" fmla="*/ 2623179 h 3342460"/>
                <a:gd name="connsiteX5" fmla="*/ 1674293 w 3348575"/>
                <a:gd name="connsiteY5" fmla="*/ 3342460 h 3342460"/>
                <a:gd name="connsiteX6" fmla="*/ 1257235 w 3348575"/>
                <a:gd name="connsiteY6" fmla="*/ 2623179 h 3342460"/>
                <a:gd name="connsiteX7" fmla="*/ 0 w 3348575"/>
                <a:gd name="connsiteY7" fmla="*/ 2623179 h 3342460"/>
                <a:gd name="connsiteX8" fmla="*/ 0 w 3348575"/>
                <a:gd name="connsiteY8" fmla="*/ 390133 h 3342460"/>
                <a:gd name="connsiteX9" fmla="*/ 1284154 w 3348575"/>
                <a:gd name="connsiteY9" fmla="*/ 390133 h 3342460"/>
                <a:gd name="connsiteX10" fmla="*/ 1674287 w 3348575"/>
                <a:gd name="connsiteY10" fmla="*/ 0 h 33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8575" h="3342460">
                  <a:moveTo>
                    <a:pt x="1674287" y="0"/>
                  </a:moveTo>
                  <a:cubicBezTo>
                    <a:pt x="1889752" y="0"/>
                    <a:pt x="2064420" y="174668"/>
                    <a:pt x="2064420" y="390133"/>
                  </a:cubicBezTo>
                  <a:lnTo>
                    <a:pt x="3348575" y="390133"/>
                  </a:lnTo>
                  <a:lnTo>
                    <a:pt x="3348575" y="2623179"/>
                  </a:lnTo>
                  <a:lnTo>
                    <a:pt x="2091351" y="2623179"/>
                  </a:lnTo>
                  <a:lnTo>
                    <a:pt x="1674293" y="3342460"/>
                  </a:lnTo>
                  <a:lnTo>
                    <a:pt x="1257235" y="2623179"/>
                  </a:lnTo>
                  <a:lnTo>
                    <a:pt x="0" y="2623179"/>
                  </a:lnTo>
                  <a:lnTo>
                    <a:pt x="0" y="390133"/>
                  </a:lnTo>
                  <a:lnTo>
                    <a:pt x="1284154" y="390133"/>
                  </a:lnTo>
                  <a:cubicBezTo>
                    <a:pt x="1284154" y="174668"/>
                    <a:pt x="1458822" y="0"/>
                    <a:pt x="1674287" y="0"/>
                  </a:cubicBezTo>
                  <a:close/>
                </a:path>
              </a:pathLst>
            </a:custGeom>
            <a:solidFill>
              <a:schemeClr val="tx2">
                <a:lumMod val="50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grpSp>
          <p:nvGrpSpPr>
            <p:cNvPr id="40" name="组合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45392" y="1244883"/>
              <a:ext cx="2789094" cy="1753480"/>
              <a:chOff x="10022612" y="3113111"/>
              <a:chExt cx="1856936" cy="1167440"/>
            </a:xfrm>
          </p:grpSpPr>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42" name="图片 4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8"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868363" y="1966047"/>
              <a:ext cx="334532" cy="3116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ndParaRPr>
            </a:p>
          </p:txBody>
        </p:sp>
        <p:sp>
          <p:nvSpPr>
            <p:cNvPr id="65" name="TextBox 6"/>
            <p:cNvSpPr txBox="1">
              <a:spLocks noChangeArrowheads="1"/>
            </p:cNvSpPr>
            <p:nvPr/>
          </p:nvSpPr>
          <p:spPr bwMode="auto">
            <a:xfrm>
              <a:off x="5148412" y="2589832"/>
              <a:ext cx="2160588" cy="605230"/>
            </a:xfrm>
            <a:prstGeom prst="rect">
              <a:avLst/>
            </a:prstGeom>
            <a:noFill/>
            <a:ln w="9525">
              <a:noFill/>
              <a:miter lim="800000"/>
            </a:ln>
          </p:spPr>
          <p:txBody>
            <a:bodyPr>
              <a:spAutoFit/>
            </a:bodyPr>
            <a:lstStyle/>
            <a:p>
              <a:pPr>
                <a:lnSpc>
                  <a:spcPct val="130000"/>
                </a:lnSpc>
              </a:pPr>
              <a:r>
                <a:rPr lang="zh-CN" altLang="en-US" sz="2800" dirty="0" smtClean="0">
                  <a:solidFill>
                    <a:schemeClr val="bg1"/>
                  </a:solidFill>
                  <a:ea typeface="微软雅黑" pitchFamily="34" charset="-122"/>
                </a:rPr>
                <a:t>电脑客户端</a:t>
              </a:r>
              <a:endParaRPr lang="zh-CN" altLang="zh-CN" sz="2800" dirty="0">
                <a:solidFill>
                  <a:schemeClr val="bg1"/>
                </a:solidFill>
                <a:ea typeface="微软雅黑" pitchFamily="34" charset="-122"/>
              </a:endParaRPr>
            </a:p>
          </p:txBody>
        </p:sp>
        <p:sp>
          <p:nvSpPr>
            <p:cNvPr id="68" name="TextBox 30"/>
            <p:cNvSpPr txBox="1"/>
            <p:nvPr/>
          </p:nvSpPr>
          <p:spPr>
            <a:xfrm>
              <a:off x="5010676" y="3224790"/>
              <a:ext cx="2594022" cy="923330"/>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4" name="组合 3"/>
          <p:cNvGrpSpPr/>
          <p:nvPr/>
        </p:nvGrpSpPr>
        <p:grpSpPr>
          <a:xfrm>
            <a:off x="7258635" y="1840321"/>
            <a:ext cx="4690457" cy="3198652"/>
            <a:chOff x="7258635" y="1840321"/>
            <a:chExt cx="4690457" cy="3198652"/>
          </a:xfrm>
        </p:grpSpPr>
        <p:pic>
          <p:nvPicPr>
            <p:cNvPr id="57" name="图片 5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561127" y="1840321"/>
              <a:ext cx="3387965" cy="1905730"/>
            </a:xfrm>
            <a:prstGeom prst="rect">
              <a:avLst/>
            </a:prstGeom>
          </p:spPr>
        </p:pic>
        <p:sp>
          <p:nvSpPr>
            <p:cNvPr id="35" name="任意多边形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258635" y="2363405"/>
              <a:ext cx="2995113" cy="2675568"/>
            </a:xfrm>
            <a:custGeom>
              <a:avLst/>
              <a:gdLst>
                <a:gd name="connsiteX0" fmla="*/ 1497556 w 2995113"/>
                <a:gd name="connsiteY0" fmla="*/ 0 h 2675568"/>
                <a:gd name="connsiteX1" fmla="*/ 1887689 w 2995113"/>
                <a:gd name="connsiteY1" fmla="*/ 390133 h 2675568"/>
                <a:gd name="connsiteX2" fmla="*/ 2995113 w 2995113"/>
                <a:gd name="connsiteY2" fmla="*/ 390133 h 2675568"/>
                <a:gd name="connsiteX3" fmla="*/ 2995113 w 2995113"/>
                <a:gd name="connsiteY3" fmla="*/ 1190024 h 2675568"/>
                <a:gd name="connsiteX4" fmla="*/ 2995113 w 2995113"/>
                <a:gd name="connsiteY4" fmla="*/ 1665388 h 2675568"/>
                <a:gd name="connsiteX5" fmla="*/ 2995113 w 2995113"/>
                <a:gd name="connsiteY5" fmla="*/ 1982297 h 2675568"/>
                <a:gd name="connsiteX6" fmla="*/ 1247964 w 2995113"/>
                <a:gd name="connsiteY6" fmla="*/ 1982297 h 2675568"/>
                <a:gd name="connsiteX7" fmla="*/ 503718 w 2995113"/>
                <a:gd name="connsiteY7" fmla="*/ 2675568 h 2675568"/>
                <a:gd name="connsiteX8" fmla="*/ 499186 w 2995113"/>
                <a:gd name="connsiteY8" fmla="*/ 1982297 h 2675568"/>
                <a:gd name="connsiteX9" fmla="*/ 0 w 2995113"/>
                <a:gd name="connsiteY9" fmla="*/ 1982297 h 2675568"/>
                <a:gd name="connsiteX10" fmla="*/ 0 w 2995113"/>
                <a:gd name="connsiteY10" fmla="*/ 1665388 h 2675568"/>
                <a:gd name="connsiteX11" fmla="*/ 0 w 2995113"/>
                <a:gd name="connsiteY11" fmla="*/ 1190024 h 2675568"/>
                <a:gd name="connsiteX12" fmla="*/ 0 w 2995113"/>
                <a:gd name="connsiteY12" fmla="*/ 390133 h 2675568"/>
                <a:gd name="connsiteX13" fmla="*/ 1107423 w 2995113"/>
                <a:gd name="connsiteY13" fmla="*/ 390133 h 2675568"/>
                <a:gd name="connsiteX14" fmla="*/ 1497556 w 2995113"/>
                <a:gd name="connsiteY14" fmla="*/ 0 h 267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5113" h="2675568">
                  <a:moveTo>
                    <a:pt x="1497556" y="0"/>
                  </a:moveTo>
                  <a:cubicBezTo>
                    <a:pt x="1713021" y="0"/>
                    <a:pt x="1887689" y="174668"/>
                    <a:pt x="1887689" y="390133"/>
                  </a:cubicBezTo>
                  <a:lnTo>
                    <a:pt x="2995113" y="390133"/>
                  </a:lnTo>
                  <a:lnTo>
                    <a:pt x="2995113" y="1190024"/>
                  </a:lnTo>
                  <a:lnTo>
                    <a:pt x="2995113" y="1665388"/>
                  </a:lnTo>
                  <a:lnTo>
                    <a:pt x="2995113" y="1982297"/>
                  </a:lnTo>
                  <a:lnTo>
                    <a:pt x="1247964" y="1982297"/>
                  </a:lnTo>
                  <a:lnTo>
                    <a:pt x="503718" y="2675568"/>
                  </a:lnTo>
                  <a:lnTo>
                    <a:pt x="499186" y="1982297"/>
                  </a:lnTo>
                  <a:lnTo>
                    <a:pt x="0" y="1982297"/>
                  </a:lnTo>
                  <a:lnTo>
                    <a:pt x="0" y="1665388"/>
                  </a:lnTo>
                  <a:lnTo>
                    <a:pt x="0" y="1190024"/>
                  </a:lnTo>
                  <a:lnTo>
                    <a:pt x="0" y="390133"/>
                  </a:lnTo>
                  <a:lnTo>
                    <a:pt x="1107423" y="390133"/>
                  </a:lnTo>
                  <a:cubicBezTo>
                    <a:pt x="1107423" y="174668"/>
                    <a:pt x="1282091" y="0"/>
                    <a:pt x="1497556" y="0"/>
                  </a:cubicBezTo>
                  <a:close/>
                </a:path>
              </a:pathLst>
            </a:custGeom>
            <a:solidFill>
              <a:srgbClr val="151A21"/>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361644" y="1877521"/>
              <a:ext cx="2789094" cy="1753480"/>
              <a:chOff x="10022612" y="3113111"/>
              <a:chExt cx="1856936" cy="1167440"/>
            </a:xfrm>
          </p:grpSpPr>
          <p:pic>
            <p:nvPicPr>
              <p:cNvPr id="37" name="图片 36"/>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38" name="图片 37"/>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9"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8617360" y="2599634"/>
              <a:ext cx="277662" cy="334532"/>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FFFFFF"/>
                </a:solidFill>
              </a:endParaRPr>
            </a:p>
          </p:txBody>
        </p:sp>
        <p:sp>
          <p:nvSpPr>
            <p:cNvPr id="66" name="TextBox 6"/>
            <p:cNvSpPr txBox="1">
              <a:spLocks noChangeArrowheads="1"/>
            </p:cNvSpPr>
            <p:nvPr/>
          </p:nvSpPr>
          <p:spPr bwMode="auto">
            <a:xfrm>
              <a:off x="8093159" y="3146856"/>
              <a:ext cx="2160588" cy="605230"/>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线下门店</a:t>
              </a:r>
              <a:endParaRPr lang="zh-CN" altLang="zh-CN" sz="2800" dirty="0">
                <a:solidFill>
                  <a:srgbClr val="FFFFFF"/>
                </a:solidFill>
                <a:ea typeface="微软雅黑" pitchFamily="34" charset="-122"/>
              </a:endParaRPr>
            </a:p>
          </p:txBody>
        </p:sp>
        <p:sp>
          <p:nvSpPr>
            <p:cNvPr id="69" name="TextBox 30"/>
            <p:cNvSpPr txBox="1"/>
            <p:nvPr/>
          </p:nvSpPr>
          <p:spPr>
            <a:xfrm>
              <a:off x="7827863" y="3691743"/>
              <a:ext cx="2416308"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200" dirty="0" smtClean="0">
                  <a:solidFill>
                    <a:srgbClr val="FAFAFA"/>
                  </a:solidFill>
                  <a:latin typeface="微软雅黑" pitchFamily="34" charset="-122"/>
                  <a:ea typeface="微软雅黑" pitchFamily="34" charset="-122"/>
                  <a:sym typeface="Calibri" pitchFamily="34" charset="0"/>
                </a:rPr>
                <a:t>精炼</a:t>
              </a:r>
              <a:endParaRPr lang="en-US" altLang="zh-CN" sz="1200" dirty="0">
                <a:solidFill>
                  <a:srgbClr val="FAFAFA"/>
                </a:solidFill>
                <a:latin typeface="微软雅黑" pitchFamily="34" charset="-122"/>
                <a:ea typeface="微软雅黑" pitchFamily="34" charset="-122"/>
                <a:sym typeface="Calibri" pitchFamily="34" charset="0"/>
              </a:endParaRPr>
            </a:p>
          </p:txBody>
        </p:sp>
      </p:grpSp>
    </p:spTree>
    <p:extLst>
      <p:ext uri="{BB962C8B-B14F-4D97-AF65-F5344CB8AC3E}">
        <p14:creationId xmlns:p14="http://schemas.microsoft.com/office/powerpoint/2010/main" val="11496954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arn(outVertical)">
                                      <p:cBhvr>
                                        <p:cTn id="7" dur="500"/>
                                        <p:tgtEl>
                                          <p:spTgt spid="5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0" presetClass="entr" presetSubtype="0" decel="10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strVal val="#ppt_w+.3"/>
                                          </p:val>
                                        </p:tav>
                                        <p:tav tm="100000">
                                          <p:val>
                                            <p:strVal val="#ppt_w"/>
                                          </p:val>
                                        </p:tav>
                                      </p:tavLst>
                                    </p:anim>
                                    <p:anim calcmode="lin" valueType="num">
                                      <p:cBhvr>
                                        <p:cTn id="18" dur="1000" fill="hold"/>
                                        <p:tgtEl>
                                          <p:spTgt spid="34"/>
                                        </p:tgtEl>
                                        <p:attrNameLst>
                                          <p:attrName>ppt_h</p:attrName>
                                        </p:attrNameLst>
                                      </p:cBhvr>
                                      <p:tavLst>
                                        <p:tav tm="0">
                                          <p:val>
                                            <p:strVal val="#ppt_h"/>
                                          </p:val>
                                        </p:tav>
                                        <p:tav tm="100000">
                                          <p:val>
                                            <p:strVal val="#ppt_h"/>
                                          </p:val>
                                        </p:tav>
                                      </p:tavLst>
                                    </p:anim>
                                    <p:animEffect transition="in" filter="fade">
                                      <p:cBhvr>
                                        <p:cTn id="19" dur="1000"/>
                                        <p:tgtEl>
                                          <p:spTgt spid="34"/>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149674"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3005951" cy="707886"/>
          </a:xfrm>
          <a:prstGeom prst="rect">
            <a:avLst/>
          </a:prstGeom>
          <a:noFill/>
        </p:spPr>
        <p:txBody>
          <a:bodyPr wrap="none" rtlCol="0">
            <a:spAutoFit/>
          </a:bodyPr>
          <a:lstStyle/>
          <a:p>
            <a:pPr marL="0" lvl="1"/>
            <a:r>
              <a:rPr lang="zh-CN" altLang="en-US" sz="4000" spc="400" dirty="0">
                <a:solidFill>
                  <a:schemeClr val="bg1"/>
                </a:solidFill>
                <a:latin typeface="微软雅黑" pitchFamily="34" charset="-122"/>
                <a:ea typeface="微软雅黑" pitchFamily="34" charset="-122"/>
              </a:rPr>
              <a:t>公司与团队</a:t>
            </a:r>
          </a:p>
        </p:txBody>
      </p:sp>
      <p:sp>
        <p:nvSpPr>
          <p:cNvPr id="52" name="文本框 9"/>
          <p:cNvSpPr txBox="1"/>
          <p:nvPr/>
        </p:nvSpPr>
        <p:spPr>
          <a:xfrm>
            <a:off x="4285678" y="483579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公司简介</a:t>
            </a:r>
          </a:p>
        </p:txBody>
      </p:sp>
      <p:sp>
        <p:nvSpPr>
          <p:cNvPr id="53" name="文本框 9"/>
          <p:cNvSpPr txBox="1"/>
          <p:nvPr/>
        </p:nvSpPr>
        <p:spPr>
          <a:xfrm>
            <a:off x="4285677" y="526971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团队介绍</a:t>
            </a:r>
          </a:p>
        </p:txBody>
      </p:sp>
      <p:sp>
        <p:nvSpPr>
          <p:cNvPr id="54" name="文本框 53"/>
          <p:cNvSpPr txBox="1"/>
          <p:nvPr/>
        </p:nvSpPr>
        <p:spPr>
          <a:xfrm>
            <a:off x="4285678" y="570423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项目成员</a:t>
            </a:r>
          </a:p>
        </p:txBody>
      </p:sp>
      <p:sp>
        <p:nvSpPr>
          <p:cNvPr id="55" name="文本框 9"/>
          <p:cNvSpPr txBox="1"/>
          <p:nvPr/>
        </p:nvSpPr>
        <p:spPr>
          <a:xfrm>
            <a:off x="4285677" y="613274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核心成员</a:t>
            </a:r>
          </a:p>
        </p:txBody>
      </p:sp>
      <p:sp>
        <p:nvSpPr>
          <p:cNvPr id="56" name="文本框 9"/>
          <p:cNvSpPr txBox="1"/>
          <p:nvPr/>
        </p:nvSpPr>
        <p:spPr>
          <a:xfrm>
            <a:off x="6556633" y="484013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组织架构</a:t>
            </a:r>
          </a:p>
        </p:txBody>
      </p:sp>
      <p:sp>
        <p:nvSpPr>
          <p:cNvPr id="57" name="文本框 9"/>
          <p:cNvSpPr txBox="1"/>
          <p:nvPr/>
        </p:nvSpPr>
        <p:spPr>
          <a:xfrm>
            <a:off x="6556634" y="527465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公司大事记</a:t>
            </a:r>
          </a:p>
        </p:txBody>
      </p:sp>
      <p:sp>
        <p:nvSpPr>
          <p:cNvPr id="58" name="文本框 9"/>
          <p:cNvSpPr txBox="1"/>
          <p:nvPr/>
        </p:nvSpPr>
        <p:spPr>
          <a:xfrm>
            <a:off x="6556633" y="570316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企业理念</a:t>
            </a:r>
          </a:p>
        </p:txBody>
      </p:sp>
      <p:sp>
        <p:nvSpPr>
          <p:cNvPr id="59" name="TextBox 1"/>
          <p:cNvSpPr txBox="1"/>
          <p:nvPr/>
        </p:nvSpPr>
        <p:spPr>
          <a:xfrm>
            <a:off x="4593024" y="3865364"/>
            <a:ext cx="3005951" cy="707886"/>
          </a:xfrm>
          <a:prstGeom prst="rect">
            <a:avLst/>
          </a:prstGeom>
          <a:noFill/>
        </p:spPr>
        <p:txBody>
          <a:bodyPr wrap="none" rtlCol="0">
            <a:spAutoFit/>
          </a:bodyPr>
          <a:lstStyle/>
          <a:p>
            <a:pPr marL="0" lvl="1"/>
            <a:r>
              <a:rPr lang="zh-CN" altLang="en-US" sz="4000" spc="400" dirty="0">
                <a:solidFill>
                  <a:schemeClr val="bg1"/>
                </a:solidFill>
                <a:latin typeface="微软雅黑" pitchFamily="34" charset="-122"/>
                <a:ea typeface="微软雅黑" pitchFamily="34" charset="-122"/>
              </a:rPr>
              <a:t>公司与团队</a:t>
            </a:r>
          </a:p>
        </p:txBody>
      </p:sp>
    </p:spTree>
    <p:extLst>
      <p:ext uri="{BB962C8B-B14F-4D97-AF65-F5344CB8AC3E}">
        <p14:creationId xmlns:p14="http://schemas.microsoft.com/office/powerpoint/2010/main" val="162179633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ppt_x"/>
                                          </p:val>
                                        </p:tav>
                                        <p:tav tm="100000">
                                          <p:val>
                                            <p:strVal val="#ppt_x"/>
                                          </p:val>
                                        </p:tav>
                                      </p:tavLst>
                                    </p:anim>
                                    <p:anim calcmode="lin" valueType="num">
                                      <p:cBhvr additive="base">
                                        <p:cTn id="80" dur="500" fill="hold"/>
                                        <p:tgtEl>
                                          <p:spTgt spid="5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ppt_x"/>
                                          </p:val>
                                        </p:tav>
                                        <p:tav tm="100000">
                                          <p:val>
                                            <p:strVal val="#ppt_x"/>
                                          </p:val>
                                        </p:tav>
                                      </p:tavLst>
                                    </p:anim>
                                    <p:anim calcmode="lin" valueType="num">
                                      <p:cBhvr additive="base">
                                        <p:cTn id="8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2" grpId="0"/>
      <p:bldP spid="53" grpId="0"/>
      <p:bldP spid="54" grpId="0"/>
      <p:bldP spid="55" grpId="0"/>
      <p:bldP spid="56" grpId="0"/>
      <p:bldP spid="57" grpId="0"/>
      <p:bldP spid="58" grpId="0"/>
      <p:bldP spid="5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线下推广方案</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cxnSp>
        <p:nvCxnSpPr>
          <p:cNvPr id="8" name="Straight Line buttom"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CxnSpPr/>
          <p:nvPr/>
        </p:nvCxnSpPr>
        <p:spPr>
          <a:xfrm>
            <a:off x="347726" y="3376984"/>
            <a:ext cx="11520000" cy="0"/>
          </a:xfrm>
          <a:prstGeom prst="line">
            <a:avLst/>
          </a:prstGeom>
          <a:ln w="19050">
            <a:solidFill>
              <a:srgbClr val="FEFEF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29398" y="4521012"/>
            <a:ext cx="1782660"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高速立柱广告</a:t>
            </a:r>
            <a:r>
              <a:rPr lang="en-US" altLang="zh-CN" sz="2000" dirty="0">
                <a:solidFill>
                  <a:schemeClr val="bg1"/>
                </a:solidFill>
                <a:latin typeface="微软雅黑" pitchFamily="34" charset="-122"/>
                <a:ea typeface="微软雅黑" pitchFamily="34" charset="-122"/>
              </a:rPr>
              <a:t>202</a:t>
            </a:r>
            <a:r>
              <a:rPr lang="zh-CN" altLang="en-US" sz="2000" dirty="0">
                <a:solidFill>
                  <a:schemeClr val="bg1"/>
                </a:solidFill>
                <a:latin typeface="微软雅黑" pitchFamily="34" charset="-122"/>
                <a:ea typeface="微软雅黑" pitchFamily="34" charset="-122"/>
              </a:rPr>
              <a:t>块</a:t>
            </a:r>
          </a:p>
        </p:txBody>
      </p:sp>
      <p:sp>
        <p:nvSpPr>
          <p:cNvPr id="10" name="TextBox 9"/>
          <p:cNvSpPr txBox="1"/>
          <p:nvPr/>
        </p:nvSpPr>
        <p:spPr>
          <a:xfrm>
            <a:off x="2858827" y="4735209"/>
            <a:ext cx="1780935"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楼宇电梯视频</a:t>
            </a:r>
            <a:r>
              <a:rPr lang="en-US" altLang="zh-CN" sz="2000" dirty="0">
                <a:solidFill>
                  <a:srgbClr val="FEFEFE"/>
                </a:solidFill>
                <a:latin typeface="微软雅黑" pitchFamily="34" charset="-122"/>
                <a:ea typeface="微软雅黑" pitchFamily="34" charset="-122"/>
              </a:rPr>
              <a:t>3000</a:t>
            </a:r>
            <a:r>
              <a:rPr lang="zh-CN" altLang="en-US" sz="2000" dirty="0">
                <a:solidFill>
                  <a:srgbClr val="FEFEFE"/>
                </a:solidFill>
                <a:latin typeface="微软雅黑" pitchFamily="34" charset="-122"/>
                <a:ea typeface="微软雅黑" pitchFamily="34" charset="-122"/>
              </a:rPr>
              <a:t>台</a:t>
            </a:r>
          </a:p>
        </p:txBody>
      </p:sp>
      <p:sp>
        <p:nvSpPr>
          <p:cNvPr id="11" name="TextBox 10"/>
          <p:cNvSpPr txBox="1"/>
          <p:nvPr/>
        </p:nvSpPr>
        <p:spPr>
          <a:xfrm>
            <a:off x="5283984" y="4985406"/>
            <a:ext cx="1664821"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大型楼体广告位</a:t>
            </a:r>
            <a:r>
              <a:rPr lang="en-US" altLang="zh-CN" sz="2000" dirty="0">
                <a:solidFill>
                  <a:schemeClr val="bg1"/>
                </a:solidFill>
                <a:latin typeface="微软雅黑" pitchFamily="34" charset="-122"/>
                <a:ea typeface="微软雅黑" pitchFamily="34" charset="-122"/>
              </a:rPr>
              <a:t>102</a:t>
            </a:r>
            <a:r>
              <a:rPr lang="zh-CN" altLang="en-US" sz="2000" dirty="0">
                <a:solidFill>
                  <a:schemeClr val="bg1"/>
                </a:solidFill>
                <a:latin typeface="微软雅黑" pitchFamily="34" charset="-122"/>
                <a:ea typeface="微软雅黑" pitchFamily="34" charset="-122"/>
              </a:rPr>
              <a:t>块</a:t>
            </a:r>
          </a:p>
        </p:txBody>
      </p:sp>
      <p:sp>
        <p:nvSpPr>
          <p:cNvPr id="12" name="TextBox 11"/>
          <p:cNvSpPr txBox="1"/>
          <p:nvPr/>
        </p:nvSpPr>
        <p:spPr>
          <a:xfrm>
            <a:off x="7593027" y="4735209"/>
            <a:ext cx="1824203"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地铁风亭广告位</a:t>
            </a:r>
            <a:r>
              <a:rPr lang="en-US" altLang="zh-CN" sz="2000" dirty="0">
                <a:solidFill>
                  <a:srgbClr val="FEFEFE"/>
                </a:solidFill>
                <a:latin typeface="微软雅黑" pitchFamily="34" charset="-122"/>
                <a:ea typeface="微软雅黑" pitchFamily="34" charset="-122"/>
              </a:rPr>
              <a:t>46</a:t>
            </a:r>
            <a:r>
              <a:rPr lang="zh-CN" altLang="en-US" sz="2000" dirty="0">
                <a:solidFill>
                  <a:srgbClr val="FEFEFE"/>
                </a:solidFill>
                <a:latin typeface="微软雅黑" pitchFamily="34" charset="-122"/>
                <a:ea typeface="微软雅黑" pitchFamily="34" charset="-122"/>
              </a:rPr>
              <a:t>个</a:t>
            </a:r>
          </a:p>
        </p:txBody>
      </p:sp>
      <p:sp>
        <p:nvSpPr>
          <p:cNvPr id="13" name="TextBox 12"/>
          <p:cNvSpPr txBox="1"/>
          <p:nvPr/>
        </p:nvSpPr>
        <p:spPr>
          <a:xfrm>
            <a:off x="9508579" y="4521012"/>
            <a:ext cx="1824203"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机场媒体广告</a:t>
            </a:r>
            <a:r>
              <a:rPr lang="en-US" altLang="zh-CN" sz="2000" dirty="0">
                <a:solidFill>
                  <a:schemeClr val="bg1"/>
                </a:solidFill>
                <a:latin typeface="微软雅黑" pitchFamily="34" charset="-122"/>
                <a:ea typeface="微软雅黑" pitchFamily="34" charset="-122"/>
              </a:rPr>
              <a:t>78</a:t>
            </a:r>
            <a:r>
              <a:rPr lang="zh-CN" altLang="en-US" sz="2000" dirty="0">
                <a:solidFill>
                  <a:schemeClr val="bg1"/>
                </a:solidFill>
                <a:latin typeface="微软雅黑" pitchFamily="34" charset="-122"/>
                <a:ea typeface="微软雅黑" pitchFamily="34" charset="-122"/>
              </a:rPr>
              <a:t>个</a:t>
            </a:r>
          </a:p>
        </p:txBody>
      </p:sp>
      <p:grpSp>
        <p:nvGrpSpPr>
          <p:cNvPr id="2" name="组合 1"/>
          <p:cNvGrpSpPr/>
          <p:nvPr/>
        </p:nvGrpSpPr>
        <p:grpSpPr>
          <a:xfrm>
            <a:off x="-175688" y="1927335"/>
            <a:ext cx="2952032" cy="2278783"/>
            <a:chOff x="-175688" y="1927335"/>
            <a:chExt cx="2952032" cy="2278783"/>
          </a:xfrm>
        </p:grpSpPr>
        <p:sp>
          <p:nvSpPr>
            <p:cNvPr id="16" name="椭圆 15"/>
            <p:cNvSpPr/>
            <p:nvPr/>
          </p:nvSpPr>
          <p:spPr>
            <a:xfrm>
              <a:off x="1078119" y="2668020"/>
              <a:ext cx="1443396" cy="1443396"/>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椭圆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977127" y="2586118"/>
              <a:ext cx="1620000" cy="1620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5688" y="1927335"/>
              <a:ext cx="2952032" cy="1660519"/>
            </a:xfrm>
            <a:prstGeom prst="rect">
              <a:avLst/>
            </a:prstGeom>
          </p:spPr>
        </p:pic>
      </p:grpSp>
      <p:grpSp>
        <p:nvGrpSpPr>
          <p:cNvPr id="3" name="组合 2"/>
          <p:cNvGrpSpPr/>
          <p:nvPr/>
        </p:nvGrpSpPr>
        <p:grpSpPr>
          <a:xfrm>
            <a:off x="2692281" y="1606509"/>
            <a:ext cx="2952032" cy="2833609"/>
            <a:chOff x="2692281" y="1606509"/>
            <a:chExt cx="2952032" cy="2833609"/>
          </a:xfrm>
        </p:grpSpPr>
        <p:sp>
          <p:nvSpPr>
            <p:cNvPr id="19" name="椭圆 18"/>
            <p:cNvSpPr/>
            <p:nvPr/>
          </p:nvSpPr>
          <p:spPr>
            <a:xfrm>
              <a:off x="2792759" y="2447885"/>
              <a:ext cx="1896466" cy="1896466"/>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椭圆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2696992" y="2352118"/>
              <a:ext cx="2088000" cy="208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92281" y="1606509"/>
              <a:ext cx="2952032" cy="1660519"/>
            </a:xfrm>
            <a:prstGeom prst="rect">
              <a:avLst/>
            </a:prstGeom>
          </p:spPr>
        </p:pic>
      </p:grpSp>
      <p:grpSp>
        <p:nvGrpSpPr>
          <p:cNvPr id="4" name="组合 3"/>
          <p:cNvGrpSpPr/>
          <p:nvPr/>
        </p:nvGrpSpPr>
        <p:grpSpPr>
          <a:xfrm>
            <a:off x="4883254" y="2142287"/>
            <a:ext cx="3597178" cy="2927202"/>
            <a:chOff x="4883254" y="2142287"/>
            <a:chExt cx="3597178" cy="2927202"/>
          </a:xfrm>
        </p:grpSpPr>
        <p:sp>
          <p:nvSpPr>
            <p:cNvPr id="22" name="椭圆 21"/>
            <p:cNvSpPr/>
            <p:nvPr/>
          </p:nvSpPr>
          <p:spPr>
            <a:xfrm>
              <a:off x="4978408" y="2232958"/>
              <a:ext cx="2288054" cy="2288054"/>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椭圆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4883254" y="2142287"/>
              <a:ext cx="2448000" cy="244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9" name="图片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528400" y="3408970"/>
              <a:ext cx="2952032" cy="1660519"/>
            </a:xfrm>
            <a:prstGeom prst="rect">
              <a:avLst/>
            </a:prstGeom>
          </p:spPr>
        </p:pic>
      </p:grpSp>
      <p:grpSp>
        <p:nvGrpSpPr>
          <p:cNvPr id="5" name="组合 4"/>
          <p:cNvGrpSpPr/>
          <p:nvPr/>
        </p:nvGrpSpPr>
        <p:grpSpPr>
          <a:xfrm>
            <a:off x="7114228" y="1532759"/>
            <a:ext cx="2952032" cy="2907359"/>
            <a:chOff x="7114228" y="1532759"/>
            <a:chExt cx="2952032" cy="2907359"/>
          </a:xfrm>
        </p:grpSpPr>
        <p:sp>
          <p:nvSpPr>
            <p:cNvPr id="25" name="椭圆 24"/>
            <p:cNvSpPr/>
            <p:nvPr/>
          </p:nvSpPr>
          <p:spPr>
            <a:xfrm>
              <a:off x="7548483" y="2443913"/>
              <a:ext cx="1891477" cy="1891477"/>
            </a:xfrm>
            <a:prstGeom prst="ellipse">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椭圆 4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7436366" y="2352118"/>
              <a:ext cx="2088000" cy="208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114228" y="1532759"/>
              <a:ext cx="2952032" cy="1660519"/>
            </a:xfrm>
            <a:prstGeom prst="rect">
              <a:avLst/>
            </a:prstGeom>
          </p:spPr>
        </p:pic>
      </p:grpSp>
      <p:grpSp>
        <p:nvGrpSpPr>
          <p:cNvPr id="14" name="组合 13"/>
          <p:cNvGrpSpPr/>
          <p:nvPr/>
        </p:nvGrpSpPr>
        <p:grpSpPr>
          <a:xfrm>
            <a:off x="8606788" y="2586118"/>
            <a:ext cx="2952032" cy="2427537"/>
            <a:chOff x="8606788" y="2586118"/>
            <a:chExt cx="2952032" cy="2427537"/>
          </a:xfrm>
        </p:grpSpPr>
        <p:sp>
          <p:nvSpPr>
            <p:cNvPr id="28" name="椭圆 27"/>
            <p:cNvSpPr/>
            <p:nvPr/>
          </p:nvSpPr>
          <p:spPr>
            <a:xfrm>
              <a:off x="9698913" y="2667881"/>
              <a:ext cx="1443536" cy="1443536"/>
            </a:xfrm>
            <a:prstGeom prst="ellipse">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椭圆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9596825" y="2586118"/>
              <a:ext cx="1620000" cy="1620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606788" y="3353136"/>
              <a:ext cx="2952032" cy="1660519"/>
            </a:xfrm>
            <a:prstGeom prst="rect">
              <a:avLst/>
            </a:prstGeom>
          </p:spPr>
        </p:pic>
      </p:grpSp>
    </p:spTree>
    <p:extLst>
      <p:ext uri="{BB962C8B-B14F-4D97-AF65-F5344CB8AC3E}">
        <p14:creationId xmlns:p14="http://schemas.microsoft.com/office/powerpoint/2010/main" val="41796701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2" presetClass="entr" presetSubtype="4" fill="hold" grpId="0" nodeType="afterEffect" p14:presetBounceEnd="2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2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2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20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20000">
                                          <p:cBhvr additive="base">
                                            <p:cTn id="37"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20000">
                                          <p:cBhvr additive="base">
                                            <p:cTn id="42"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20000">
                                          <p:cBhvr additive="base">
                                            <p:cTn id="47"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3" name="组合 22"/>
          <p:cNvGrpSpPr/>
          <p:nvPr/>
        </p:nvGrpSpPr>
        <p:grpSpPr>
          <a:xfrm>
            <a:off x="5561038" y="3624995"/>
            <a:ext cx="3275876" cy="2697844"/>
            <a:chOff x="5561038" y="3624995"/>
            <a:chExt cx="3275876" cy="2697844"/>
          </a:xfrm>
        </p:grpSpPr>
        <p:sp>
          <p:nvSpPr>
            <p:cNvPr id="19" name="对角圆角矩形 18"/>
            <p:cNvSpPr/>
            <p:nvPr/>
          </p:nvSpPr>
          <p:spPr>
            <a:xfrm>
              <a:off x="6105778" y="3624995"/>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5" name="矩形 14"/>
            <p:cNvSpPr/>
            <p:nvPr/>
          </p:nvSpPr>
          <p:spPr>
            <a:xfrm>
              <a:off x="6095617" y="4793227"/>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KSO_Shape"/>
            <p:cNvSpPr/>
            <p:nvPr/>
          </p:nvSpPr>
          <p:spPr>
            <a:xfrm>
              <a:off x="6223529" y="4944738"/>
              <a:ext cx="445743" cy="445743"/>
            </a:xfrm>
            <a:prstGeom prst="sun">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18406" t="37404" r="19372" b="40538"/>
            <a:stretch/>
          </p:blipFill>
          <p:spPr>
            <a:xfrm>
              <a:off x="5561038" y="4928481"/>
              <a:ext cx="3275876" cy="1394358"/>
            </a:xfrm>
            <a:prstGeom prst="rect">
              <a:avLst/>
            </a:prstGeom>
          </p:spPr>
        </p:pic>
        <p:grpSp>
          <p:nvGrpSpPr>
            <p:cNvPr id="4" name="组合 3"/>
            <p:cNvGrpSpPr/>
            <p:nvPr/>
          </p:nvGrpSpPr>
          <p:grpSpPr>
            <a:xfrm>
              <a:off x="6868845" y="4724516"/>
              <a:ext cx="1375032" cy="646331"/>
              <a:chOff x="6716707" y="4857727"/>
              <a:chExt cx="1375032" cy="646331"/>
            </a:xfrm>
          </p:grpSpPr>
          <p:sp>
            <p:nvSpPr>
              <p:cNvPr id="51" name="文本框 50"/>
              <p:cNvSpPr txBox="1"/>
              <p:nvPr/>
            </p:nvSpPr>
            <p:spPr>
              <a:xfrm>
                <a:off x="7394112" y="4857727"/>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2" name="文本框 51"/>
              <p:cNvSpPr txBox="1"/>
              <p:nvPr/>
            </p:nvSpPr>
            <p:spPr>
              <a:xfrm>
                <a:off x="6716707" y="5082037"/>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8" name="矩形 57"/>
            <p:cNvSpPr/>
            <p:nvPr/>
          </p:nvSpPr>
          <p:spPr>
            <a:xfrm>
              <a:off x="6732101" y="3988211"/>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后勤保障</a:t>
              </a:r>
            </a:p>
          </p:txBody>
        </p: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执行方式</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8406" t="37404" r="19372" b="40538"/>
          <a:stretch/>
        </p:blipFill>
        <p:spPr>
          <a:xfrm>
            <a:off x="4104198" y="1400173"/>
            <a:ext cx="3906774" cy="939853"/>
          </a:xfrm>
          <a:prstGeom prst="rect">
            <a:avLst/>
          </a:prstGeom>
        </p:spPr>
      </p:pic>
      <p:pic>
        <p:nvPicPr>
          <p:cNvPr id="11" name="图片 10"/>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996180" y="2750077"/>
            <a:ext cx="3160082" cy="1777546"/>
          </a:xfrm>
          <a:prstGeom prst="rect">
            <a:avLst/>
          </a:prstGeom>
        </p:spPr>
      </p:pic>
      <p:grpSp>
        <p:nvGrpSpPr>
          <p:cNvPr id="21" name="组合 20"/>
          <p:cNvGrpSpPr/>
          <p:nvPr/>
        </p:nvGrpSpPr>
        <p:grpSpPr>
          <a:xfrm>
            <a:off x="3562367" y="1778681"/>
            <a:ext cx="2533250" cy="1848459"/>
            <a:chOff x="3562367" y="1778681"/>
            <a:chExt cx="2533250" cy="1848459"/>
          </a:xfrm>
        </p:grpSpPr>
        <p:sp>
          <p:nvSpPr>
            <p:cNvPr id="17" name="对角圆角矩形 16"/>
            <p:cNvSpPr/>
            <p:nvPr/>
          </p:nvSpPr>
          <p:spPr>
            <a:xfrm>
              <a:off x="3562367" y="1778681"/>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3" name="矩形 12"/>
            <p:cNvSpPr/>
            <p:nvPr/>
          </p:nvSpPr>
          <p:spPr>
            <a:xfrm>
              <a:off x="5401534" y="1778681"/>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5561038" y="1900138"/>
              <a:ext cx="394483" cy="445743"/>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7" name="文本框 46"/>
            <p:cNvSpPr txBox="1"/>
            <p:nvPr/>
          </p:nvSpPr>
          <p:spPr>
            <a:xfrm>
              <a:off x="4664034" y="1826175"/>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8" name="文本框 47"/>
            <p:cNvSpPr txBox="1"/>
            <p:nvPr/>
          </p:nvSpPr>
          <p:spPr>
            <a:xfrm>
              <a:off x="3986629" y="2050485"/>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sp>
          <p:nvSpPr>
            <p:cNvPr id="55" name="矩形 54"/>
            <p:cNvSpPr/>
            <p:nvPr/>
          </p:nvSpPr>
          <p:spPr>
            <a:xfrm>
              <a:off x="3986629" y="2812550"/>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日程安排</a:t>
              </a:r>
            </a:p>
          </p:txBody>
        </p:sp>
      </p:grpSp>
      <p:grpSp>
        <p:nvGrpSpPr>
          <p:cNvPr id="25" name="组合 24"/>
          <p:cNvGrpSpPr/>
          <p:nvPr/>
        </p:nvGrpSpPr>
        <p:grpSpPr>
          <a:xfrm>
            <a:off x="3576220" y="3624995"/>
            <a:ext cx="3479769" cy="2408619"/>
            <a:chOff x="3576220" y="3624995"/>
            <a:chExt cx="3479769" cy="2408619"/>
          </a:xfrm>
        </p:grpSpPr>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6574" y="4965194"/>
              <a:ext cx="1899415" cy="1068420"/>
            </a:xfrm>
            <a:prstGeom prst="rect">
              <a:avLst/>
            </a:prstGeom>
          </p:spPr>
        </p:pic>
        <p:grpSp>
          <p:nvGrpSpPr>
            <p:cNvPr id="24" name="组合 23"/>
            <p:cNvGrpSpPr/>
            <p:nvPr/>
          </p:nvGrpSpPr>
          <p:grpSpPr>
            <a:xfrm>
              <a:off x="3576220" y="3624995"/>
              <a:ext cx="2519398" cy="1848459"/>
              <a:chOff x="3576220" y="3624995"/>
              <a:chExt cx="2519398" cy="1848459"/>
            </a:xfrm>
          </p:grpSpPr>
          <p:sp>
            <p:nvSpPr>
              <p:cNvPr id="20" name="对角圆角矩形 19"/>
              <p:cNvSpPr/>
              <p:nvPr/>
            </p:nvSpPr>
            <p:spPr>
              <a:xfrm flipV="1">
                <a:off x="3576222" y="3624995"/>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6" name="矩形 15"/>
              <p:cNvSpPr/>
              <p:nvPr/>
            </p:nvSpPr>
            <p:spPr>
              <a:xfrm>
                <a:off x="3576220" y="3627140"/>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3709408" y="3759620"/>
                <a:ext cx="445743" cy="445743"/>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5" name="组合 4"/>
              <p:cNvGrpSpPr/>
              <p:nvPr/>
            </p:nvGrpSpPr>
            <p:grpSpPr>
              <a:xfrm>
                <a:off x="4325331" y="3706034"/>
                <a:ext cx="1375032" cy="646331"/>
                <a:chOff x="4410189" y="3996585"/>
                <a:chExt cx="1375032" cy="646331"/>
              </a:xfrm>
            </p:grpSpPr>
            <p:sp>
              <p:nvSpPr>
                <p:cNvPr id="53" name="文本框 52"/>
                <p:cNvSpPr txBox="1"/>
                <p:nvPr/>
              </p:nvSpPr>
              <p:spPr>
                <a:xfrm>
                  <a:off x="5087594" y="3996585"/>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4" name="文本框 53"/>
                <p:cNvSpPr txBox="1"/>
                <p:nvPr/>
              </p:nvSpPr>
              <p:spPr>
                <a:xfrm>
                  <a:off x="4410189" y="4220895"/>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6" name="矩形 55"/>
              <p:cNvSpPr/>
              <p:nvPr/>
            </p:nvSpPr>
            <p:spPr>
              <a:xfrm>
                <a:off x="4079406" y="4666614"/>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行动策略</a:t>
                </a:r>
              </a:p>
            </p:txBody>
          </p:sp>
        </p:grpSp>
      </p:grpSp>
      <p:grpSp>
        <p:nvGrpSpPr>
          <p:cNvPr id="22" name="组合 21"/>
          <p:cNvGrpSpPr/>
          <p:nvPr/>
        </p:nvGrpSpPr>
        <p:grpSpPr>
          <a:xfrm>
            <a:off x="6087203" y="1778681"/>
            <a:ext cx="2533250" cy="1848459"/>
            <a:chOff x="6101951" y="1778681"/>
            <a:chExt cx="2533250" cy="1848459"/>
          </a:xfrm>
        </p:grpSpPr>
        <p:sp>
          <p:nvSpPr>
            <p:cNvPr id="18" name="对角圆角矩形 17"/>
            <p:cNvSpPr/>
            <p:nvPr/>
          </p:nvSpPr>
          <p:spPr>
            <a:xfrm flipV="1">
              <a:off x="6101951" y="1778681"/>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4" name="矩形 13"/>
            <p:cNvSpPr/>
            <p:nvPr/>
          </p:nvSpPr>
          <p:spPr>
            <a:xfrm>
              <a:off x="7941118" y="2933058"/>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a:spLocks/>
            </p:cNvSpPr>
            <p:nvPr/>
          </p:nvSpPr>
          <p:spPr bwMode="auto">
            <a:xfrm>
              <a:off x="8038529" y="3075459"/>
              <a:ext cx="477951" cy="465206"/>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3" name="组合 2"/>
            <p:cNvGrpSpPr/>
            <p:nvPr/>
          </p:nvGrpSpPr>
          <p:grpSpPr>
            <a:xfrm>
              <a:off x="6548017" y="2908943"/>
              <a:ext cx="1375032" cy="646331"/>
              <a:chOff x="6368281" y="3200107"/>
              <a:chExt cx="1375032" cy="646331"/>
            </a:xfrm>
          </p:grpSpPr>
          <p:sp>
            <p:nvSpPr>
              <p:cNvPr id="49" name="文本框 48"/>
              <p:cNvSpPr txBox="1"/>
              <p:nvPr/>
            </p:nvSpPr>
            <p:spPr>
              <a:xfrm>
                <a:off x="7045686" y="3200107"/>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0" name="文本框 49"/>
              <p:cNvSpPr txBox="1"/>
              <p:nvPr/>
            </p:nvSpPr>
            <p:spPr>
              <a:xfrm>
                <a:off x="6368281" y="3424417"/>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7" name="矩形 56"/>
            <p:cNvSpPr/>
            <p:nvPr/>
          </p:nvSpPr>
          <p:spPr>
            <a:xfrm>
              <a:off x="6551170" y="2145618"/>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客户服务</a:t>
              </a:r>
            </a:p>
          </p:txBody>
        </p:sp>
      </p:grpSp>
      <p:sp>
        <p:nvSpPr>
          <p:cNvPr id="63" name="矩形 47"/>
          <p:cNvSpPr>
            <a:spLocks noChangeArrowheads="1"/>
          </p:cNvSpPr>
          <p:nvPr/>
        </p:nvSpPr>
        <p:spPr bwMode="auto">
          <a:xfrm>
            <a:off x="604288" y="2385687"/>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4" name="矩形 47"/>
          <p:cNvSpPr>
            <a:spLocks noChangeArrowheads="1"/>
          </p:cNvSpPr>
          <p:nvPr/>
        </p:nvSpPr>
        <p:spPr bwMode="auto">
          <a:xfrm>
            <a:off x="604288" y="4215508"/>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5" name="矩形 47"/>
          <p:cNvSpPr>
            <a:spLocks noChangeArrowheads="1"/>
          </p:cNvSpPr>
          <p:nvPr/>
        </p:nvSpPr>
        <p:spPr bwMode="auto">
          <a:xfrm>
            <a:off x="8921282" y="2385687"/>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6" name="矩形 47"/>
          <p:cNvSpPr>
            <a:spLocks noChangeArrowheads="1"/>
          </p:cNvSpPr>
          <p:nvPr/>
        </p:nvSpPr>
        <p:spPr bwMode="auto">
          <a:xfrm>
            <a:off x="8921282" y="4215508"/>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Tree>
    <p:extLst>
      <p:ext uri="{BB962C8B-B14F-4D97-AF65-F5344CB8AC3E}">
        <p14:creationId xmlns:p14="http://schemas.microsoft.com/office/powerpoint/2010/main" val="6375023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8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28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2" decel="28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0-#ppt_w/2"/>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6" decel="2800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1+#ppt_w/2"/>
                                          </p:val>
                                        </p:tav>
                                        <p:tav tm="100000">
                                          <p:val>
                                            <p:strVal val="#ppt_x"/>
                                          </p:val>
                                        </p:tav>
                                      </p:tavLst>
                                    </p:anim>
                                    <p:anim calcmode="lin" valueType="num">
                                      <p:cBhvr additive="base">
                                        <p:cTn id="20" dur="75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25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childTnLst>
                          </p:cTn>
                        </p:par>
                        <p:par>
                          <p:cTn id="33" fill="hold">
                            <p:stCondLst>
                              <p:cond delay="225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7" name="组合 6"/>
          <p:cNvGrpSpPr/>
          <p:nvPr/>
        </p:nvGrpSpPr>
        <p:grpSpPr>
          <a:xfrm rot="5400000">
            <a:off x="4944629" y="2402619"/>
            <a:ext cx="5103127" cy="3359412"/>
            <a:chOff x="1228155" y="2097811"/>
            <a:chExt cx="5103127" cy="3359412"/>
          </a:xfrm>
        </p:grpSpPr>
        <p:pic>
          <p:nvPicPr>
            <p:cNvPr id="8" name="图片 7"/>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1218431" y="2107536"/>
              <a:ext cx="3359411" cy="3339964"/>
            </a:xfrm>
            <a:prstGeom prst="rect">
              <a:avLst/>
            </a:prstGeom>
          </p:spPr>
        </p:pic>
        <p:pic>
          <p:nvPicPr>
            <p:cNvPr id="9" name="图片 8"/>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105295" y="2107536"/>
              <a:ext cx="3359411" cy="3339964"/>
            </a:xfrm>
            <a:prstGeom prst="rect">
              <a:avLst/>
            </a:prstGeom>
          </p:spPr>
        </p:pic>
        <p:pic>
          <p:nvPicPr>
            <p:cNvPr id="10" name="图片 9"/>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981594" y="2107535"/>
              <a:ext cx="3359411" cy="3339964"/>
            </a:xfrm>
            <a:prstGeom prst="rect">
              <a:avLst/>
            </a:prstGeom>
          </p:spPr>
        </p:pic>
      </p:grpSp>
      <p:grpSp>
        <p:nvGrpSpPr>
          <p:cNvPr id="14" name="组合 13"/>
          <p:cNvGrpSpPr/>
          <p:nvPr/>
        </p:nvGrpSpPr>
        <p:grpSpPr>
          <a:xfrm rot="16200000" flipH="1">
            <a:off x="2211182" y="2402620"/>
            <a:ext cx="5103127" cy="3359412"/>
            <a:chOff x="1228155" y="2097811"/>
            <a:chExt cx="5103127" cy="3359412"/>
          </a:xfrm>
        </p:grpSpPr>
        <p:pic>
          <p:nvPicPr>
            <p:cNvPr id="15" name="图片 14"/>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1218431" y="2107536"/>
              <a:ext cx="3359411" cy="3339964"/>
            </a:xfrm>
            <a:prstGeom prst="rect">
              <a:avLst/>
            </a:prstGeom>
          </p:spPr>
        </p:pic>
        <p:pic>
          <p:nvPicPr>
            <p:cNvPr id="16" name="图片 15"/>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105295" y="2107536"/>
              <a:ext cx="3359411" cy="3339964"/>
            </a:xfrm>
            <a:prstGeom prst="rect">
              <a:avLst/>
            </a:prstGeom>
          </p:spPr>
        </p:pic>
        <p:pic>
          <p:nvPicPr>
            <p:cNvPr id="17" name="图片 16"/>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981594" y="2107535"/>
              <a:ext cx="3359411" cy="3339964"/>
            </a:xfrm>
            <a:prstGeom prst="rect">
              <a:avLst/>
            </a:prstGeom>
          </p:spPr>
        </p:pic>
      </p:grpSp>
      <p:grpSp>
        <p:nvGrpSpPr>
          <p:cNvPr id="2" name="组合 1"/>
          <p:cNvGrpSpPr/>
          <p:nvPr/>
        </p:nvGrpSpPr>
        <p:grpSpPr>
          <a:xfrm>
            <a:off x="4398505" y="1760227"/>
            <a:ext cx="3889828" cy="3891466"/>
            <a:chOff x="4398505" y="1760227"/>
            <a:chExt cx="3889828" cy="3891466"/>
          </a:xfrm>
        </p:grpSpPr>
        <p:pic>
          <p:nvPicPr>
            <p:cNvPr id="11" name="图片 10"/>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2627507"/>
              <a:ext cx="912763" cy="912761"/>
            </a:xfrm>
            <a:prstGeom prst="rect">
              <a:avLst/>
            </a:prstGeom>
          </p:spPr>
        </p:pic>
        <p:pic>
          <p:nvPicPr>
            <p:cNvPr id="12" name="图片 11"/>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3494831"/>
              <a:ext cx="912763" cy="912761"/>
            </a:xfrm>
            <a:prstGeom prst="rect">
              <a:avLst/>
            </a:prstGeom>
          </p:spPr>
        </p:pic>
        <p:pic>
          <p:nvPicPr>
            <p:cNvPr id="13" name="图片 12"/>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4389050"/>
              <a:ext cx="912763" cy="912761"/>
            </a:xfrm>
            <a:prstGeom prst="rect">
              <a:avLst/>
            </a:prstGeom>
          </p:spPr>
        </p:pic>
        <p:pic>
          <p:nvPicPr>
            <p:cNvPr id="25" name="图片 24"/>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98505" y="1760227"/>
              <a:ext cx="3889828" cy="2188028"/>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1658" t="11595" r="11527" b="15813"/>
            <a:stretch/>
          </p:blipFill>
          <p:spPr>
            <a:xfrm>
              <a:off x="5064724" y="4637793"/>
              <a:ext cx="2136552" cy="1013900"/>
            </a:xfrm>
            <a:prstGeom prst="rect">
              <a:avLst/>
            </a:prstGeom>
          </p:spPr>
        </p:pic>
        <p:sp>
          <p:nvSpPr>
            <p:cNvPr id="34" name="KSO_Shape"/>
            <p:cNvSpPr>
              <a:spLocks/>
            </p:cNvSpPr>
            <p:nvPr/>
          </p:nvSpPr>
          <p:spPr bwMode="auto">
            <a:xfrm>
              <a:off x="5953528" y="3778398"/>
              <a:ext cx="339134" cy="339134"/>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5" name="KSO_Shape"/>
            <p:cNvSpPr>
              <a:spLocks/>
            </p:cNvSpPr>
            <p:nvPr/>
          </p:nvSpPr>
          <p:spPr bwMode="auto">
            <a:xfrm>
              <a:off x="5973029" y="2905874"/>
              <a:ext cx="300133" cy="339134"/>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6" name="KSO_Shape"/>
            <p:cNvSpPr>
              <a:spLocks/>
            </p:cNvSpPr>
            <p:nvPr/>
          </p:nvSpPr>
          <p:spPr bwMode="auto">
            <a:xfrm>
              <a:off x="5944638" y="4674978"/>
              <a:ext cx="363638" cy="353941"/>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39" name="组合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40" name="图片 39"/>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1" name="图片 40"/>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42" name="文本框 41"/>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代理商推广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31" name="组合 30"/>
          <p:cNvGrpSpPr/>
          <p:nvPr/>
        </p:nvGrpSpPr>
        <p:grpSpPr>
          <a:xfrm>
            <a:off x="595673" y="4459170"/>
            <a:ext cx="3602952" cy="1524078"/>
            <a:chOff x="595673" y="4459170"/>
            <a:chExt cx="3602952" cy="1524078"/>
          </a:xfrm>
        </p:grpSpPr>
        <p:sp>
          <p:nvSpPr>
            <p:cNvPr id="20" name="矩形 19"/>
            <p:cNvSpPr/>
            <p:nvPr/>
          </p:nvSpPr>
          <p:spPr>
            <a:xfrm>
              <a:off x="595673" y="4459170"/>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8" name="图片 37"/>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978804" y="4723530"/>
              <a:ext cx="3219821" cy="1259718"/>
            </a:xfrm>
            <a:prstGeom prst="rect">
              <a:avLst/>
            </a:prstGeom>
          </p:spPr>
        </p:pic>
        <p:sp>
          <p:nvSpPr>
            <p:cNvPr id="50" name="矩形 47"/>
            <p:cNvSpPr>
              <a:spLocks noChangeArrowheads="1"/>
            </p:cNvSpPr>
            <p:nvPr/>
          </p:nvSpPr>
          <p:spPr bwMode="auto">
            <a:xfrm>
              <a:off x="864033" y="4614600"/>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30" name="组合 29"/>
          <p:cNvGrpSpPr/>
          <p:nvPr/>
        </p:nvGrpSpPr>
        <p:grpSpPr>
          <a:xfrm>
            <a:off x="595673" y="3564951"/>
            <a:ext cx="3219821" cy="772519"/>
            <a:chOff x="595673" y="3564951"/>
            <a:chExt cx="3219821" cy="772519"/>
          </a:xfrm>
        </p:grpSpPr>
        <p:sp>
          <p:nvSpPr>
            <p:cNvPr id="19" name="矩形 18"/>
            <p:cNvSpPr/>
            <p:nvPr/>
          </p:nvSpPr>
          <p:spPr>
            <a:xfrm>
              <a:off x="595673" y="356495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矩形 47"/>
            <p:cNvSpPr>
              <a:spLocks noChangeArrowheads="1"/>
            </p:cNvSpPr>
            <p:nvPr/>
          </p:nvSpPr>
          <p:spPr bwMode="auto">
            <a:xfrm>
              <a:off x="864033" y="3729085"/>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29" name="组合 28"/>
          <p:cNvGrpSpPr/>
          <p:nvPr/>
        </p:nvGrpSpPr>
        <p:grpSpPr>
          <a:xfrm>
            <a:off x="-114697" y="2398033"/>
            <a:ext cx="3930191" cy="1072113"/>
            <a:chOff x="-114697" y="2398033"/>
            <a:chExt cx="3930191" cy="1072113"/>
          </a:xfrm>
        </p:grpSpPr>
        <p:sp>
          <p:nvSpPr>
            <p:cNvPr id="18" name="矩形 17"/>
            <p:cNvSpPr/>
            <p:nvPr/>
          </p:nvSpPr>
          <p:spPr>
            <a:xfrm>
              <a:off x="595673" y="2697627"/>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4" name="图片 23"/>
            <p:cNvPicPr>
              <a:picLocks noChangeAspect="1"/>
            </p:cNvPicPr>
            <p:nvPr/>
          </p:nvPicPr>
          <p:blipFill rotWithShape="1">
            <a:blip r:embed="rId11" cstate="print">
              <a:extLst>
                <a:ext uri="{28A0092B-C50C-407E-A947-70E740481C1C}">
                  <a14:useLocalDpi xmlns:a14="http://schemas.microsoft.com/office/drawing/2010/main" val="0"/>
                </a:ext>
              </a:extLst>
            </a:blip>
            <a:srcRect l="18406" t="37404" r="19372" b="40538"/>
            <a:stretch/>
          </p:blipFill>
          <p:spPr>
            <a:xfrm>
              <a:off x="-114697" y="2398033"/>
              <a:ext cx="3531276" cy="706658"/>
            </a:xfrm>
            <a:prstGeom prst="rect">
              <a:avLst/>
            </a:prstGeom>
          </p:spPr>
        </p:pic>
        <p:sp>
          <p:nvSpPr>
            <p:cNvPr id="52" name="矩形 47"/>
            <p:cNvSpPr>
              <a:spLocks noChangeArrowheads="1"/>
            </p:cNvSpPr>
            <p:nvPr/>
          </p:nvSpPr>
          <p:spPr bwMode="auto">
            <a:xfrm>
              <a:off x="864033" y="2855377"/>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28" name="组合 27"/>
          <p:cNvGrpSpPr/>
          <p:nvPr/>
        </p:nvGrpSpPr>
        <p:grpSpPr>
          <a:xfrm>
            <a:off x="8487357" y="4459170"/>
            <a:ext cx="3622221" cy="1205425"/>
            <a:chOff x="8487357" y="4459170"/>
            <a:chExt cx="3622221" cy="1205425"/>
          </a:xfrm>
        </p:grpSpPr>
        <p:sp>
          <p:nvSpPr>
            <p:cNvPr id="23" name="矩形 22"/>
            <p:cNvSpPr/>
            <p:nvPr/>
          </p:nvSpPr>
          <p:spPr>
            <a:xfrm>
              <a:off x="8487357" y="4459170"/>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rotWithShape="1">
            <a:blip r:embed="rId11" cstate="print">
              <a:extLst>
                <a:ext uri="{28A0092B-C50C-407E-A947-70E740481C1C}">
                  <a14:useLocalDpi xmlns:a14="http://schemas.microsoft.com/office/drawing/2010/main" val="0"/>
                </a:ext>
              </a:extLst>
            </a:blip>
            <a:srcRect l="18406" t="37404" r="19372" b="40538"/>
            <a:stretch/>
          </p:blipFill>
          <p:spPr>
            <a:xfrm>
              <a:off x="8578302" y="4957937"/>
              <a:ext cx="3531276" cy="706658"/>
            </a:xfrm>
            <a:prstGeom prst="rect">
              <a:avLst/>
            </a:prstGeom>
          </p:spPr>
        </p:pic>
        <p:sp>
          <p:nvSpPr>
            <p:cNvPr id="53" name="矩形 47"/>
            <p:cNvSpPr>
              <a:spLocks noChangeArrowheads="1"/>
            </p:cNvSpPr>
            <p:nvPr/>
          </p:nvSpPr>
          <p:spPr bwMode="auto">
            <a:xfrm>
              <a:off x="8829409" y="4614600"/>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4" name="组合 3"/>
          <p:cNvGrpSpPr/>
          <p:nvPr/>
        </p:nvGrpSpPr>
        <p:grpSpPr>
          <a:xfrm>
            <a:off x="8487357" y="3564951"/>
            <a:ext cx="3219821" cy="772519"/>
            <a:chOff x="8487357" y="3564951"/>
            <a:chExt cx="3219821" cy="772519"/>
          </a:xfrm>
        </p:grpSpPr>
        <p:sp>
          <p:nvSpPr>
            <p:cNvPr id="22" name="矩形 21"/>
            <p:cNvSpPr/>
            <p:nvPr/>
          </p:nvSpPr>
          <p:spPr>
            <a:xfrm>
              <a:off x="8487357" y="356495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矩形 47"/>
            <p:cNvSpPr>
              <a:spLocks noChangeArrowheads="1"/>
            </p:cNvSpPr>
            <p:nvPr/>
          </p:nvSpPr>
          <p:spPr bwMode="auto">
            <a:xfrm>
              <a:off x="8829409" y="3729085"/>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3" name="组合 2"/>
          <p:cNvGrpSpPr/>
          <p:nvPr/>
        </p:nvGrpSpPr>
        <p:grpSpPr>
          <a:xfrm>
            <a:off x="8487357" y="2191197"/>
            <a:ext cx="3219821" cy="1278949"/>
            <a:chOff x="8487357" y="2191197"/>
            <a:chExt cx="3219821" cy="1278949"/>
          </a:xfrm>
        </p:grpSpPr>
        <p:sp>
          <p:nvSpPr>
            <p:cNvPr id="21" name="矩形 20"/>
            <p:cNvSpPr/>
            <p:nvPr/>
          </p:nvSpPr>
          <p:spPr>
            <a:xfrm>
              <a:off x="8487357" y="2697627"/>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7" name="图片 36"/>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8487357" y="2191197"/>
              <a:ext cx="3219821" cy="1259718"/>
            </a:xfrm>
            <a:prstGeom prst="rect">
              <a:avLst/>
            </a:prstGeom>
          </p:spPr>
        </p:pic>
        <p:sp>
          <p:nvSpPr>
            <p:cNvPr id="55" name="矩形 47"/>
            <p:cNvSpPr>
              <a:spLocks noChangeArrowheads="1"/>
            </p:cNvSpPr>
            <p:nvPr/>
          </p:nvSpPr>
          <p:spPr bwMode="auto">
            <a:xfrm>
              <a:off x="8829409" y="2855377"/>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spTree>
    <p:extLst>
      <p:ext uri="{BB962C8B-B14F-4D97-AF65-F5344CB8AC3E}">
        <p14:creationId xmlns:p14="http://schemas.microsoft.com/office/powerpoint/2010/main" val="8417609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1000"/>
                                        <p:tgtEl>
                                          <p:spTgt spid="14"/>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par>
                          <p:cTn id="17" fill="hold">
                            <p:stCondLst>
                              <p:cond delay="2000"/>
                            </p:stCondLst>
                            <p:childTnLst>
                              <p:par>
                                <p:cTn id="18" presetID="50" presetClass="entr" presetSubtype="0" decel="10000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ppt_w</p:attrName>
                                        </p:attrNameLst>
                                      </p:cBhvr>
                                      <p:tavLst>
                                        <p:tav tm="0">
                                          <p:val>
                                            <p:strVal val="#ppt_w+.3"/>
                                          </p:val>
                                        </p:tav>
                                        <p:tav tm="100000">
                                          <p:val>
                                            <p:strVal val="#ppt_w"/>
                                          </p:val>
                                        </p:tav>
                                      </p:tavLst>
                                    </p:anim>
                                    <p:anim calcmode="lin" valueType="num">
                                      <p:cBhvr>
                                        <p:cTn id="21" dur="1000" fill="hold"/>
                                        <p:tgtEl>
                                          <p:spTgt spid="29"/>
                                        </p:tgtEl>
                                        <p:attrNameLst>
                                          <p:attrName>ppt_h</p:attrName>
                                        </p:attrNameLst>
                                      </p:cBhvr>
                                      <p:tavLst>
                                        <p:tav tm="0">
                                          <p:val>
                                            <p:strVal val="#ppt_h"/>
                                          </p:val>
                                        </p:tav>
                                        <p:tav tm="100000">
                                          <p:val>
                                            <p:strVal val="#ppt_h"/>
                                          </p:val>
                                        </p:tav>
                                      </p:tavLst>
                                    </p:anim>
                                    <p:animEffect transition="in" filter="fade">
                                      <p:cBhvr>
                                        <p:cTn id="22" dur="1000"/>
                                        <p:tgtEl>
                                          <p:spTgt spid="29"/>
                                        </p:tgtEl>
                                      </p:cBhvr>
                                    </p:animEffect>
                                  </p:childTnLst>
                                </p:cTn>
                              </p:par>
                              <p:par>
                                <p:cTn id="23" presetID="50" presetClass="entr" presetSubtype="0" decel="100000" fill="hold" nodeType="withEffect">
                                  <p:stCondLst>
                                    <p:cond delay="250"/>
                                  </p:stCondLst>
                                  <p:childTnLst>
                                    <p:set>
                                      <p:cBhvr>
                                        <p:cTn id="24" dur="1" fill="hold">
                                          <p:stCondLst>
                                            <p:cond delay="0"/>
                                          </p:stCondLst>
                                        </p:cTn>
                                        <p:tgtEl>
                                          <p:spTgt spid="30"/>
                                        </p:tgtEl>
                                        <p:attrNameLst>
                                          <p:attrName>style.visibility</p:attrName>
                                        </p:attrNameLst>
                                      </p:cBhvr>
                                      <p:to>
                                        <p:strVal val="visible"/>
                                      </p:to>
                                    </p:set>
                                    <p:anim calcmode="lin" valueType="num">
                                      <p:cBhvr>
                                        <p:cTn id="25" dur="1000" fill="hold"/>
                                        <p:tgtEl>
                                          <p:spTgt spid="30"/>
                                        </p:tgtEl>
                                        <p:attrNameLst>
                                          <p:attrName>ppt_w</p:attrName>
                                        </p:attrNameLst>
                                      </p:cBhvr>
                                      <p:tavLst>
                                        <p:tav tm="0">
                                          <p:val>
                                            <p:strVal val="#ppt_w+.3"/>
                                          </p:val>
                                        </p:tav>
                                        <p:tav tm="100000">
                                          <p:val>
                                            <p:strVal val="#ppt_w"/>
                                          </p:val>
                                        </p:tav>
                                      </p:tavLst>
                                    </p:anim>
                                    <p:anim calcmode="lin" valueType="num">
                                      <p:cBhvr>
                                        <p:cTn id="26" dur="1000" fill="hold"/>
                                        <p:tgtEl>
                                          <p:spTgt spid="30"/>
                                        </p:tgtEl>
                                        <p:attrNameLst>
                                          <p:attrName>ppt_h</p:attrName>
                                        </p:attrNameLst>
                                      </p:cBhvr>
                                      <p:tavLst>
                                        <p:tav tm="0">
                                          <p:val>
                                            <p:strVal val="#ppt_h"/>
                                          </p:val>
                                        </p:tav>
                                        <p:tav tm="100000">
                                          <p:val>
                                            <p:strVal val="#ppt_h"/>
                                          </p:val>
                                        </p:tav>
                                      </p:tavLst>
                                    </p:anim>
                                    <p:animEffect transition="in" filter="fade">
                                      <p:cBhvr>
                                        <p:cTn id="27" dur="1000"/>
                                        <p:tgtEl>
                                          <p:spTgt spid="30"/>
                                        </p:tgtEl>
                                      </p:cBhvr>
                                    </p:animEffect>
                                  </p:childTnLst>
                                </p:cTn>
                              </p:par>
                              <p:par>
                                <p:cTn id="28" presetID="50" presetClass="entr" presetSubtype="0" decel="100000" fill="hold"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strVal val="#ppt_w+.3"/>
                                          </p:val>
                                        </p:tav>
                                        <p:tav tm="100000">
                                          <p:val>
                                            <p:strVal val="#ppt_w"/>
                                          </p:val>
                                        </p:tav>
                                      </p:tavLst>
                                    </p:anim>
                                    <p:anim calcmode="lin" valueType="num">
                                      <p:cBhvr>
                                        <p:cTn id="31" dur="1000" fill="hold"/>
                                        <p:tgtEl>
                                          <p:spTgt spid="31"/>
                                        </p:tgtEl>
                                        <p:attrNameLst>
                                          <p:attrName>ppt_h</p:attrName>
                                        </p:attrNameLst>
                                      </p:cBhvr>
                                      <p:tavLst>
                                        <p:tav tm="0">
                                          <p:val>
                                            <p:strVal val="#ppt_h"/>
                                          </p:val>
                                        </p:tav>
                                        <p:tav tm="100000">
                                          <p:val>
                                            <p:strVal val="#ppt_h"/>
                                          </p:val>
                                        </p:tav>
                                      </p:tavLst>
                                    </p:anim>
                                    <p:animEffect transition="in" filter="fade">
                                      <p:cBhvr>
                                        <p:cTn id="32" dur="1000"/>
                                        <p:tgtEl>
                                          <p:spTgt spid="31"/>
                                        </p:tgtEl>
                                      </p:cBhvr>
                                    </p:animEffect>
                                  </p:childTnLst>
                                </p:cTn>
                              </p:par>
                            </p:childTnLst>
                          </p:cTn>
                        </p:par>
                        <p:par>
                          <p:cTn id="33" fill="hold">
                            <p:stCondLst>
                              <p:cond delay="3500"/>
                            </p:stCondLst>
                            <p:childTnLst>
                              <p:par>
                                <p:cTn id="34" presetID="50" presetClass="entr" presetSubtype="0" decel="10000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strVal val="#ppt_w+.3"/>
                                          </p:val>
                                        </p:tav>
                                        <p:tav tm="100000">
                                          <p:val>
                                            <p:strVal val="#ppt_w"/>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animEffect transition="in" filter="fade">
                                      <p:cBhvr>
                                        <p:cTn id="38" dur="1000"/>
                                        <p:tgtEl>
                                          <p:spTgt spid="3"/>
                                        </p:tgtEl>
                                      </p:cBhvr>
                                    </p:animEffect>
                                  </p:childTnLst>
                                </p:cTn>
                              </p:par>
                              <p:par>
                                <p:cTn id="39" presetID="50" presetClass="entr" presetSubtype="0" decel="100000" fill="hold" nodeType="withEffect">
                                  <p:stCondLst>
                                    <p:cond delay="250"/>
                                  </p:stCondLst>
                                  <p:childTnLst>
                                    <p:set>
                                      <p:cBhvr>
                                        <p:cTn id="40" dur="1" fill="hold">
                                          <p:stCondLst>
                                            <p:cond delay="0"/>
                                          </p:stCondLst>
                                        </p:cTn>
                                        <p:tgtEl>
                                          <p:spTgt spid="4"/>
                                        </p:tgtEl>
                                        <p:attrNameLst>
                                          <p:attrName>style.visibility</p:attrName>
                                        </p:attrNameLst>
                                      </p:cBhvr>
                                      <p:to>
                                        <p:strVal val="visible"/>
                                      </p:to>
                                    </p:set>
                                    <p:anim calcmode="lin" valueType="num">
                                      <p:cBhvr>
                                        <p:cTn id="41" dur="1000" fill="hold"/>
                                        <p:tgtEl>
                                          <p:spTgt spid="4"/>
                                        </p:tgtEl>
                                        <p:attrNameLst>
                                          <p:attrName>ppt_w</p:attrName>
                                        </p:attrNameLst>
                                      </p:cBhvr>
                                      <p:tavLst>
                                        <p:tav tm="0">
                                          <p:val>
                                            <p:strVal val="#ppt_w+.3"/>
                                          </p:val>
                                        </p:tav>
                                        <p:tav tm="100000">
                                          <p:val>
                                            <p:strVal val="#ppt_w"/>
                                          </p:val>
                                        </p:tav>
                                      </p:tavLst>
                                    </p:anim>
                                    <p:anim calcmode="lin" valueType="num">
                                      <p:cBhvr>
                                        <p:cTn id="42" dur="1000" fill="hold"/>
                                        <p:tgtEl>
                                          <p:spTgt spid="4"/>
                                        </p:tgtEl>
                                        <p:attrNameLst>
                                          <p:attrName>ppt_h</p:attrName>
                                        </p:attrNameLst>
                                      </p:cBhvr>
                                      <p:tavLst>
                                        <p:tav tm="0">
                                          <p:val>
                                            <p:strVal val="#ppt_h"/>
                                          </p:val>
                                        </p:tav>
                                        <p:tav tm="100000">
                                          <p:val>
                                            <p:strVal val="#ppt_h"/>
                                          </p:val>
                                        </p:tav>
                                      </p:tavLst>
                                    </p:anim>
                                    <p:animEffect transition="in" filter="fade">
                                      <p:cBhvr>
                                        <p:cTn id="43" dur="1000"/>
                                        <p:tgtEl>
                                          <p:spTgt spid="4"/>
                                        </p:tgtEl>
                                      </p:cBhvr>
                                    </p:animEffect>
                                  </p:childTnLst>
                                </p:cTn>
                              </p:par>
                              <p:par>
                                <p:cTn id="44" presetID="50" presetClass="entr" presetSubtype="0" decel="100000" fill="hold" nodeType="withEffect">
                                  <p:stCondLst>
                                    <p:cond delay="5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1000" fill="hold"/>
                                        <p:tgtEl>
                                          <p:spTgt spid="28"/>
                                        </p:tgtEl>
                                        <p:attrNameLst>
                                          <p:attrName>ppt_w</p:attrName>
                                        </p:attrNameLst>
                                      </p:cBhvr>
                                      <p:tavLst>
                                        <p:tav tm="0">
                                          <p:val>
                                            <p:strVal val="#ppt_w+.3"/>
                                          </p:val>
                                        </p:tav>
                                        <p:tav tm="100000">
                                          <p:val>
                                            <p:strVal val="#ppt_w"/>
                                          </p:val>
                                        </p:tav>
                                      </p:tavLst>
                                    </p:anim>
                                    <p:anim calcmode="lin" valueType="num">
                                      <p:cBhvr>
                                        <p:cTn id="47" dur="1000" fill="hold"/>
                                        <p:tgtEl>
                                          <p:spTgt spid="28"/>
                                        </p:tgtEl>
                                        <p:attrNameLst>
                                          <p:attrName>ppt_h</p:attrName>
                                        </p:attrNameLst>
                                      </p:cBhvr>
                                      <p:tavLst>
                                        <p:tav tm="0">
                                          <p:val>
                                            <p:strVal val="#ppt_h"/>
                                          </p:val>
                                        </p:tav>
                                        <p:tav tm="100000">
                                          <p:val>
                                            <p:strVal val="#ppt_h"/>
                                          </p:val>
                                        </p:tav>
                                      </p:tavLst>
                                    </p:anim>
                                    <p:animEffect transition="in" filter="fade">
                                      <p:cBhvr>
                                        <p:cTn id="4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210588"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D</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发展前景</a:t>
            </a:r>
          </a:p>
        </p:txBody>
      </p:sp>
      <p:sp>
        <p:nvSpPr>
          <p:cNvPr id="59" name="TextBox 1"/>
          <p:cNvSpPr txBox="1"/>
          <p:nvPr/>
        </p:nvSpPr>
        <p:spPr>
          <a:xfrm>
            <a:off x="4600077" y="3858637"/>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发展前景</a:t>
            </a:r>
            <a:endParaRPr lang="zh-CN" altLang="en-US" sz="4800" spc="400" dirty="0">
              <a:solidFill>
                <a:schemeClr val="bg1"/>
              </a:solidFill>
              <a:latin typeface="微软雅黑" pitchFamily="34" charset="-122"/>
              <a:ea typeface="微软雅黑" pitchFamily="34" charset="-122"/>
            </a:endParaRPr>
          </a:p>
        </p:txBody>
      </p:sp>
      <p:sp>
        <p:nvSpPr>
          <p:cNvPr id="41" name="文本框 9"/>
          <p:cNvSpPr txBox="1"/>
          <p:nvPr/>
        </p:nvSpPr>
        <p:spPr>
          <a:xfrm>
            <a:off x="4021176" y="497872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产品开发计划</a:t>
            </a:r>
          </a:p>
        </p:txBody>
      </p:sp>
      <p:sp>
        <p:nvSpPr>
          <p:cNvPr id="60" name="文本框 9"/>
          <p:cNvSpPr txBox="1"/>
          <p:nvPr/>
        </p:nvSpPr>
        <p:spPr>
          <a:xfrm>
            <a:off x="4021175" y="541264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市场开拓计划</a:t>
            </a:r>
          </a:p>
        </p:txBody>
      </p:sp>
      <p:sp>
        <p:nvSpPr>
          <p:cNvPr id="61" name="文本框 60"/>
          <p:cNvSpPr txBox="1"/>
          <p:nvPr/>
        </p:nvSpPr>
        <p:spPr>
          <a:xfrm>
            <a:off x="6292132" y="541698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五年发展规划</a:t>
            </a:r>
          </a:p>
        </p:txBody>
      </p:sp>
      <p:sp>
        <p:nvSpPr>
          <p:cNvPr id="62" name="文本框 9"/>
          <p:cNvSpPr txBox="1"/>
          <p:nvPr/>
        </p:nvSpPr>
        <p:spPr>
          <a:xfrm>
            <a:off x="4021175" y="58509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销售网络布局</a:t>
            </a:r>
          </a:p>
        </p:txBody>
      </p:sp>
      <p:sp>
        <p:nvSpPr>
          <p:cNvPr id="63" name="文本框 9"/>
          <p:cNvSpPr txBox="1"/>
          <p:nvPr/>
        </p:nvSpPr>
        <p:spPr>
          <a:xfrm>
            <a:off x="6292131" y="498306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短期盈利计划</a:t>
            </a:r>
          </a:p>
        </p:txBody>
      </p:sp>
    </p:spTree>
    <p:extLst>
      <p:ext uri="{BB962C8B-B14F-4D97-AF65-F5344CB8AC3E}">
        <p14:creationId xmlns:p14="http://schemas.microsoft.com/office/powerpoint/2010/main" val="835264837"/>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ppt_x"/>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ppt_x"/>
                                          </p:val>
                                        </p:tav>
                                        <p:tav tm="100000">
                                          <p:val>
                                            <p:strVal val="#ppt_x"/>
                                          </p:val>
                                        </p:tav>
                                      </p:tavLst>
                                    </p:anim>
                                    <p:anim calcmode="lin" valueType="num">
                                      <p:cBhvr additive="base">
                                        <p:cTn id="7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41" grpId="0"/>
      <p:bldP spid="60" grpId="0"/>
      <p:bldP spid="61" grpId="0"/>
      <p:bldP spid="62" grpId="0"/>
      <p:bldP spid="6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 name="椭圆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7147968" y="2471336"/>
            <a:ext cx="4524514" cy="4524514"/>
          </a:xfrm>
          <a:prstGeom prst="ellipse">
            <a:avLst/>
          </a:prstGeom>
          <a:ln w="9525"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cxnSp>
        <p:nvCxnSpPr>
          <p:cNvPr id="8" name="直接连接符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7387483" y="1501367"/>
            <a:ext cx="0" cy="1350507"/>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
        <p:nvSpPr>
          <p:cNvPr id="9" name="椭圆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5843375" y="1166742"/>
            <a:ext cx="7133702" cy="7133702"/>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 name="组合 2"/>
          <p:cNvGrpSpPr/>
          <p:nvPr/>
        </p:nvGrpSpPr>
        <p:grpSpPr>
          <a:xfrm>
            <a:off x="7178922" y="2290335"/>
            <a:ext cx="4538468" cy="4538469"/>
            <a:chOff x="7178922" y="2290335"/>
            <a:chExt cx="4538468" cy="4538469"/>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8922" y="2290335"/>
              <a:ext cx="4538468" cy="4538469"/>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16497"/>
            <a:stretch/>
          </p:blipFill>
          <p:spPr>
            <a:xfrm>
              <a:off x="7387483" y="2851872"/>
              <a:ext cx="4166172" cy="2244365"/>
            </a:xfrm>
            <a:prstGeom prst="rect">
              <a:avLst/>
            </a:prstGeom>
          </p:spPr>
        </p:pic>
      </p:grpSp>
      <p:grpSp>
        <p:nvGrpSpPr>
          <p:cNvPr id="14" name="组合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459015" y="2238957"/>
            <a:ext cx="1856936" cy="1167440"/>
            <a:chOff x="440462" y="3113111"/>
            <a:chExt cx="1856936" cy="1167440"/>
          </a:xfrm>
        </p:grpSpPr>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6" name="图片 1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7" name="组合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0" y="3563641"/>
            <a:ext cx="6164837" cy="979174"/>
            <a:chOff x="1122639" y="5049210"/>
            <a:chExt cx="6501611" cy="1032664"/>
          </a:xfrm>
        </p:grpSpPr>
        <p:pic>
          <p:nvPicPr>
            <p:cNvPr id="18" name="图片 17"/>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 name="组合 3"/>
          <p:cNvGrpSpPr/>
          <p:nvPr/>
        </p:nvGrpSpPr>
        <p:grpSpPr>
          <a:xfrm>
            <a:off x="1335420" y="1028890"/>
            <a:ext cx="6164837" cy="979174"/>
            <a:chOff x="1335420" y="1028890"/>
            <a:chExt cx="6164837" cy="979174"/>
          </a:xfrm>
        </p:grpSpPr>
        <p:cxnSp>
          <p:nvCxnSpPr>
            <p:cNvPr id="7" name="直接连接符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2229368" y="1502323"/>
              <a:ext cx="5158115"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0" name="组合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1335420" y="1028890"/>
              <a:ext cx="6164837" cy="979174"/>
              <a:chOff x="1122639" y="5049210"/>
              <a:chExt cx="6501611" cy="1032664"/>
            </a:xfrm>
          </p:grpSpPr>
          <p:pic>
            <p:nvPicPr>
              <p:cNvPr id="21" name="图片 20"/>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2" name="图片 21"/>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grpSp>
        <p:nvGrpSpPr>
          <p:cNvPr id="2" name="组合 1"/>
          <p:cNvGrpSpPr/>
          <p:nvPr/>
        </p:nvGrpSpPr>
        <p:grpSpPr>
          <a:xfrm>
            <a:off x="4160840" y="2851872"/>
            <a:ext cx="4538468" cy="4538469"/>
            <a:chOff x="4160840" y="2851872"/>
            <a:chExt cx="4538468" cy="4538469"/>
          </a:xfrm>
        </p:grpSpPr>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60840" y="2851872"/>
              <a:ext cx="4538468" cy="4538469"/>
            </a:xfrm>
            <a:prstGeom prst="rect">
              <a:avLst/>
            </a:prstGeom>
          </p:spPr>
        </p:pic>
        <p:pic>
          <p:nvPicPr>
            <p:cNvPr id="27" name="图片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11">
              <a:extLst>
                <a:ext uri="{BEBA8EAE-BF5A-486C-A8C5-ECC9F3942E4B}">
                  <a14:imgProps xmlns:a14="http://schemas.microsoft.com/office/drawing/2010/main">
                    <a14:imgLayer r:embed="rId12">
                      <a14:imgEffect>
                        <a14:colorTemperature colorTemp="7200"/>
                      </a14:imgEffect>
                    </a14:imgLayer>
                  </a14:imgProps>
                </a:ext>
                <a:ext uri="{28A0092B-C50C-407E-A947-70E740481C1C}">
                  <a14:useLocalDpi xmlns:a14="http://schemas.microsoft.com/office/drawing/2010/main" val="0"/>
                </a:ext>
              </a:extLst>
            </a:blip>
            <a:srcRect l="211" t="57940" r="211"/>
            <a:stretch/>
          </p:blipFill>
          <p:spPr>
            <a:xfrm>
              <a:off x="4909687" y="4036157"/>
              <a:ext cx="3045830" cy="1908110"/>
            </a:xfrm>
            <a:prstGeom prst="rect">
              <a:avLst/>
            </a:prstGeom>
            <a:ln w="12700" cap="rnd" cmpd="sng">
              <a:noFill/>
              <a:round/>
            </a:ln>
          </p:spPr>
        </p:pic>
      </p:grpSp>
      <p:grpSp>
        <p:nvGrpSpPr>
          <p:cNvPr id="23" name="组合 22"/>
          <p:cNvGrpSpPr/>
          <p:nvPr/>
        </p:nvGrpSpPr>
        <p:grpSpPr>
          <a:xfrm>
            <a:off x="3987833" y="3460633"/>
            <a:ext cx="1856936" cy="1167440"/>
            <a:chOff x="3987833" y="3460633"/>
            <a:chExt cx="1856936" cy="1167440"/>
          </a:xfrm>
        </p:grpSpPr>
        <p:pic>
          <p:nvPicPr>
            <p:cNvPr id="28" name="图片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4536137" y="3664190"/>
              <a:ext cx="760327" cy="760327"/>
            </a:xfrm>
            <a:prstGeom prst="rect">
              <a:avLst/>
            </a:prstGeom>
          </p:spPr>
        </p:pic>
        <p:pic>
          <p:nvPicPr>
            <p:cNvPr id="29" name="图片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987833" y="3460633"/>
              <a:ext cx="1856936" cy="1167440"/>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6" name="图片 35"/>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38" name="文本框 37"/>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产品开发计划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39" name="文本框 3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065370" y="1733712"/>
            <a:ext cx="2749471" cy="707886"/>
          </a:xfrm>
          <a:prstGeom prst="rect">
            <a:avLst/>
          </a:prstGeom>
          <a:noFill/>
          <a:ln>
            <a:noFill/>
          </a:ln>
          <a:effectLst/>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核心产品一</a:t>
            </a:r>
            <a:endParaRPr lang="en-US" altLang="zh-CN" sz="4000" dirty="0" smtClean="0">
              <a:solidFill>
                <a:schemeClr val="bg1"/>
              </a:solidFill>
              <a:latin typeface="微软雅黑" panose="020B0503020204020204" pitchFamily="34" charset="-122"/>
              <a:ea typeface="微软雅黑" panose="020B0503020204020204" pitchFamily="34" charset="-122"/>
            </a:endParaRPr>
          </a:p>
        </p:txBody>
      </p:sp>
      <p:sp>
        <p:nvSpPr>
          <p:cNvPr id="40" name="TextBox 30"/>
          <p:cNvSpPr txBox="1"/>
          <p:nvPr/>
        </p:nvSpPr>
        <p:spPr>
          <a:xfrm>
            <a:off x="1749107" y="2477563"/>
            <a:ext cx="3975442" cy="738664"/>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61172" y="4352386"/>
            <a:ext cx="2749471" cy="707886"/>
          </a:xfrm>
          <a:prstGeom prst="rect">
            <a:avLst/>
          </a:prstGeom>
          <a:noFill/>
          <a:ln>
            <a:noFill/>
          </a:ln>
          <a:effectLst/>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核心产品二</a:t>
            </a:r>
            <a:endParaRPr lang="en-US" altLang="zh-CN" sz="4000" dirty="0" smtClean="0">
              <a:solidFill>
                <a:schemeClr val="bg1"/>
              </a:solidFill>
              <a:latin typeface="微软雅黑" panose="020B0503020204020204" pitchFamily="34" charset="-122"/>
              <a:ea typeface="微软雅黑" panose="020B0503020204020204" pitchFamily="34" charset="-122"/>
            </a:endParaRPr>
          </a:p>
        </p:txBody>
      </p:sp>
      <p:sp>
        <p:nvSpPr>
          <p:cNvPr id="42" name="TextBox 30"/>
          <p:cNvSpPr txBox="1"/>
          <p:nvPr/>
        </p:nvSpPr>
        <p:spPr>
          <a:xfrm>
            <a:off x="444909" y="5096237"/>
            <a:ext cx="3975442" cy="738664"/>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22839912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2000"/>
                            </p:stCondLst>
                            <p:childTnLst>
                              <p:par>
                                <p:cTn id="23" presetID="23" presetClass="entr" presetSubtype="3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750" fill="hold"/>
                                        <p:tgtEl>
                                          <p:spTgt spid="14"/>
                                        </p:tgtEl>
                                        <p:attrNameLst>
                                          <p:attrName>ppt_w</p:attrName>
                                        </p:attrNameLst>
                                      </p:cBhvr>
                                      <p:tavLst>
                                        <p:tav tm="0">
                                          <p:val>
                                            <p:strVal val="4*#ppt_w"/>
                                          </p:val>
                                        </p:tav>
                                        <p:tav tm="100000">
                                          <p:val>
                                            <p:strVal val="#ppt_w"/>
                                          </p:val>
                                        </p:tav>
                                      </p:tavLst>
                                    </p:anim>
                                    <p:anim calcmode="lin" valueType="num">
                                      <p:cBhvr>
                                        <p:cTn id="26" dur="750" fill="hold"/>
                                        <p:tgtEl>
                                          <p:spTgt spid="14"/>
                                        </p:tgtEl>
                                        <p:attrNameLst>
                                          <p:attrName>ppt_h</p:attrName>
                                        </p:attrNameLst>
                                      </p:cBhvr>
                                      <p:tavLst>
                                        <p:tav tm="0">
                                          <p:val>
                                            <p:strVal val="4*#ppt_h"/>
                                          </p:val>
                                        </p:tav>
                                        <p:tav tm="100000">
                                          <p:val>
                                            <p:strVal val="#ppt_h"/>
                                          </p:val>
                                        </p:tav>
                                      </p:tavLst>
                                    </p:anim>
                                  </p:childTnLst>
                                </p:cTn>
                              </p:par>
                            </p:childTnLst>
                          </p:cTn>
                        </p:par>
                        <p:par>
                          <p:cTn id="27" fill="hold">
                            <p:stCondLst>
                              <p:cond delay="2750"/>
                            </p:stCondLst>
                            <p:childTnLst>
                              <p:par>
                                <p:cTn id="28" presetID="26" presetClass="emph" presetSubtype="0" fill="hold" nodeType="afterEffect">
                                  <p:stCondLst>
                                    <p:cond delay="25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4000"/>
                            </p:stCondLst>
                            <p:childTnLst>
                              <p:par>
                                <p:cTn id="36" presetID="22" presetClass="entr" presetSubtype="2"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3" presetClass="entr" presetSubtype="32"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750" fill="hold"/>
                                        <p:tgtEl>
                                          <p:spTgt spid="23"/>
                                        </p:tgtEl>
                                        <p:attrNameLst>
                                          <p:attrName>ppt_w</p:attrName>
                                        </p:attrNameLst>
                                      </p:cBhvr>
                                      <p:tavLst>
                                        <p:tav tm="0">
                                          <p:val>
                                            <p:strVal val="4*#ppt_w"/>
                                          </p:val>
                                        </p:tav>
                                        <p:tav tm="100000">
                                          <p:val>
                                            <p:strVal val="#ppt_w"/>
                                          </p:val>
                                        </p:tav>
                                      </p:tavLst>
                                    </p:anim>
                                    <p:anim calcmode="lin" valueType="num">
                                      <p:cBhvr>
                                        <p:cTn id="53" dur="750" fill="hold"/>
                                        <p:tgtEl>
                                          <p:spTgt spid="23"/>
                                        </p:tgtEl>
                                        <p:attrNameLst>
                                          <p:attrName>ppt_h</p:attrName>
                                        </p:attrNameLst>
                                      </p:cBhvr>
                                      <p:tavLst>
                                        <p:tav tm="0">
                                          <p:val>
                                            <p:strVal val="4*#ppt_h"/>
                                          </p:val>
                                        </p:tav>
                                        <p:tav tm="100000">
                                          <p:val>
                                            <p:strVal val="#ppt_h"/>
                                          </p:val>
                                        </p:tav>
                                      </p:tavLst>
                                    </p:anim>
                                  </p:childTnLst>
                                </p:cTn>
                              </p:par>
                            </p:childTnLst>
                          </p:cTn>
                        </p:par>
                        <p:par>
                          <p:cTn id="54" fill="hold">
                            <p:stCondLst>
                              <p:cond delay="6750"/>
                            </p:stCondLst>
                            <p:childTnLst>
                              <p:par>
                                <p:cTn id="55" presetID="26" presetClass="emph" presetSubtype="0" fill="hold" nodeType="afterEffect">
                                  <p:stCondLst>
                                    <p:cond delay="0"/>
                                  </p:stCondLst>
                                  <p:childTnLst>
                                    <p:animEffect transition="out" filter="fade">
                                      <p:cBhvr>
                                        <p:cTn id="56" dur="500" tmFilter="0, 0; .2, .5; .8, .5; 1, 0"/>
                                        <p:tgtEl>
                                          <p:spTgt spid="23"/>
                                        </p:tgtEl>
                                      </p:cBhvr>
                                    </p:animEffect>
                                    <p:animScale>
                                      <p:cBhvr>
                                        <p:cTn id="57" dur="250" autoRev="1" fill="hold"/>
                                        <p:tgtEl>
                                          <p:spTgt spid="23"/>
                                        </p:tgtEl>
                                      </p:cBhvr>
                                      <p:by x="105000" y="105000"/>
                                    </p:animScale>
                                  </p:childTnLst>
                                </p:cTn>
                              </p:par>
                            </p:childTnLst>
                          </p:cTn>
                        </p:par>
                        <p:par>
                          <p:cTn id="58" fill="hold">
                            <p:stCondLst>
                              <p:cond delay="7250"/>
                            </p:stCondLst>
                            <p:childTnLst>
                              <p:par>
                                <p:cTn id="59" presetID="22" presetClass="entr" presetSubtype="2"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500"/>
                                        <p:tgtEl>
                                          <p:spTgt spid="17"/>
                                        </p:tgtEl>
                                      </p:cBhvr>
                                    </p:animEffect>
                                  </p:childTnLst>
                                </p:cTn>
                              </p:par>
                            </p:childTnLst>
                          </p:cTn>
                        </p:par>
                        <p:par>
                          <p:cTn id="62" fill="hold">
                            <p:stCondLst>
                              <p:cond delay="7750"/>
                            </p:stCondLst>
                            <p:childTnLst>
                              <p:par>
                                <p:cTn id="63" presetID="10"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childTnLst>
                          </p:cTn>
                        </p:par>
                        <p:par>
                          <p:cTn id="66" fill="hold">
                            <p:stCondLst>
                              <p:cond delay="8250"/>
                            </p:stCondLst>
                            <p:childTnLst>
                              <p:par>
                                <p:cTn id="67" presetID="42"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1000"/>
                                        <p:tgtEl>
                                          <p:spTgt spid="42"/>
                                        </p:tgtEl>
                                      </p:cBhvr>
                                    </p:animEffect>
                                    <p:anim calcmode="lin" valueType="num">
                                      <p:cBhvr>
                                        <p:cTn id="70" dur="1000" fill="hold"/>
                                        <p:tgtEl>
                                          <p:spTgt spid="42"/>
                                        </p:tgtEl>
                                        <p:attrNameLst>
                                          <p:attrName>ppt_x</p:attrName>
                                        </p:attrNameLst>
                                      </p:cBhvr>
                                      <p:tavLst>
                                        <p:tav tm="0">
                                          <p:val>
                                            <p:strVal val="#ppt_x"/>
                                          </p:val>
                                        </p:tav>
                                        <p:tav tm="100000">
                                          <p:val>
                                            <p:strVal val="#ppt_x"/>
                                          </p:val>
                                        </p:tav>
                                      </p:tavLst>
                                    </p:anim>
                                    <p:anim calcmode="lin" valueType="num">
                                      <p:cBhvr>
                                        <p:cTn id="7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9" grpId="0" animBg="1"/>
      <p:bldP spid="39" grpId="0"/>
      <p:bldP spid="40" grpId="0"/>
      <p:bldP spid="41" grpId="0"/>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4" name="组合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063130" y="2682789"/>
            <a:ext cx="175058" cy="972000"/>
            <a:chOff x="2865770" y="4043556"/>
            <a:chExt cx="175058" cy="1137506"/>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0" name="组合 5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94336" y="2778297"/>
            <a:ext cx="175058" cy="1137506"/>
            <a:chOff x="2865770" y="4043556"/>
            <a:chExt cx="175058" cy="1137506"/>
          </a:xfrm>
        </p:grpSpPr>
        <p:pic>
          <p:nvPicPr>
            <p:cNvPr id="61" name="图片 60"/>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62" name="图片 61"/>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63" name="图片 6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65" name="图片 6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6" name="组合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312308" y="2724286"/>
            <a:ext cx="175058" cy="972000"/>
            <a:chOff x="2865770" y="4043556"/>
            <a:chExt cx="175058" cy="1137506"/>
          </a:xfrm>
        </p:grpSpPr>
        <p:pic>
          <p:nvPicPr>
            <p:cNvPr id="67" name="图片 6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68" name="图片 67"/>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69" name="图片 6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70" name="图片 69"/>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71" name="图片 70"/>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72" name="组合 7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911563" y="2724286"/>
            <a:ext cx="175058" cy="1137506"/>
            <a:chOff x="2865770" y="4043556"/>
            <a:chExt cx="175058" cy="1137506"/>
          </a:xfrm>
        </p:grpSpPr>
        <p:pic>
          <p:nvPicPr>
            <p:cNvPr id="73" name="图片 7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74" name="图片 7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75" name="图片 7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76" name="图片 75"/>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77" name="图片 7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公司简介</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p:cNvSpPr txBox="1"/>
          <p:nvPr/>
        </p:nvSpPr>
        <p:spPr>
          <a:xfrm>
            <a:off x="1645443"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2014</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16" name="文本框 15"/>
          <p:cNvSpPr txBox="1"/>
          <p:nvPr/>
        </p:nvSpPr>
        <p:spPr>
          <a:xfrm>
            <a:off x="6875843"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2016</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18" name="文本框 17"/>
          <p:cNvSpPr txBox="1"/>
          <p:nvPr/>
        </p:nvSpPr>
        <p:spPr>
          <a:xfrm>
            <a:off x="4278124"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2015</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20" name="文本框 19"/>
          <p:cNvSpPr txBox="1"/>
          <p:nvPr/>
        </p:nvSpPr>
        <p:spPr>
          <a:xfrm>
            <a:off x="9493815"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2017</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21" name="矩形 20"/>
          <p:cNvSpPr/>
          <p:nvPr/>
        </p:nvSpPr>
        <p:spPr>
          <a:xfrm>
            <a:off x="1089530" y="5191092"/>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第一年的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2" name="矩形 21"/>
          <p:cNvSpPr/>
          <p:nvPr/>
        </p:nvSpPr>
        <p:spPr>
          <a:xfrm>
            <a:off x="3722211" y="5762044"/>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第二年的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3" name="矩形 22"/>
          <p:cNvSpPr/>
          <p:nvPr/>
        </p:nvSpPr>
        <p:spPr>
          <a:xfrm>
            <a:off x="8937898" y="5570023"/>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第四年的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4" name="矩形 23"/>
          <p:cNvSpPr/>
          <p:nvPr/>
        </p:nvSpPr>
        <p:spPr>
          <a:xfrm>
            <a:off x="6319929" y="5191092"/>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第三年的</a:t>
            </a:r>
            <a:r>
              <a:rPr lang="zh-CN" altLang="en-US" sz="1600" dirty="0">
                <a:solidFill>
                  <a:schemeClr val="bg1"/>
                </a:solidFill>
                <a:latin typeface="微软雅黑" pitchFamily="34" charset="-122"/>
                <a:ea typeface="微软雅黑" pitchFamily="34" charset="-122"/>
              </a:rPr>
              <a:t>具体情况只写完任务说明</a:t>
            </a:r>
          </a:p>
        </p:txBody>
      </p:sp>
      <p:grpSp>
        <p:nvGrpSpPr>
          <p:cNvPr id="2" name="组合 1"/>
          <p:cNvGrpSpPr/>
          <p:nvPr/>
        </p:nvGrpSpPr>
        <p:grpSpPr>
          <a:xfrm>
            <a:off x="1453431" y="3523264"/>
            <a:ext cx="1422167" cy="1422168"/>
            <a:chOff x="1453431" y="3523264"/>
            <a:chExt cx="1422167" cy="1422168"/>
          </a:xfrm>
        </p:grpSpPr>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1453431" y="3523264"/>
              <a:ext cx="1422167" cy="1422168"/>
            </a:xfrm>
            <a:prstGeom prst="rect">
              <a:avLst/>
            </a:prstGeom>
          </p:spPr>
        </p:pic>
        <p:sp>
          <p:nvSpPr>
            <p:cNvPr id="26" name="文本框 25"/>
            <p:cNvSpPr txBox="1"/>
            <p:nvPr/>
          </p:nvSpPr>
          <p:spPr>
            <a:xfrm>
              <a:off x="1751239" y="3867932"/>
              <a:ext cx="800220" cy="830997"/>
            </a:xfrm>
            <a:prstGeom prst="rect">
              <a:avLst/>
            </a:prstGeom>
            <a:noFill/>
          </p:spPr>
          <p:txBody>
            <a:bodyPr wrap="none" rtlCol="0">
              <a:spAutoFit/>
            </a:bodyPr>
            <a:lstStyle/>
            <a:p>
              <a:pPr algn="ctr"/>
              <a:r>
                <a:rPr lang="zh-CN" altLang="en-US" sz="2400" dirty="0">
                  <a:solidFill>
                    <a:schemeClr val="bg1"/>
                  </a:solidFill>
                  <a:latin typeface="微软雅黑" pitchFamily="34" charset="-122"/>
                  <a:ea typeface="微软雅黑" pitchFamily="34" charset="-122"/>
                </a:rPr>
                <a:t>本地</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市场</a:t>
              </a:r>
            </a:p>
          </p:txBody>
        </p:sp>
      </p:grpSp>
      <p:grpSp>
        <p:nvGrpSpPr>
          <p:cNvPr id="4" name="组合 3"/>
          <p:cNvGrpSpPr/>
          <p:nvPr/>
        </p:nvGrpSpPr>
        <p:grpSpPr>
          <a:xfrm>
            <a:off x="6692335" y="3556246"/>
            <a:ext cx="1422167" cy="1422168"/>
            <a:chOff x="6692335" y="3556246"/>
            <a:chExt cx="1422167" cy="1422168"/>
          </a:xfrm>
        </p:grpSpPr>
        <p:pic>
          <p:nvPicPr>
            <p:cNvPr id="49" name="图片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6692335" y="3556246"/>
              <a:ext cx="1422167" cy="1422168"/>
            </a:xfrm>
            <a:prstGeom prst="rect">
              <a:avLst/>
            </a:prstGeom>
          </p:spPr>
        </p:pic>
        <p:sp>
          <p:nvSpPr>
            <p:cNvPr id="28" name="文本框 27"/>
            <p:cNvSpPr txBox="1"/>
            <p:nvPr/>
          </p:nvSpPr>
          <p:spPr>
            <a:xfrm>
              <a:off x="7009345" y="3867932"/>
              <a:ext cx="800219"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细分</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grpSp>
      <p:grpSp>
        <p:nvGrpSpPr>
          <p:cNvPr id="3" name="组合 2"/>
          <p:cNvGrpSpPr/>
          <p:nvPr/>
        </p:nvGrpSpPr>
        <p:grpSpPr>
          <a:xfrm>
            <a:off x="3964081" y="3832871"/>
            <a:ext cx="1731503" cy="1731504"/>
            <a:chOff x="3964081" y="3832871"/>
            <a:chExt cx="1731503" cy="1731504"/>
          </a:xfrm>
        </p:grpSpPr>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3964081" y="3832871"/>
              <a:ext cx="1731503" cy="1731504"/>
            </a:xfrm>
            <a:prstGeom prst="rect">
              <a:avLst/>
            </a:prstGeom>
          </p:spPr>
        </p:pic>
        <p:sp>
          <p:nvSpPr>
            <p:cNvPr id="30" name="文本框 29"/>
            <p:cNvSpPr txBox="1"/>
            <p:nvPr/>
          </p:nvSpPr>
          <p:spPr>
            <a:xfrm>
              <a:off x="4387128" y="4212120"/>
              <a:ext cx="902812" cy="954107"/>
            </a:xfrm>
            <a:prstGeom prst="rect">
              <a:avLst/>
            </a:prstGeom>
            <a:noFill/>
          </p:spPr>
          <p:txBody>
            <a:bodyPr wrap="none" rtlCol="0">
              <a:spAutoFit/>
            </a:bodyPr>
            <a:lstStyle/>
            <a:p>
              <a:pPr algn="ctr"/>
              <a:r>
                <a:rPr lang="zh-CN" altLang="en-US" sz="2800" dirty="0">
                  <a:solidFill>
                    <a:schemeClr val="bg1"/>
                  </a:solidFill>
                  <a:latin typeface="微软雅黑" pitchFamily="34" charset="-122"/>
                  <a:ea typeface="微软雅黑" pitchFamily="34" charset="-122"/>
                </a:rPr>
                <a:t>周边</a:t>
              </a:r>
              <a:endParaRPr lang="en-US" altLang="zh-CN" sz="2800" dirty="0">
                <a:solidFill>
                  <a:schemeClr val="bg1"/>
                </a:solidFill>
                <a:latin typeface="微软雅黑" pitchFamily="34" charset="-122"/>
                <a:ea typeface="微软雅黑" pitchFamily="34" charset="-122"/>
              </a:endParaRPr>
            </a:p>
            <a:p>
              <a:pPr algn="ctr"/>
              <a:r>
                <a:rPr lang="zh-CN" altLang="en-US" sz="2800" dirty="0">
                  <a:solidFill>
                    <a:schemeClr val="bg1"/>
                  </a:solidFill>
                  <a:latin typeface="微软雅黑" pitchFamily="34" charset="-122"/>
                  <a:ea typeface="微软雅黑" pitchFamily="34" charset="-122"/>
                </a:rPr>
                <a:t>市场</a:t>
              </a:r>
            </a:p>
          </p:txBody>
        </p:sp>
      </p:grpSp>
      <p:grpSp>
        <p:nvGrpSpPr>
          <p:cNvPr id="5" name="组合 4"/>
          <p:cNvGrpSpPr/>
          <p:nvPr/>
        </p:nvGrpSpPr>
        <p:grpSpPr>
          <a:xfrm>
            <a:off x="9161051" y="3701234"/>
            <a:ext cx="1731503" cy="1731504"/>
            <a:chOff x="9161051" y="3701234"/>
            <a:chExt cx="1731503" cy="1731504"/>
          </a:xfrm>
        </p:grpSpPr>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9161051" y="3701234"/>
              <a:ext cx="1731503" cy="1731504"/>
            </a:xfrm>
            <a:prstGeom prst="rect">
              <a:avLst/>
            </a:prstGeom>
          </p:spPr>
        </p:pic>
        <p:sp>
          <p:nvSpPr>
            <p:cNvPr id="32" name="文本框 31"/>
            <p:cNvSpPr txBox="1"/>
            <p:nvPr/>
          </p:nvSpPr>
          <p:spPr>
            <a:xfrm>
              <a:off x="9576023" y="4067145"/>
              <a:ext cx="902811" cy="954107"/>
            </a:xfrm>
            <a:prstGeom prst="rect">
              <a:avLst/>
            </a:prstGeom>
            <a:noFill/>
          </p:spPr>
          <p:txBody>
            <a:bodyPr wrap="none" rtlCol="0">
              <a:spAutoFit/>
            </a:bodyPr>
            <a:lstStyle/>
            <a:p>
              <a:pPr algn="ctr"/>
              <a:r>
                <a:rPr lang="zh-CN" altLang="en-US" sz="2800" dirty="0">
                  <a:solidFill>
                    <a:schemeClr val="bg1"/>
                  </a:solidFill>
                  <a:latin typeface="微软雅黑" pitchFamily="34" charset="-122"/>
                  <a:ea typeface="微软雅黑" pitchFamily="34" charset="-122"/>
                </a:rPr>
                <a:t>高端</a:t>
              </a:r>
              <a:endParaRPr lang="en-US" altLang="zh-CN" sz="2800" dirty="0">
                <a:solidFill>
                  <a:schemeClr val="bg1"/>
                </a:solidFill>
                <a:latin typeface="微软雅黑" pitchFamily="34" charset="-122"/>
                <a:ea typeface="微软雅黑" pitchFamily="34" charset="-122"/>
              </a:endParaRPr>
            </a:p>
            <a:p>
              <a:pPr algn="ctr"/>
              <a:r>
                <a:rPr lang="zh-CN" altLang="en-US" sz="2800" dirty="0">
                  <a:solidFill>
                    <a:schemeClr val="bg1"/>
                  </a:solidFill>
                  <a:latin typeface="微软雅黑" pitchFamily="34" charset="-122"/>
                  <a:ea typeface="微软雅黑" pitchFamily="34" charset="-122"/>
                </a:rPr>
                <a:t>市场</a:t>
              </a:r>
            </a:p>
          </p:txBody>
        </p:sp>
      </p:grpSp>
      <p:pic>
        <p:nvPicPr>
          <p:cNvPr id="40" name="图片 39"/>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160640" y="2103610"/>
            <a:ext cx="1987114" cy="1249283"/>
          </a:xfrm>
          <a:prstGeom prst="rect">
            <a:avLst/>
          </a:prstGeom>
        </p:spPr>
      </p:pic>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788308" y="2103610"/>
            <a:ext cx="1987114" cy="1249283"/>
          </a:xfrm>
          <a:prstGeom prst="rect">
            <a:avLst/>
          </a:prstGeom>
        </p:spPr>
      </p:pic>
      <p:pic>
        <p:nvPicPr>
          <p:cNvPr id="42" name="图片 41"/>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6406280" y="2106983"/>
            <a:ext cx="1987114" cy="1249283"/>
          </a:xfrm>
          <a:prstGeom prst="rect">
            <a:avLst/>
          </a:prstGeom>
        </p:spPr>
      </p:pic>
      <p:pic>
        <p:nvPicPr>
          <p:cNvPr id="43" name="图片 42"/>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9005536" y="2104773"/>
            <a:ext cx="1987114" cy="1249283"/>
          </a:xfrm>
          <a:prstGeom prst="rect">
            <a:avLst/>
          </a:prstGeom>
        </p:spPr>
      </p:pic>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3237" y="2555548"/>
            <a:ext cx="11438902" cy="341846"/>
          </a:xfrm>
          <a:prstGeom prst="rect">
            <a:avLst/>
          </a:prstGeom>
        </p:spPr>
      </p:pic>
    </p:spTree>
    <p:extLst>
      <p:ext uri="{BB962C8B-B14F-4D97-AF65-F5344CB8AC3E}">
        <p14:creationId xmlns:p14="http://schemas.microsoft.com/office/powerpoint/2010/main" val="69137526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nodeType="withEffect">
                                  <p:stCondLst>
                                    <p:cond delay="25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5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up)">
                                      <p:cBhvr>
                                        <p:cTn id="26" dur="500"/>
                                        <p:tgtEl>
                                          <p:spTgt spid="54"/>
                                        </p:tgtEl>
                                      </p:cBhvr>
                                    </p:animEffect>
                                  </p:childTnLst>
                                </p:cTn>
                              </p:par>
                              <p:par>
                                <p:cTn id="27" presetID="22" presetClass="entr" presetSubtype="1"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up)">
                                      <p:cBhvr>
                                        <p:cTn id="29" dur="500"/>
                                        <p:tgtEl>
                                          <p:spTgt spid="60"/>
                                        </p:tgtEl>
                                      </p:cBhvr>
                                    </p:animEffect>
                                  </p:childTnLst>
                                </p:cTn>
                              </p:par>
                              <p:par>
                                <p:cTn id="30" presetID="22" presetClass="entr" presetSubtype="1"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par>
                                <p:cTn id="33" presetID="22" presetClass="entr" presetSubtype="1"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up)">
                                      <p:cBhvr>
                                        <p:cTn id="35" dur="500"/>
                                        <p:tgtEl>
                                          <p:spTgt spid="72"/>
                                        </p:tgtEl>
                                      </p:cBhvr>
                                    </p:animEffect>
                                  </p:childTnLst>
                                </p:cTn>
                              </p:par>
                            </p:childTnLst>
                          </p:cTn>
                        </p:par>
                        <p:par>
                          <p:cTn id="36" fill="hold">
                            <p:stCondLst>
                              <p:cond delay="275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5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5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7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1000"/>
                                        <p:tgtEl>
                                          <p:spTgt spid="4"/>
                                        </p:tgtEl>
                                      </p:cBhvr>
                                    </p:animEffect>
                                    <p:anim calcmode="lin" valueType="num">
                                      <p:cBhvr>
                                        <p:cTn id="71" dur="1000" fill="hold"/>
                                        <p:tgtEl>
                                          <p:spTgt spid="4"/>
                                        </p:tgtEl>
                                        <p:attrNameLst>
                                          <p:attrName>ppt_x</p:attrName>
                                        </p:attrNameLst>
                                      </p:cBhvr>
                                      <p:tavLst>
                                        <p:tav tm="0">
                                          <p:val>
                                            <p:strVal val="#ppt_x"/>
                                          </p:val>
                                        </p:tav>
                                        <p:tav tm="100000">
                                          <p:val>
                                            <p:strVal val="#ppt_x"/>
                                          </p:val>
                                        </p:tav>
                                      </p:tavLst>
                                    </p:anim>
                                    <p:anim calcmode="lin" valueType="num">
                                      <p:cBhvr>
                                        <p:cTn id="72" dur="1000" fill="hold"/>
                                        <p:tgtEl>
                                          <p:spTgt spid="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75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childTnLst>
                          </p:cTn>
                        </p:par>
                        <p:par>
                          <p:cTn id="78" fill="hold">
                            <p:stCondLst>
                              <p:cond delay="6250"/>
                            </p:stCondLst>
                            <p:childTnLst>
                              <p:par>
                                <p:cTn id="79" presetID="2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up)">
                                      <p:cBhvr>
                                        <p:cTn id="81" dur="400"/>
                                        <p:tgtEl>
                                          <p:spTgt spid="2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400"/>
                                        <p:tgtEl>
                                          <p:spTgt spid="22"/>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400"/>
                                        <p:tgtEl>
                                          <p:spTgt spid="2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up)">
                                      <p:cBhvr>
                                        <p:cTn id="90"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21" grpId="0"/>
      <p:bldP spid="22" grpId="0"/>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公司简介</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17" name="组合 16"/>
          <p:cNvGrpSpPr/>
          <p:nvPr/>
        </p:nvGrpSpPr>
        <p:grpSpPr>
          <a:xfrm flipH="1">
            <a:off x="4362690" y="3360001"/>
            <a:ext cx="257175" cy="275398"/>
            <a:chOff x="1933575" y="1323975"/>
            <a:chExt cx="628650" cy="673196"/>
          </a:xfrm>
        </p:grpSpPr>
        <p:sp>
          <p:nvSpPr>
            <p:cNvPr id="18" name="平行四边形 17"/>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H="1">
            <a:off x="7668284" y="3360001"/>
            <a:ext cx="257175" cy="275398"/>
            <a:chOff x="1933575" y="1323975"/>
            <a:chExt cx="628650" cy="673196"/>
          </a:xfrm>
        </p:grpSpPr>
        <p:sp>
          <p:nvSpPr>
            <p:cNvPr id="21" name="平行四边形 20"/>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889" y="1678692"/>
            <a:ext cx="2959555" cy="3023471"/>
            <a:chOff x="1340889" y="1678692"/>
            <a:chExt cx="2959555" cy="3023471"/>
          </a:xfrm>
        </p:grpSpPr>
        <p:grpSp>
          <p:nvGrpSpPr>
            <p:cNvPr id="8" name="组合 7"/>
            <p:cNvGrpSpPr/>
            <p:nvPr/>
          </p:nvGrpSpPr>
          <p:grpSpPr>
            <a:xfrm>
              <a:off x="1340889" y="1678692"/>
              <a:ext cx="2959555" cy="3023471"/>
              <a:chOff x="1340889" y="1997349"/>
              <a:chExt cx="2959555" cy="3023471"/>
            </a:xfrm>
          </p:grpSpPr>
          <p:sp>
            <p:nvSpPr>
              <p:cNvPr id="9" name="矩形 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26" name="矩形 25"/>
            <p:cNvSpPr/>
            <p:nvPr/>
          </p:nvSpPr>
          <p:spPr>
            <a:xfrm>
              <a:off x="1458058" y="2545432"/>
              <a:ext cx="2725216" cy="1904535"/>
            </a:xfrm>
            <a:prstGeom prst="rect">
              <a:avLst/>
            </a:prstGeom>
          </p:spPr>
          <p:txBody>
            <a:bodyPr wrap="square" lIns="118278" tIns="59138" rIns="118278" bIns="59138">
              <a:spAutoFit/>
            </a:bodyPr>
            <a:lstStyle/>
            <a:p>
              <a:pPr algn="ctr"/>
              <a:r>
                <a:rPr lang="en-US" altLang="zh-CN" sz="3600" b="1" spc="-200" dirty="0" smtClean="0">
                  <a:solidFill>
                    <a:schemeClr val="bg1"/>
                  </a:solidFill>
                  <a:latin typeface="微软雅黑" pitchFamily="34" charset="-122"/>
                  <a:ea typeface="微软雅黑" pitchFamily="34" charset="-122"/>
                </a:rPr>
                <a:t>100</a:t>
              </a:r>
            </a:p>
            <a:p>
              <a:pPr algn="ctr"/>
              <a:r>
                <a:rPr lang="zh-CN" altLang="en-US" sz="2000" dirty="0" smtClean="0">
                  <a:solidFill>
                    <a:schemeClr val="bg1"/>
                  </a:solidFill>
                  <a:latin typeface="微软雅黑" pitchFamily="34" charset="-122"/>
                  <a:ea typeface="微软雅黑" pitchFamily="34" charset="-122"/>
                </a:rPr>
                <a:t>家门店</a:t>
              </a:r>
            </a:p>
            <a:p>
              <a:pPr algn="just">
                <a:lnSpc>
                  <a:spcPct val="150000"/>
                </a:lnSpc>
              </a:pPr>
              <a:r>
                <a:rPr lang="zh-CN" altLang="en-US" sz="2000" dirty="0" smtClean="0">
                  <a:solidFill>
                    <a:schemeClr val="bg1"/>
                  </a:solidFill>
                  <a:latin typeface="微软雅黑" pitchFamily="34" charset="-122"/>
                  <a:ea typeface="微软雅黑" pitchFamily="34" charset="-122"/>
                </a:rPr>
                <a:t>     培育</a:t>
              </a:r>
              <a:r>
                <a:rPr lang="en-US" altLang="zh-CN" sz="2000" dirty="0" smtClean="0">
                  <a:solidFill>
                    <a:schemeClr val="bg1"/>
                  </a:solidFill>
                  <a:latin typeface="微软雅黑" pitchFamily="34" charset="-122"/>
                  <a:ea typeface="微软雅黑" pitchFamily="34" charset="-122"/>
                </a:rPr>
                <a:t>100</a:t>
              </a:r>
              <a:r>
                <a:rPr lang="zh-CN" altLang="en-US" sz="2000" dirty="0" smtClean="0">
                  <a:solidFill>
                    <a:schemeClr val="bg1"/>
                  </a:solidFill>
                  <a:latin typeface="微软雅黑" pitchFamily="34" charset="-122"/>
                  <a:ea typeface="微软雅黑" pitchFamily="34" charset="-122"/>
                </a:rPr>
                <a:t>家门店          </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服务4000万居民</a:t>
              </a:r>
              <a:endParaRPr lang="zh-CN" altLang="en-US" sz="2000" dirty="0">
                <a:solidFill>
                  <a:schemeClr val="bg1"/>
                </a:solidFill>
                <a:latin typeface="微软雅黑" pitchFamily="34" charset="-122"/>
                <a:ea typeface="微软雅黑" pitchFamily="34" charset="-122"/>
              </a:endParaRPr>
            </a:p>
          </p:txBody>
        </p:sp>
      </p:grpSp>
      <p:grpSp>
        <p:nvGrpSpPr>
          <p:cNvPr id="3" name="组合 2"/>
          <p:cNvGrpSpPr/>
          <p:nvPr/>
        </p:nvGrpSpPr>
        <p:grpSpPr>
          <a:xfrm>
            <a:off x="4655593" y="1678692"/>
            <a:ext cx="2959555" cy="3023471"/>
            <a:chOff x="4655593" y="1678692"/>
            <a:chExt cx="2959555" cy="3023471"/>
          </a:xfrm>
        </p:grpSpPr>
        <p:grpSp>
          <p:nvGrpSpPr>
            <p:cNvPr id="11" name="组合 10"/>
            <p:cNvGrpSpPr/>
            <p:nvPr/>
          </p:nvGrpSpPr>
          <p:grpSpPr>
            <a:xfrm>
              <a:off x="4655593" y="1678692"/>
              <a:ext cx="2959555" cy="3023471"/>
              <a:chOff x="1340889" y="1997349"/>
              <a:chExt cx="2959555" cy="3023471"/>
            </a:xfrm>
          </p:grpSpPr>
          <p:sp>
            <p:nvSpPr>
              <p:cNvPr id="12" name="矩形 1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8" name="矩形 37"/>
            <p:cNvSpPr/>
            <p:nvPr/>
          </p:nvSpPr>
          <p:spPr>
            <a:xfrm>
              <a:off x="4926662" y="2476733"/>
              <a:ext cx="2430655" cy="1935313"/>
            </a:xfrm>
            <a:prstGeom prst="rect">
              <a:avLst/>
            </a:prstGeom>
          </p:spPr>
          <p:txBody>
            <a:bodyPr wrap="square" lIns="118278" tIns="59138" rIns="118278" bIns="59138">
              <a:spAutoFit/>
            </a:bodyPr>
            <a:lstStyle/>
            <a:p>
              <a:pPr algn="ctr"/>
              <a:r>
                <a:rPr lang="en-US" altLang="zh-CN" sz="3600" b="1" dirty="0">
                  <a:solidFill>
                    <a:schemeClr val="bg1"/>
                  </a:solidFill>
                  <a:latin typeface="微软雅黑" pitchFamily="34" charset="-122"/>
                  <a:ea typeface="微软雅黑" pitchFamily="34" charset="-122"/>
                </a:rPr>
                <a:t>2</a:t>
              </a:r>
              <a:r>
                <a:rPr lang="zh-CN" altLang="en-US" sz="3600" b="1" dirty="0">
                  <a:solidFill>
                    <a:schemeClr val="bg1"/>
                  </a:solidFill>
                  <a:latin typeface="微软雅黑" pitchFamily="34" charset="-122"/>
                  <a:ea typeface="微软雅黑" pitchFamily="34" charset="-122"/>
                </a:rPr>
                <a:t>亿</a:t>
              </a:r>
              <a:endParaRPr lang="en-US" altLang="zh-CN" sz="36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元年</a:t>
              </a:r>
              <a:r>
                <a:rPr lang="zh-CN" altLang="en-US" sz="1400" b="1" dirty="0" smtClean="0">
                  <a:solidFill>
                    <a:schemeClr val="bg1"/>
                  </a:solidFill>
                  <a:latin typeface="微软雅黑" pitchFamily="34" charset="-122"/>
                  <a:ea typeface="微软雅黑" pitchFamily="34" charset="-122"/>
                </a:rPr>
                <a:t>销售额</a:t>
              </a:r>
              <a:endParaRPr lang="en-US" altLang="zh-CN" sz="1400" b="1" dirty="0" smtClean="0">
                <a:solidFill>
                  <a:schemeClr val="bg1"/>
                </a:solidFill>
                <a:latin typeface="微软雅黑" pitchFamily="34" charset="-122"/>
                <a:ea typeface="微软雅黑" pitchFamily="34" charset="-122"/>
              </a:endParaRPr>
            </a:p>
            <a:p>
              <a:pPr algn="ctr"/>
              <a:endParaRPr lang="zh-CN" altLang="en-US" sz="1400" b="1" dirty="0">
                <a:solidFill>
                  <a:schemeClr val="bg1"/>
                </a:solidFill>
                <a:latin typeface="微软雅黑" pitchFamily="34" charset="-122"/>
                <a:ea typeface="微软雅黑" pitchFamily="34" charset="-122"/>
              </a:endParaRPr>
            </a:p>
            <a:p>
              <a:r>
                <a:rPr lang="zh-CN" altLang="en-US" dirty="0">
                  <a:solidFill>
                    <a:srgbClr val="FDFDFD"/>
                  </a:solidFill>
                </a:rPr>
                <a:t>年销售额达到</a:t>
              </a:r>
              <a:r>
                <a:rPr lang="en-US" altLang="zh-CN" dirty="0">
                  <a:solidFill>
                    <a:srgbClr val="FDFDFD"/>
                  </a:solidFill>
                </a:rPr>
                <a:t>2</a:t>
              </a:r>
              <a:r>
                <a:rPr lang="zh-CN" altLang="en-US" dirty="0">
                  <a:solidFill>
                    <a:srgbClr val="FDFDFD"/>
                  </a:solidFill>
                </a:rPr>
                <a:t>亿元人民币，净利润达</a:t>
              </a:r>
              <a:r>
                <a:rPr lang="en-US" altLang="zh-CN" dirty="0">
                  <a:solidFill>
                    <a:srgbClr val="FDFDFD"/>
                  </a:solidFill>
                </a:rPr>
                <a:t>1</a:t>
              </a:r>
              <a:r>
                <a:rPr lang="zh-CN" altLang="en-US" dirty="0">
                  <a:solidFill>
                    <a:srgbClr val="FDFDFD"/>
                  </a:solidFill>
                </a:rPr>
                <a:t>亿</a:t>
              </a:r>
              <a:r>
                <a:rPr lang="en-US" altLang="zh-CN" dirty="0">
                  <a:solidFill>
                    <a:srgbClr val="FDFDFD"/>
                  </a:solidFill>
                </a:rPr>
                <a:t>5</a:t>
              </a:r>
              <a:r>
                <a:rPr lang="zh-CN" altLang="en-US" dirty="0">
                  <a:solidFill>
                    <a:srgbClr val="FDFDFD"/>
                  </a:solidFill>
                </a:rPr>
                <a:t>千万</a:t>
              </a:r>
            </a:p>
          </p:txBody>
        </p:sp>
      </p:grpSp>
      <p:grpSp>
        <p:nvGrpSpPr>
          <p:cNvPr id="4" name="组合 3"/>
          <p:cNvGrpSpPr/>
          <p:nvPr/>
        </p:nvGrpSpPr>
        <p:grpSpPr>
          <a:xfrm>
            <a:off x="7970296" y="1678692"/>
            <a:ext cx="2959555" cy="3023471"/>
            <a:chOff x="7970296" y="1678692"/>
            <a:chExt cx="2959555" cy="3023471"/>
          </a:xfrm>
        </p:grpSpPr>
        <p:grpSp>
          <p:nvGrpSpPr>
            <p:cNvPr id="14" name="组合 13"/>
            <p:cNvGrpSpPr/>
            <p:nvPr/>
          </p:nvGrpSpPr>
          <p:grpSpPr>
            <a:xfrm>
              <a:off x="7970296" y="1678692"/>
              <a:ext cx="2959555" cy="3023471"/>
              <a:chOff x="1340889" y="1997349"/>
              <a:chExt cx="2959555" cy="3023471"/>
            </a:xfrm>
          </p:grpSpPr>
          <p:sp>
            <p:nvSpPr>
              <p:cNvPr id="15" name="矩形 14"/>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9" name="矩形 38"/>
            <p:cNvSpPr/>
            <p:nvPr/>
          </p:nvSpPr>
          <p:spPr>
            <a:xfrm>
              <a:off x="8352941" y="2257784"/>
              <a:ext cx="2343647" cy="2212312"/>
            </a:xfrm>
            <a:prstGeom prst="rect">
              <a:avLst/>
            </a:prstGeom>
          </p:spPr>
          <p:txBody>
            <a:bodyPr wrap="square" lIns="118278" tIns="59138" rIns="118278" bIns="59138">
              <a:spAutoFit/>
            </a:bodyPr>
            <a:lstStyle/>
            <a:p>
              <a:pPr algn="ctr"/>
              <a:r>
                <a:rPr lang="en-US" altLang="zh-CN" sz="4400" b="1" dirty="0" smtClean="0">
                  <a:solidFill>
                    <a:schemeClr val="bg1"/>
                  </a:solidFill>
                  <a:latin typeface="微软雅黑" pitchFamily="34" charset="-122"/>
                  <a:ea typeface="微软雅黑" pitchFamily="34" charset="-122"/>
                </a:rPr>
                <a:t>3</a:t>
              </a:r>
            </a:p>
            <a:p>
              <a:pPr algn="ctr"/>
              <a:r>
                <a:rPr lang="zh-CN" altLang="en-US" sz="2000" b="1" dirty="0" smtClean="0">
                  <a:solidFill>
                    <a:schemeClr val="bg1"/>
                  </a:solidFill>
                  <a:latin typeface="微软雅黑" pitchFamily="34" charset="-122"/>
                  <a:ea typeface="微软雅黑" pitchFamily="34" charset="-122"/>
                </a:rPr>
                <a:t>个子公司</a:t>
              </a:r>
              <a:endParaRPr lang="en-US" altLang="zh-CN" sz="2000" b="1" dirty="0" smtClean="0">
                <a:solidFill>
                  <a:schemeClr val="bg1"/>
                </a:solidFill>
                <a:latin typeface="微软雅黑" pitchFamily="34" charset="-122"/>
                <a:ea typeface="微软雅黑" pitchFamily="34" charset="-122"/>
              </a:endParaRPr>
            </a:p>
            <a:p>
              <a:pPr algn="ctr"/>
              <a:endParaRPr lang="zh-CN" altLang="en-US" b="1" dirty="0">
                <a:solidFill>
                  <a:schemeClr val="bg1"/>
                </a:solidFill>
                <a:latin typeface="微软雅黑" pitchFamily="34" charset="-122"/>
                <a:ea typeface="微软雅黑" pitchFamily="34" charset="-122"/>
              </a:endParaRPr>
            </a:p>
            <a:p>
              <a:r>
                <a:rPr lang="zh-CN" altLang="en-US" dirty="0">
                  <a:solidFill>
                    <a:schemeClr val="bg1"/>
                  </a:solidFill>
                </a:rPr>
                <a:t>开设</a:t>
              </a:r>
              <a:r>
                <a:rPr lang="en-US" altLang="zh-CN" dirty="0">
                  <a:solidFill>
                    <a:schemeClr val="bg1"/>
                  </a:solidFill>
                </a:rPr>
                <a:t>3</a:t>
              </a:r>
              <a:r>
                <a:rPr lang="zh-CN" altLang="en-US" dirty="0">
                  <a:solidFill>
                    <a:schemeClr val="bg1"/>
                  </a:solidFill>
                </a:rPr>
                <a:t>个控股子公司，实施管理运营，员工总数达</a:t>
              </a:r>
              <a:r>
                <a:rPr lang="en-US" altLang="zh-CN" dirty="0">
                  <a:solidFill>
                    <a:schemeClr val="bg1"/>
                  </a:solidFill>
                </a:rPr>
                <a:t>500</a:t>
              </a:r>
              <a:r>
                <a:rPr lang="zh-CN" altLang="en-US" dirty="0">
                  <a:solidFill>
                    <a:schemeClr val="bg1"/>
                  </a:solidFill>
                </a:rPr>
                <a:t>人</a:t>
              </a:r>
            </a:p>
          </p:txBody>
        </p:sp>
      </p:grpSp>
      <p:grpSp>
        <p:nvGrpSpPr>
          <p:cNvPr id="5" name="组合 4"/>
          <p:cNvGrpSpPr/>
          <p:nvPr/>
        </p:nvGrpSpPr>
        <p:grpSpPr>
          <a:xfrm>
            <a:off x="1674904" y="4917364"/>
            <a:ext cx="2175318" cy="781678"/>
            <a:chOff x="1674904" y="4917364"/>
            <a:chExt cx="2175318" cy="781678"/>
          </a:xfrm>
        </p:grpSpPr>
        <p:grpSp>
          <p:nvGrpSpPr>
            <p:cNvPr id="29" name="组合 28"/>
            <p:cNvGrpSpPr/>
            <p:nvPr/>
          </p:nvGrpSpPr>
          <p:grpSpPr>
            <a:xfrm flipV="1">
              <a:off x="1848219" y="4917364"/>
              <a:ext cx="2002003" cy="781678"/>
              <a:chOff x="700630" y="4080813"/>
              <a:chExt cx="3219821" cy="2136795"/>
            </a:xfrm>
          </p:grpSpPr>
          <p:sp>
            <p:nvSpPr>
              <p:cNvPr id="30" name="矩形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33" name="组合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1674904" y="4917364"/>
              <a:ext cx="1030711" cy="648000"/>
              <a:chOff x="3891301" y="1433640"/>
              <a:chExt cx="2473018" cy="1554767"/>
            </a:xfrm>
          </p:grpSpPr>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5" name="图片 34"/>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40" name="TextBox 86"/>
            <p:cNvSpPr txBox="1"/>
            <p:nvPr/>
          </p:nvSpPr>
          <p:spPr>
            <a:xfrm>
              <a:off x="2411090" y="5057176"/>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实现民通</a:t>
              </a:r>
              <a:endParaRPr lang="zh-CN" altLang="en-US" sz="2000" b="0" dirty="0">
                <a:solidFill>
                  <a:srgbClr val="FEFEFE"/>
                </a:solidFill>
              </a:endParaRPr>
            </a:p>
          </p:txBody>
        </p:sp>
      </p:grpSp>
      <p:grpSp>
        <p:nvGrpSpPr>
          <p:cNvPr id="23" name="组合 22"/>
          <p:cNvGrpSpPr/>
          <p:nvPr/>
        </p:nvGrpSpPr>
        <p:grpSpPr>
          <a:xfrm>
            <a:off x="4921067" y="4919653"/>
            <a:ext cx="2175318" cy="781678"/>
            <a:chOff x="4921067" y="4919653"/>
            <a:chExt cx="2175318" cy="781678"/>
          </a:xfrm>
        </p:grpSpPr>
        <p:grpSp>
          <p:nvGrpSpPr>
            <p:cNvPr id="41" name="组合 40"/>
            <p:cNvGrpSpPr/>
            <p:nvPr/>
          </p:nvGrpSpPr>
          <p:grpSpPr>
            <a:xfrm flipV="1">
              <a:off x="5094382" y="4919653"/>
              <a:ext cx="2002003" cy="781678"/>
              <a:chOff x="700630" y="4080813"/>
              <a:chExt cx="3219821" cy="2136795"/>
            </a:xfrm>
          </p:grpSpPr>
          <p:sp>
            <p:nvSpPr>
              <p:cNvPr id="42" name="矩形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44" name="组合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4921067" y="4919653"/>
              <a:ext cx="1030711" cy="648000"/>
              <a:chOff x="3891301" y="1433640"/>
              <a:chExt cx="2473018" cy="1554767"/>
            </a:xfrm>
          </p:grpSpPr>
          <p:pic>
            <p:nvPicPr>
              <p:cNvPr id="45" name="图片 44"/>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47" name="TextBox 86"/>
            <p:cNvSpPr txBox="1"/>
            <p:nvPr/>
          </p:nvSpPr>
          <p:spPr>
            <a:xfrm>
              <a:off x="5657253" y="5059465"/>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实现商通</a:t>
              </a:r>
              <a:endParaRPr lang="zh-CN" altLang="en-US" sz="2000" b="0" dirty="0">
                <a:solidFill>
                  <a:srgbClr val="FEFEFE"/>
                </a:solidFill>
              </a:endParaRPr>
            </a:p>
          </p:txBody>
        </p:sp>
      </p:grpSp>
      <p:grpSp>
        <p:nvGrpSpPr>
          <p:cNvPr id="24" name="组合 23"/>
          <p:cNvGrpSpPr/>
          <p:nvPr/>
        </p:nvGrpSpPr>
        <p:grpSpPr>
          <a:xfrm>
            <a:off x="8288556" y="4917364"/>
            <a:ext cx="2175318" cy="781678"/>
            <a:chOff x="8288556" y="4917364"/>
            <a:chExt cx="2175318" cy="781678"/>
          </a:xfrm>
        </p:grpSpPr>
        <p:grpSp>
          <p:nvGrpSpPr>
            <p:cNvPr id="48" name="组合 47"/>
            <p:cNvGrpSpPr/>
            <p:nvPr/>
          </p:nvGrpSpPr>
          <p:grpSpPr>
            <a:xfrm flipV="1">
              <a:off x="8461871" y="4917364"/>
              <a:ext cx="2002003" cy="781678"/>
              <a:chOff x="700630" y="4080813"/>
              <a:chExt cx="3219821" cy="2136795"/>
            </a:xfrm>
          </p:grpSpPr>
          <p:sp>
            <p:nvSpPr>
              <p:cNvPr id="49" name="矩形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51" name="组合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8288556" y="4917364"/>
              <a:ext cx="1030711" cy="648000"/>
              <a:chOff x="3891301" y="1433640"/>
              <a:chExt cx="2473018" cy="1554767"/>
            </a:xfrm>
          </p:grpSpPr>
          <p:pic>
            <p:nvPicPr>
              <p:cNvPr id="52" name="图片 51"/>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53" name="图片 52"/>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54" name="TextBox 86"/>
            <p:cNvSpPr txBox="1"/>
            <p:nvPr/>
          </p:nvSpPr>
          <p:spPr>
            <a:xfrm>
              <a:off x="9024742" y="5057176"/>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实现政通</a:t>
              </a:r>
              <a:endParaRPr lang="zh-CN" altLang="en-US" sz="2000" b="0" dirty="0">
                <a:solidFill>
                  <a:srgbClr val="FEFEFE"/>
                </a:solidFill>
              </a:endParaRPr>
            </a:p>
          </p:txBody>
        </p:sp>
      </p:grpSp>
    </p:spTree>
    <p:extLst>
      <p:ext uri="{BB962C8B-B14F-4D97-AF65-F5344CB8AC3E}">
        <p14:creationId xmlns:p14="http://schemas.microsoft.com/office/powerpoint/2010/main" val="17292875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2000"/>
                            </p:stCondLst>
                            <p:childTnLst>
                              <p:par>
                                <p:cTn id="31" presetID="50" presetClass="entr" presetSubtype="0" decel="10000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strVal val="#ppt_w+.3"/>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Effect transition="in" filter="fade">
                                      <p:cBhvr>
                                        <p:cTn id="35" dur="1000"/>
                                        <p:tgtEl>
                                          <p:spTgt spid="5"/>
                                        </p:tgtEl>
                                      </p:cBhvr>
                                    </p:animEffect>
                                  </p:childTnLst>
                                </p:cTn>
                              </p:par>
                              <p:par>
                                <p:cTn id="36" presetID="50" presetClass="entr" presetSubtype="0" decel="100000" fill="hold" nodeType="withEffect">
                                  <p:stCondLst>
                                    <p:cond delay="2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strVal val="#ppt_w+.3"/>
                                          </p:val>
                                        </p:tav>
                                        <p:tav tm="100000">
                                          <p:val>
                                            <p:strVal val="#ppt_w"/>
                                          </p:val>
                                        </p:tav>
                                      </p:tavLst>
                                    </p:anim>
                                    <p:anim calcmode="lin" valueType="num">
                                      <p:cBhvr>
                                        <p:cTn id="39" dur="1000" fill="hold"/>
                                        <p:tgtEl>
                                          <p:spTgt spid="23"/>
                                        </p:tgtEl>
                                        <p:attrNameLst>
                                          <p:attrName>ppt_h</p:attrName>
                                        </p:attrNameLst>
                                      </p:cBhvr>
                                      <p:tavLst>
                                        <p:tav tm="0">
                                          <p:val>
                                            <p:strVal val="#ppt_h"/>
                                          </p:val>
                                        </p:tav>
                                        <p:tav tm="100000">
                                          <p:val>
                                            <p:strVal val="#ppt_h"/>
                                          </p:val>
                                        </p:tav>
                                      </p:tavLst>
                                    </p:anim>
                                    <p:animEffect transition="in" filter="fade">
                                      <p:cBhvr>
                                        <p:cTn id="40" dur="1000"/>
                                        <p:tgtEl>
                                          <p:spTgt spid="23"/>
                                        </p:tgtEl>
                                      </p:cBhvr>
                                    </p:animEffect>
                                  </p:childTnLst>
                                </p:cTn>
                              </p:par>
                              <p:par>
                                <p:cTn id="41" presetID="50" presetClass="entr" presetSubtype="0" decel="100000" fill="hold" nodeType="withEffect">
                                  <p:stCondLst>
                                    <p:cond delay="5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strVal val="#ppt_w+.3"/>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Effect transition="in" filter="fade">
                                      <p:cBhvr>
                                        <p:cTn id="4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销售布局网络</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1277186" y="1939287"/>
            <a:ext cx="4818814" cy="3983552"/>
            <a:chOff x="1277186" y="1939287"/>
            <a:chExt cx="4818814" cy="3983552"/>
          </a:xfrm>
        </p:grpSpPr>
        <p:sp>
          <p:nvSpPr>
            <p:cNvPr id="8" name="内蒙古"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301087" y="1984263"/>
              <a:ext cx="2111283" cy="180159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 name="甘肃"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2895022" y="3202459"/>
              <a:ext cx="1349268" cy="1142380"/>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宁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853645" y="3599529"/>
              <a:ext cx="272424" cy="44975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 name="新疆"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1277186" y="2416029"/>
              <a:ext cx="1928810" cy="145849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青海"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2528793" y="3560978"/>
              <a:ext cx="1200206" cy="860961"/>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 name="四川"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217562" y="4164936"/>
              <a:ext cx="1038294" cy="91107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4" name="西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1493069" y="3794851"/>
              <a:ext cx="1858135" cy="113081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5" name="云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185436" y="4735484"/>
              <a:ext cx="840401" cy="876381"/>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6" name="贵州"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788109" y="4723919"/>
              <a:ext cx="567978" cy="49216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 name="广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880631" y="5025897"/>
              <a:ext cx="742740" cy="56540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 name="重庆"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983432" y="4403949"/>
              <a:ext cx="420200" cy="42662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陕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983432" y="3576398"/>
              <a:ext cx="479311" cy="85453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山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98492" y="3415772"/>
              <a:ext cx="318684" cy="70161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 name="湖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14966" y="4612122"/>
              <a:ext cx="508867" cy="5911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2" name="湖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255856" y="4271593"/>
              <a:ext cx="722180" cy="452326"/>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3" name="广东"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415198" y="5102998"/>
              <a:ext cx="751735" cy="59496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江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771147" y="4587707"/>
              <a:ext cx="449756" cy="612953"/>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 name="福建"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05020" y="4750904"/>
              <a:ext cx="416346" cy="50886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6" name="浙江"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191348" y="4428365"/>
              <a:ext cx="357235" cy="4137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7" name="安徽"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41823" y="4069845"/>
              <a:ext cx="452326" cy="55384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8" name="天津"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930489" y="3431192"/>
              <a:ext cx="118222" cy="17090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9" name="北京"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12268" y="3354091"/>
              <a:ext cx="156772" cy="168337"/>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辽宁"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78266" y="3019987"/>
              <a:ext cx="556412" cy="529427"/>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1" name="吉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202913" y="2700017"/>
              <a:ext cx="792856" cy="53842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2" name="黑龙江"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34576" y="1939287"/>
              <a:ext cx="1061424" cy="965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3" name="山东"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23833" y="3670205"/>
              <a:ext cx="642509" cy="40349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上海"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426165" y="4208687"/>
              <a:ext cx="101517" cy="88667"/>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5" name="江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953619" y="3999169"/>
              <a:ext cx="560267" cy="43176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河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661921" y="3172903"/>
              <a:ext cx="520432" cy="742740"/>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7" name="河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424192" y="3886088"/>
              <a:ext cx="547417" cy="542277"/>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8" name="台湾"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455720" y="4912877"/>
              <a:ext cx="156772" cy="379080"/>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9" name="海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00831" y="5715952"/>
              <a:ext cx="236443" cy="2068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40"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855129" y="1681425"/>
            <a:ext cx="622078" cy="668901"/>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2"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855129" y="5216080"/>
            <a:ext cx="668901" cy="52954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4"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958241" y="3317100"/>
            <a:ext cx="440345" cy="7863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6" name="图片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202926" y="2523513"/>
            <a:ext cx="3387965" cy="1905730"/>
          </a:xfrm>
          <a:prstGeom prst="rect">
            <a:avLst/>
          </a:prstGeom>
        </p:spPr>
      </p:pic>
      <p:pic>
        <p:nvPicPr>
          <p:cNvPr id="47" name="图片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528793" y="3204361"/>
            <a:ext cx="3387965" cy="1905730"/>
          </a:xfrm>
          <a:prstGeom prst="rect">
            <a:avLst/>
          </a:prstGeom>
        </p:spPr>
      </p:pic>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069601" y="4303007"/>
            <a:ext cx="3387965" cy="1905730"/>
          </a:xfrm>
          <a:prstGeom prst="rect">
            <a:avLst/>
          </a:prstGeom>
        </p:spPr>
      </p:pic>
      <p:sp>
        <p:nvSpPr>
          <p:cNvPr id="52" name="文本框 51"/>
          <p:cNvSpPr txBox="1"/>
          <p:nvPr/>
        </p:nvSpPr>
        <p:spPr>
          <a:xfrm>
            <a:off x="8665426" y="1631154"/>
            <a:ext cx="902811" cy="523220"/>
          </a:xfrm>
          <a:prstGeom prst="rect">
            <a:avLst/>
          </a:prstGeom>
          <a:noFill/>
        </p:spPr>
        <p:txBody>
          <a:bodyPr wrap="none" rtlCol="0">
            <a:spAutoFit/>
          </a:bodyPr>
          <a:lstStyle/>
          <a:p>
            <a:r>
              <a:rPr lang="zh-CN" altLang="en-US" sz="2800" dirty="0">
                <a:solidFill>
                  <a:schemeClr val="bg1"/>
                </a:solidFill>
                <a:latin typeface="Microsoft YaHei" panose="020B0503020204020204" pitchFamily="34" charset="-122"/>
                <a:ea typeface="Microsoft YaHei" panose="020B0503020204020204" pitchFamily="34" charset="-122"/>
              </a:rPr>
              <a:t>北京</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3" name="文本框 52"/>
          <p:cNvSpPr txBox="1"/>
          <p:nvPr/>
        </p:nvSpPr>
        <p:spPr>
          <a:xfrm>
            <a:off x="8621338" y="3340181"/>
            <a:ext cx="902811" cy="523220"/>
          </a:xfrm>
          <a:prstGeom prst="rect">
            <a:avLst/>
          </a:prstGeom>
          <a:noFill/>
        </p:spPr>
        <p:txBody>
          <a:bodyPr wrap="none" rtlCol="0">
            <a:spAutoFit/>
          </a:bodyPr>
          <a:lstStyle/>
          <a:p>
            <a:r>
              <a:rPr lang="zh-CN" altLang="en-US" sz="2800" dirty="0" smtClean="0">
                <a:solidFill>
                  <a:schemeClr val="bg1"/>
                </a:solidFill>
                <a:latin typeface="Microsoft YaHei" panose="020B0503020204020204" pitchFamily="34" charset="-122"/>
                <a:ea typeface="Microsoft YaHei" panose="020B0503020204020204" pitchFamily="34" charset="-122"/>
              </a:rPr>
              <a:t>山西</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4" name="文本框 53"/>
          <p:cNvSpPr txBox="1"/>
          <p:nvPr/>
        </p:nvSpPr>
        <p:spPr>
          <a:xfrm>
            <a:off x="8668161" y="5096132"/>
            <a:ext cx="902811" cy="523220"/>
          </a:xfrm>
          <a:prstGeom prst="rect">
            <a:avLst/>
          </a:prstGeom>
          <a:noFill/>
        </p:spPr>
        <p:txBody>
          <a:bodyPr wrap="none" rtlCol="0">
            <a:spAutoFit/>
          </a:bodyPr>
          <a:lstStyle/>
          <a:p>
            <a:r>
              <a:rPr lang="zh-CN" altLang="en-US" sz="2800" dirty="0" smtClean="0">
                <a:solidFill>
                  <a:schemeClr val="bg1"/>
                </a:solidFill>
                <a:latin typeface="Microsoft YaHei" panose="020B0503020204020204" pitchFamily="34" charset="-122"/>
                <a:ea typeface="Microsoft YaHei" panose="020B0503020204020204" pitchFamily="34" charset="-122"/>
              </a:rPr>
              <a:t>广东</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5" name="TextBox 30"/>
          <p:cNvSpPr txBox="1"/>
          <p:nvPr/>
        </p:nvSpPr>
        <p:spPr>
          <a:xfrm>
            <a:off x="8665426" y="2107450"/>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
        <p:nvSpPr>
          <p:cNvPr id="56" name="TextBox 30"/>
          <p:cNvSpPr txBox="1"/>
          <p:nvPr/>
        </p:nvSpPr>
        <p:spPr>
          <a:xfrm>
            <a:off x="8665426" y="3821993"/>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
        <p:nvSpPr>
          <p:cNvPr id="57" name="TextBox 30"/>
          <p:cNvSpPr txBox="1"/>
          <p:nvPr/>
        </p:nvSpPr>
        <p:spPr>
          <a:xfrm>
            <a:off x="8665426" y="5602324"/>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4687086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10" presetClass="entr" presetSubtype="0" fill="hold" nodeType="withEffect">
                                  <p:stCondLst>
                                    <p:cond delay="25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nodeType="withEffect">
                                  <p:stCondLst>
                                    <p:cond delay="5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2750"/>
                            </p:stCondLst>
                            <p:childTnLst>
                              <p:par>
                                <p:cTn id="29" presetID="52"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Scale>
                                      <p:cBhvr>
                                        <p:cTn id="31"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2"/>
                                        </p:tgtEl>
                                        <p:attrNameLst>
                                          <p:attrName>ppt_x</p:attrName>
                                          <p:attrName>ppt_y</p:attrName>
                                        </p:attrNameLst>
                                      </p:cBhvr>
                                    </p:animMotion>
                                    <p:animEffect transition="in" filter="fade">
                                      <p:cBhvr>
                                        <p:cTn id="33" dur="1000"/>
                                        <p:tgtEl>
                                          <p:spTgt spid="52"/>
                                        </p:tgtEl>
                                      </p:cBhvr>
                                    </p:animEffect>
                                  </p:childTnLst>
                                </p:cTn>
                              </p:par>
                            </p:childTnLst>
                          </p:cTn>
                        </p:par>
                        <p:par>
                          <p:cTn id="34" fill="hold">
                            <p:stCondLst>
                              <p:cond delay="375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par>
                                <p:cTn id="40" presetID="52"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Scale>
                                      <p:cBhvr>
                                        <p:cTn id="42"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3"/>
                                        </p:tgtEl>
                                        <p:attrNameLst>
                                          <p:attrName>ppt_x</p:attrName>
                                          <p:attrName>ppt_y</p:attrName>
                                        </p:attrNameLst>
                                      </p:cBhvr>
                                    </p:animMotion>
                                    <p:animEffect transition="in" filter="fade">
                                      <p:cBhvr>
                                        <p:cTn id="44" dur="1000"/>
                                        <p:tgtEl>
                                          <p:spTgt spid="53"/>
                                        </p:tgtEl>
                                      </p:cBhvr>
                                    </p:animEffect>
                                  </p:childTnLst>
                                </p:cTn>
                              </p:par>
                            </p:childTnLst>
                          </p:cTn>
                        </p:par>
                        <p:par>
                          <p:cTn id="45" fill="hold">
                            <p:stCondLst>
                              <p:cond delay="4750"/>
                            </p:stCondLst>
                            <p:childTnLst>
                              <p:par>
                                <p:cTn id="46" presetID="42" presetClass="entr" presetSubtype="0"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par>
                                <p:cTn id="51" presetID="5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Scale>
                                      <p:cBhvr>
                                        <p:cTn id="53"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4"/>
                                        </p:tgtEl>
                                        <p:attrNameLst>
                                          <p:attrName>ppt_x</p:attrName>
                                          <p:attrName>ppt_y</p:attrName>
                                        </p:attrNameLst>
                                      </p:cBhvr>
                                    </p:animMotion>
                                    <p:animEffect transition="in" filter="fade">
                                      <p:cBhvr>
                                        <p:cTn id="55" dur="1000"/>
                                        <p:tgtEl>
                                          <p:spTgt spid="54"/>
                                        </p:tgtEl>
                                      </p:cBhvr>
                                    </p:animEffect>
                                  </p:childTnLst>
                                </p:cTn>
                              </p:par>
                            </p:childTnLst>
                          </p:cTn>
                        </p:par>
                        <p:par>
                          <p:cTn id="56" fill="hold">
                            <p:stCondLst>
                              <p:cond delay="5750"/>
                            </p:stCondLst>
                            <p:childTnLst>
                              <p:par>
                                <p:cTn id="57" presetID="42" presetClass="entr" presetSubtype="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4" grpId="0" animBg="1"/>
      <p:bldP spid="52" grpId="0"/>
      <p:bldP spid="53" grpId="0"/>
      <p:bldP spid="54" grpId="0"/>
      <p:bldP spid="55" grpId="0"/>
      <p:bldP spid="56" grpId="0"/>
      <p:bldP spid="5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短期盈利计划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58" name="图片 57"/>
          <p:cNvPicPr>
            <a:picLocks noChangeAspect="1"/>
          </p:cNvPicPr>
          <p:nvPr/>
        </p:nvPicPr>
        <p:blipFill rotWithShape="1">
          <a:blip r:embed="rId6">
            <a:extLst>
              <a:ext uri="{28A0092B-C50C-407E-A947-70E740481C1C}">
                <a14:useLocalDpi xmlns:a14="http://schemas.microsoft.com/office/drawing/2010/main" val="0"/>
              </a:ext>
            </a:extLst>
          </a:blip>
          <a:srcRect l="31005" t="22244" r="28896" b="20066"/>
          <a:stretch/>
        </p:blipFill>
        <p:spPr>
          <a:xfrm>
            <a:off x="4402249" y="2213775"/>
            <a:ext cx="3387501" cy="3045962"/>
          </a:xfrm>
          <a:prstGeom prst="rect">
            <a:avLst/>
          </a:prstGeom>
        </p:spPr>
      </p:pic>
      <p:sp>
        <p:nvSpPr>
          <p:cNvPr id="69" name="KSO_Shape"/>
          <p:cNvSpPr>
            <a:spLocks/>
          </p:cNvSpPr>
          <p:nvPr/>
        </p:nvSpPr>
        <p:spPr bwMode="auto">
          <a:xfrm>
            <a:off x="5844445" y="3705228"/>
            <a:ext cx="515548" cy="582540"/>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2" name="组合 1"/>
          <p:cNvGrpSpPr/>
          <p:nvPr/>
        </p:nvGrpSpPr>
        <p:grpSpPr>
          <a:xfrm>
            <a:off x="856342" y="2068108"/>
            <a:ext cx="4521183" cy="1259718"/>
            <a:chOff x="856342" y="2068108"/>
            <a:chExt cx="4521183" cy="1259718"/>
          </a:xfrm>
        </p:grpSpPr>
        <p:sp>
          <p:nvSpPr>
            <p:cNvPr id="61" name="任意多边形 60"/>
            <p:cNvSpPr/>
            <p:nvPr/>
          </p:nvSpPr>
          <p:spPr>
            <a:xfrm>
              <a:off x="856343" y="2585482"/>
              <a:ext cx="4521182" cy="672616"/>
            </a:xfrm>
            <a:custGeom>
              <a:avLst/>
              <a:gdLst>
                <a:gd name="connsiteX0" fmla="*/ 0 w 4521182"/>
                <a:gd name="connsiteY0" fmla="*/ 0 h 672616"/>
                <a:gd name="connsiteX1" fmla="*/ 4521182 w 4521182"/>
                <a:gd name="connsiteY1" fmla="*/ 0 h 672616"/>
                <a:gd name="connsiteX2" fmla="*/ 4131065 w 4521182"/>
                <a:gd name="connsiteY2" fmla="*/ 672616 h 672616"/>
                <a:gd name="connsiteX3" fmla="*/ 0 w 4521182"/>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4521182" h="672616">
                  <a:moveTo>
                    <a:pt x="0" y="0"/>
                  </a:moveTo>
                  <a:lnTo>
                    <a:pt x="4521182" y="0"/>
                  </a:lnTo>
                  <a:lnTo>
                    <a:pt x="4131065"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70" name="图片 69"/>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856342" y="2068108"/>
              <a:ext cx="4521183" cy="1259718"/>
            </a:xfrm>
            <a:prstGeom prst="rect">
              <a:avLst/>
            </a:prstGeom>
          </p:spPr>
        </p:pic>
        <p:sp>
          <p:nvSpPr>
            <p:cNvPr id="71" name="TextBox 20"/>
            <p:cNvSpPr txBox="1"/>
            <p:nvPr/>
          </p:nvSpPr>
          <p:spPr>
            <a:xfrm>
              <a:off x="1848007" y="2670337"/>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项目产品一</a:t>
              </a:r>
              <a:endParaRPr lang="en-US" altLang="zh-CN" sz="2800" dirty="0">
                <a:solidFill>
                  <a:schemeClr val="bg1"/>
                </a:solidFill>
                <a:latin typeface="微软雅黑" pitchFamily="34" charset="-122"/>
                <a:ea typeface="微软雅黑" pitchFamily="34" charset="-122"/>
              </a:endParaRPr>
            </a:p>
          </p:txBody>
        </p:sp>
      </p:grpSp>
      <p:grpSp>
        <p:nvGrpSpPr>
          <p:cNvPr id="3" name="组合 2"/>
          <p:cNvGrpSpPr/>
          <p:nvPr/>
        </p:nvGrpSpPr>
        <p:grpSpPr>
          <a:xfrm>
            <a:off x="856343" y="3340643"/>
            <a:ext cx="4083438" cy="672616"/>
            <a:chOff x="856343" y="3340643"/>
            <a:chExt cx="4083438" cy="672616"/>
          </a:xfrm>
        </p:grpSpPr>
        <p:sp>
          <p:nvSpPr>
            <p:cNvPr id="62" name="任意多边形 61"/>
            <p:cNvSpPr/>
            <p:nvPr/>
          </p:nvSpPr>
          <p:spPr>
            <a:xfrm>
              <a:off x="856343" y="3340643"/>
              <a:ext cx="4083438" cy="672616"/>
            </a:xfrm>
            <a:custGeom>
              <a:avLst/>
              <a:gdLst>
                <a:gd name="connsiteX0" fmla="*/ 0 w 4083438"/>
                <a:gd name="connsiteY0" fmla="*/ 0 h 672616"/>
                <a:gd name="connsiteX1" fmla="*/ 4083438 w 4083438"/>
                <a:gd name="connsiteY1" fmla="*/ 0 h 672616"/>
                <a:gd name="connsiteX2" fmla="*/ 3693320 w 4083438"/>
                <a:gd name="connsiteY2" fmla="*/ 672616 h 672616"/>
                <a:gd name="connsiteX3" fmla="*/ 0 w 4083438"/>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4083438" h="672616">
                  <a:moveTo>
                    <a:pt x="0" y="0"/>
                  </a:moveTo>
                  <a:lnTo>
                    <a:pt x="4083438" y="0"/>
                  </a:lnTo>
                  <a:lnTo>
                    <a:pt x="3693320"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72" name="TextBox 20"/>
            <p:cNvSpPr txBox="1"/>
            <p:nvPr/>
          </p:nvSpPr>
          <p:spPr>
            <a:xfrm>
              <a:off x="1848007" y="3448238"/>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a:t>
              </a:r>
              <a:r>
                <a:rPr lang="zh-CN" altLang="en-US" sz="2800" dirty="0" smtClean="0">
                  <a:solidFill>
                    <a:schemeClr val="bg1"/>
                  </a:solidFill>
                  <a:latin typeface="微软雅黑" pitchFamily="34" charset="-122"/>
                  <a:ea typeface="微软雅黑" pitchFamily="34" charset="-122"/>
                </a:rPr>
                <a:t>产品二</a:t>
              </a:r>
              <a:endParaRPr lang="en-US" altLang="zh-CN" sz="2800" dirty="0">
                <a:solidFill>
                  <a:schemeClr val="bg1"/>
                </a:solidFill>
                <a:latin typeface="微软雅黑" pitchFamily="34" charset="-122"/>
                <a:ea typeface="微软雅黑" pitchFamily="34" charset="-122"/>
              </a:endParaRPr>
            </a:p>
          </p:txBody>
        </p:sp>
      </p:grpSp>
      <p:grpSp>
        <p:nvGrpSpPr>
          <p:cNvPr id="4" name="组合 3"/>
          <p:cNvGrpSpPr/>
          <p:nvPr/>
        </p:nvGrpSpPr>
        <p:grpSpPr>
          <a:xfrm>
            <a:off x="531807" y="4119221"/>
            <a:ext cx="3965554" cy="1408437"/>
            <a:chOff x="531807" y="4119221"/>
            <a:chExt cx="3965554" cy="1408437"/>
          </a:xfrm>
        </p:grpSpPr>
        <p:sp>
          <p:nvSpPr>
            <p:cNvPr id="63" name="任意多边形 62"/>
            <p:cNvSpPr/>
            <p:nvPr/>
          </p:nvSpPr>
          <p:spPr>
            <a:xfrm>
              <a:off x="856343" y="4119221"/>
              <a:ext cx="3641018" cy="672616"/>
            </a:xfrm>
            <a:custGeom>
              <a:avLst/>
              <a:gdLst>
                <a:gd name="connsiteX0" fmla="*/ 0 w 3641018"/>
                <a:gd name="connsiteY0" fmla="*/ 0 h 672616"/>
                <a:gd name="connsiteX1" fmla="*/ 3641018 w 3641018"/>
                <a:gd name="connsiteY1" fmla="*/ 0 h 672616"/>
                <a:gd name="connsiteX2" fmla="*/ 3250901 w 3641018"/>
                <a:gd name="connsiteY2" fmla="*/ 672616 h 672616"/>
                <a:gd name="connsiteX3" fmla="*/ 0 w 3641018"/>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3641018" h="672616">
                  <a:moveTo>
                    <a:pt x="0" y="0"/>
                  </a:moveTo>
                  <a:lnTo>
                    <a:pt x="3641018" y="0"/>
                  </a:lnTo>
                  <a:lnTo>
                    <a:pt x="3250901"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64" name="图片 63"/>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531807" y="4267940"/>
              <a:ext cx="3959471" cy="1259718"/>
            </a:xfrm>
            <a:prstGeom prst="rect">
              <a:avLst/>
            </a:prstGeom>
          </p:spPr>
        </p:pic>
        <p:sp>
          <p:nvSpPr>
            <p:cNvPr id="73" name="TextBox 20"/>
            <p:cNvSpPr txBox="1"/>
            <p:nvPr/>
          </p:nvSpPr>
          <p:spPr>
            <a:xfrm>
              <a:off x="1848007" y="4206634"/>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a:t>
              </a:r>
              <a:r>
                <a:rPr lang="zh-CN" altLang="en-US" sz="2800" dirty="0" smtClean="0">
                  <a:solidFill>
                    <a:schemeClr val="bg1"/>
                  </a:solidFill>
                  <a:latin typeface="微软雅黑" pitchFamily="34" charset="-122"/>
                  <a:ea typeface="微软雅黑" pitchFamily="34" charset="-122"/>
                </a:rPr>
                <a:t>产品三</a:t>
              </a:r>
              <a:endParaRPr lang="en-US" altLang="zh-CN" sz="2800" dirty="0">
                <a:solidFill>
                  <a:schemeClr val="bg1"/>
                </a:solidFill>
                <a:latin typeface="微软雅黑" pitchFamily="34" charset="-122"/>
                <a:ea typeface="微软雅黑" pitchFamily="34" charset="-122"/>
              </a:endParaRPr>
            </a:p>
          </p:txBody>
        </p:sp>
      </p:grpSp>
      <p:grpSp>
        <p:nvGrpSpPr>
          <p:cNvPr id="5" name="组合 4"/>
          <p:cNvGrpSpPr/>
          <p:nvPr/>
        </p:nvGrpSpPr>
        <p:grpSpPr>
          <a:xfrm>
            <a:off x="6603148" y="2068108"/>
            <a:ext cx="4732509" cy="2707092"/>
            <a:chOff x="6603148" y="2068108"/>
            <a:chExt cx="4732509" cy="2707092"/>
          </a:xfrm>
        </p:grpSpPr>
        <p:sp>
          <p:nvSpPr>
            <p:cNvPr id="59" name="任意多边形 58"/>
            <p:cNvSpPr/>
            <p:nvPr/>
          </p:nvSpPr>
          <p:spPr>
            <a:xfrm>
              <a:off x="6808495" y="2585483"/>
              <a:ext cx="4527162" cy="2189717"/>
            </a:xfrm>
            <a:custGeom>
              <a:avLst/>
              <a:gdLst>
                <a:gd name="connsiteX0" fmla="*/ 0 w 4527162"/>
                <a:gd name="connsiteY0" fmla="*/ 0 h 2189717"/>
                <a:gd name="connsiteX1" fmla="*/ 4527162 w 4527162"/>
                <a:gd name="connsiteY1" fmla="*/ 0 h 2189717"/>
                <a:gd name="connsiteX2" fmla="*/ 4527162 w 4527162"/>
                <a:gd name="connsiteY2" fmla="*/ 2189717 h 2189717"/>
                <a:gd name="connsiteX3" fmla="*/ 1338762 w 4527162"/>
                <a:gd name="connsiteY3" fmla="*/ 2189717 h 2189717"/>
              </a:gdLst>
              <a:ahLst/>
              <a:cxnLst>
                <a:cxn ang="0">
                  <a:pos x="connsiteX0" y="connsiteY0"/>
                </a:cxn>
                <a:cxn ang="0">
                  <a:pos x="connsiteX1" y="connsiteY1"/>
                </a:cxn>
                <a:cxn ang="0">
                  <a:pos x="connsiteX2" y="connsiteY2"/>
                </a:cxn>
                <a:cxn ang="0">
                  <a:pos x="connsiteX3" y="connsiteY3"/>
                </a:cxn>
              </a:cxnLst>
              <a:rect l="l" t="t" r="r" b="b"/>
              <a:pathLst>
                <a:path w="4527162" h="2189717">
                  <a:moveTo>
                    <a:pt x="0" y="0"/>
                  </a:moveTo>
                  <a:lnTo>
                    <a:pt x="4527162" y="0"/>
                  </a:lnTo>
                  <a:lnTo>
                    <a:pt x="4527162" y="2189717"/>
                  </a:lnTo>
                  <a:lnTo>
                    <a:pt x="1338762" y="2189717"/>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60" name="图片 59"/>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6603148" y="2068108"/>
              <a:ext cx="4732509" cy="1259718"/>
            </a:xfrm>
            <a:prstGeom prst="rect">
              <a:avLst/>
            </a:prstGeom>
          </p:spPr>
        </p:pic>
        <p:sp>
          <p:nvSpPr>
            <p:cNvPr id="74" name="文本框 73"/>
            <p:cNvSpPr txBox="1"/>
            <p:nvPr/>
          </p:nvSpPr>
          <p:spPr>
            <a:xfrm>
              <a:off x="8341856" y="3292230"/>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收入来源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167916401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1500"/>
                            </p:stCondLst>
                            <p:childTnLst>
                              <p:par>
                                <p:cTn id="15" presetID="2" presetClass="entr" presetSubtype="2" decel="28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1+#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28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0-#ppt_w/2"/>
                                          </p:val>
                                        </p:tav>
                                        <p:tav tm="100000">
                                          <p:val>
                                            <p:strVal val="#ppt_x"/>
                                          </p:val>
                                        </p:tav>
                                      </p:tavLst>
                                    </p:anim>
                                    <p:anim calcmode="lin" valueType="num">
                                      <p:cBhvr additive="base">
                                        <p:cTn id="23" dur="75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8" decel="28000" fill="hold"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decel="2800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0-#ppt_w/2"/>
                                          </p:val>
                                        </p:tav>
                                        <p:tav tm="100000">
                                          <p:val>
                                            <p:strVal val="#ppt_x"/>
                                          </p:val>
                                        </p:tav>
                                      </p:tavLst>
                                    </p:anim>
                                    <p:anim calcmode="lin" valueType="num">
                                      <p:cBhvr additive="base">
                                        <p:cTn id="31"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短期盈利计划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25" name="图片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a:off x="1220908" y="4254103"/>
            <a:ext cx="5494201" cy="1503396"/>
          </a:xfrm>
          <a:prstGeom prst="rect">
            <a:avLst/>
          </a:prstGeom>
        </p:spPr>
      </p:pic>
      <p:sp>
        <p:nvSpPr>
          <p:cNvPr id="26" name="椭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4218890" y="1831326"/>
            <a:ext cx="3742528" cy="3742526"/>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7" name="图片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flipH="1" flipV="1">
            <a:off x="5510935" y="1647681"/>
            <a:ext cx="5494201" cy="1503396"/>
          </a:xfrm>
          <a:prstGeom prst="rect">
            <a:avLst/>
          </a:prstGeom>
        </p:spPr>
      </p:pic>
      <p:grpSp>
        <p:nvGrpSpPr>
          <p:cNvPr id="2" name="组合 1"/>
          <p:cNvGrpSpPr/>
          <p:nvPr/>
        </p:nvGrpSpPr>
        <p:grpSpPr>
          <a:xfrm>
            <a:off x="3922703" y="2766478"/>
            <a:ext cx="4368151" cy="1872224"/>
            <a:chOff x="3922703" y="2766478"/>
            <a:chExt cx="4368151" cy="1872224"/>
          </a:xfrm>
        </p:grpSpPr>
        <p:grpSp>
          <p:nvGrpSpPr>
            <p:cNvPr id="21" name="组合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026772" y="2766478"/>
              <a:ext cx="4174094" cy="1872224"/>
              <a:chOff x="823038" y="1329493"/>
              <a:chExt cx="10581562" cy="4746194"/>
            </a:xfrm>
          </p:grpSpPr>
          <p:sp>
            <p:nvSpPr>
              <p:cNvPr id="22" name="任意多边形 21"/>
              <p:cNvSpPr/>
              <p:nvPr/>
            </p:nvSpPr>
            <p:spPr>
              <a:xfrm flipH="1" flipV="1">
                <a:off x="823038" y="1513968"/>
                <a:ext cx="5350772" cy="2139454"/>
              </a:xfrm>
              <a:custGeom>
                <a:avLst/>
                <a:gdLst>
                  <a:gd name="connsiteX0" fmla="*/ 0 w 5350772"/>
                  <a:gd name="connsiteY0" fmla="*/ 2137298 h 2139454"/>
                  <a:gd name="connsiteX1" fmla="*/ 42765 w 5350772"/>
                  <a:gd name="connsiteY1" fmla="*/ 2139454 h 2139454"/>
                  <a:gd name="connsiteX2" fmla="*/ 0 w 5350772"/>
                  <a:gd name="connsiteY2" fmla="*/ 2139454 h 2139454"/>
                  <a:gd name="connsiteX3" fmla="*/ 2240661 w 5350772"/>
                  <a:gd name="connsiteY3" fmla="*/ 0 h 2139454"/>
                  <a:gd name="connsiteX4" fmla="*/ 5350772 w 5350772"/>
                  <a:gd name="connsiteY4" fmla="*/ 0 h 2139454"/>
                  <a:gd name="connsiteX5" fmla="*/ 5350772 w 5350772"/>
                  <a:gd name="connsiteY5" fmla="*/ 2139454 h 2139454"/>
                  <a:gd name="connsiteX6" fmla="*/ 42765 w 5350772"/>
                  <a:gd name="connsiteY6" fmla="*/ 2139454 h 2139454"/>
                  <a:gd name="connsiteX7" fmla="*/ 2232235 w 5350772"/>
                  <a:gd name="connsiteY7" fmla="*/ 166618 h 21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50772" h="2139454">
                    <a:moveTo>
                      <a:pt x="0" y="2137298"/>
                    </a:moveTo>
                    <a:lnTo>
                      <a:pt x="42765" y="2139454"/>
                    </a:lnTo>
                    <a:lnTo>
                      <a:pt x="0" y="2139454"/>
                    </a:lnTo>
                    <a:close/>
                    <a:moveTo>
                      <a:pt x="2240661" y="0"/>
                    </a:moveTo>
                    <a:lnTo>
                      <a:pt x="5350772" y="0"/>
                    </a:lnTo>
                    <a:lnTo>
                      <a:pt x="5350772" y="2139454"/>
                    </a:lnTo>
                    <a:lnTo>
                      <a:pt x="42765" y="2139454"/>
                    </a:lnTo>
                    <a:cubicBezTo>
                      <a:pt x="1182284" y="2139454"/>
                      <a:pt x="2119530" y="1274731"/>
                      <a:pt x="2232235" y="166618"/>
                    </a:cubicBezTo>
                    <a:close/>
                  </a:path>
                </a:pathLst>
              </a:custGeom>
              <a:gradFill>
                <a:gsLst>
                  <a:gs pos="0">
                    <a:schemeClr val="tx2">
                      <a:lumMod val="50000"/>
                    </a:schemeClr>
                  </a:gs>
                  <a:gs pos="100000">
                    <a:srgbClr val="000000"/>
                  </a:gs>
                </a:gsLst>
                <a:lin ang="0" scaled="0"/>
              </a:gradFill>
              <a:ln w="1905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3" name="任意多边形 22"/>
              <p:cNvSpPr/>
              <p:nvPr/>
            </p:nvSpPr>
            <p:spPr>
              <a:xfrm>
                <a:off x="6053828" y="3770009"/>
                <a:ext cx="5350772" cy="2139454"/>
              </a:xfrm>
              <a:custGeom>
                <a:avLst/>
                <a:gdLst>
                  <a:gd name="connsiteX0" fmla="*/ 0 w 5350772"/>
                  <a:gd name="connsiteY0" fmla="*/ 2137298 h 2139454"/>
                  <a:gd name="connsiteX1" fmla="*/ 42765 w 5350772"/>
                  <a:gd name="connsiteY1" fmla="*/ 2139454 h 2139454"/>
                  <a:gd name="connsiteX2" fmla="*/ 0 w 5350772"/>
                  <a:gd name="connsiteY2" fmla="*/ 2139454 h 2139454"/>
                  <a:gd name="connsiteX3" fmla="*/ 2240661 w 5350772"/>
                  <a:gd name="connsiteY3" fmla="*/ 0 h 2139454"/>
                  <a:gd name="connsiteX4" fmla="*/ 5350772 w 5350772"/>
                  <a:gd name="connsiteY4" fmla="*/ 0 h 2139454"/>
                  <a:gd name="connsiteX5" fmla="*/ 5350772 w 5350772"/>
                  <a:gd name="connsiteY5" fmla="*/ 2139454 h 2139454"/>
                  <a:gd name="connsiteX6" fmla="*/ 42765 w 5350772"/>
                  <a:gd name="connsiteY6" fmla="*/ 2139454 h 2139454"/>
                  <a:gd name="connsiteX7" fmla="*/ 2232235 w 5350772"/>
                  <a:gd name="connsiteY7" fmla="*/ 166618 h 21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50772" h="2139454">
                    <a:moveTo>
                      <a:pt x="0" y="2137298"/>
                    </a:moveTo>
                    <a:lnTo>
                      <a:pt x="42765" y="2139454"/>
                    </a:lnTo>
                    <a:lnTo>
                      <a:pt x="0" y="2139454"/>
                    </a:lnTo>
                    <a:close/>
                    <a:moveTo>
                      <a:pt x="2240661" y="0"/>
                    </a:moveTo>
                    <a:lnTo>
                      <a:pt x="5350772" y="0"/>
                    </a:lnTo>
                    <a:lnTo>
                      <a:pt x="5350772" y="2139454"/>
                    </a:lnTo>
                    <a:lnTo>
                      <a:pt x="42765" y="2139454"/>
                    </a:lnTo>
                    <a:cubicBezTo>
                      <a:pt x="1182284" y="2139454"/>
                      <a:pt x="2119530" y="1274731"/>
                      <a:pt x="2232235" y="166618"/>
                    </a:cubicBezTo>
                    <a:close/>
                  </a:path>
                </a:pathLst>
              </a:custGeom>
              <a:gradFill>
                <a:gsLst>
                  <a:gs pos="0">
                    <a:schemeClr val="tx2">
                      <a:lumMod val="50000"/>
                    </a:schemeClr>
                  </a:gs>
                  <a:gs pos="100000">
                    <a:srgbClr val="000000"/>
                  </a:gs>
                </a:gsLst>
                <a:lin ang="0" scaled="0"/>
              </a:gradFill>
              <a:ln w="1905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4" name="图片 23"/>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3739925" y="1329493"/>
                <a:ext cx="4746194" cy="4746194"/>
              </a:xfrm>
              <a:prstGeom prst="rect">
                <a:avLst/>
              </a:prstGeom>
            </p:spPr>
          </p:pic>
        </p:grpSp>
        <p:grpSp>
          <p:nvGrpSpPr>
            <p:cNvPr id="28" name="组合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213801" y="3935694"/>
              <a:ext cx="467176" cy="456600"/>
              <a:chOff x="5710238" y="3049588"/>
              <a:chExt cx="771526" cy="754062"/>
            </a:xfrm>
            <a:solidFill>
              <a:schemeClr val="tx2">
                <a:lumMod val="60000"/>
                <a:lumOff val="40000"/>
              </a:schemeClr>
            </a:solidFill>
          </p:grpSpPr>
          <p:sp>
            <p:nvSpPr>
              <p:cNvPr id="2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grpSp>
        <p:sp>
          <p:nvSpPr>
            <p:cNvPr id="33"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a:off x="4593558" y="3021720"/>
              <a:ext cx="462770" cy="479002"/>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41668" t="36285" r="39298" b="32240"/>
            <a:stretch/>
          </p:blipFill>
          <p:spPr>
            <a:xfrm>
              <a:off x="3922703" y="2862621"/>
              <a:ext cx="725691" cy="859832"/>
            </a:xfrm>
            <a:prstGeom prst="rect">
              <a:avLst/>
            </a:prstGeom>
          </p:spPr>
        </p:pic>
        <p:pic>
          <p:nvPicPr>
            <p:cNvPr id="35" name="图片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41668" t="36285" r="39298" b="32240"/>
            <a:stretch/>
          </p:blipFill>
          <p:spPr>
            <a:xfrm>
              <a:off x="7565163" y="3703549"/>
              <a:ext cx="725691" cy="859832"/>
            </a:xfrm>
            <a:prstGeom prst="rect">
              <a:avLst/>
            </a:prstGeom>
          </p:spPr>
        </p:pic>
      </p:grpSp>
      <p:sp>
        <p:nvSpPr>
          <p:cNvPr id="36" name="文本框 3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96924" y="2399379"/>
            <a:ext cx="2492990" cy="646331"/>
          </a:xfrm>
          <a:prstGeom prst="rect">
            <a:avLst/>
          </a:prstGeom>
          <a:noFill/>
          <a:ln>
            <a:noFill/>
          </a:ln>
          <a:effectLst/>
        </p:spPr>
        <p:txBody>
          <a:bodyPr wrap="none" rtlCol="0">
            <a:spAutoFit/>
          </a:bodyPr>
          <a:lstStyle/>
          <a:p>
            <a:r>
              <a:rPr lang="zh-CN" altLang="en-US" sz="3600" dirty="0" smtClean="0">
                <a:solidFill>
                  <a:srgbClr val="F5D591"/>
                </a:solidFill>
                <a:latin typeface="微软雅黑" panose="020B0503020204020204" pitchFamily="34" charset="-122"/>
                <a:ea typeface="微软雅黑" panose="020B0503020204020204" pitchFamily="34" charset="-122"/>
              </a:rPr>
              <a:t>盈利计划一</a:t>
            </a:r>
            <a:endParaRPr lang="en-US" altLang="zh-CN" sz="3600" dirty="0" smtClean="0">
              <a:solidFill>
                <a:srgbClr val="F5D591"/>
              </a:solidFill>
              <a:latin typeface="微软雅黑" panose="020B0503020204020204" pitchFamily="34" charset="-122"/>
              <a:ea typeface="微软雅黑" panose="020B0503020204020204" pitchFamily="34" charset="-122"/>
            </a:endParaRPr>
          </a:p>
        </p:txBody>
      </p:sp>
      <p:sp>
        <p:nvSpPr>
          <p:cNvPr id="37" name="TextBox 30"/>
          <p:cNvSpPr txBox="1"/>
          <p:nvPr/>
        </p:nvSpPr>
        <p:spPr>
          <a:xfrm>
            <a:off x="525152" y="3140961"/>
            <a:ext cx="3449585"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sp>
        <p:nvSpPr>
          <p:cNvPr id="38" name="文本框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789625" y="3563237"/>
            <a:ext cx="2492990" cy="646331"/>
          </a:xfrm>
          <a:prstGeom prst="rect">
            <a:avLst/>
          </a:prstGeom>
          <a:noFill/>
          <a:ln>
            <a:noFill/>
          </a:ln>
          <a:effectLst/>
        </p:spPr>
        <p:txBody>
          <a:bodyPr wrap="none" rtlCol="0">
            <a:spAutoFit/>
          </a:bodyPr>
          <a:lstStyle/>
          <a:p>
            <a:r>
              <a:rPr lang="zh-CN" altLang="en-US" sz="3600" dirty="0" smtClean="0">
                <a:solidFill>
                  <a:srgbClr val="F5D591"/>
                </a:solidFill>
                <a:latin typeface="微软雅黑" panose="020B0503020204020204" pitchFamily="34" charset="-122"/>
                <a:ea typeface="微软雅黑" panose="020B0503020204020204" pitchFamily="34" charset="-122"/>
              </a:rPr>
              <a:t>盈利计划二</a:t>
            </a:r>
            <a:endParaRPr lang="en-US" altLang="zh-CN" sz="3600" dirty="0" smtClean="0">
              <a:solidFill>
                <a:srgbClr val="F5D591"/>
              </a:solidFill>
              <a:latin typeface="微软雅黑" panose="020B0503020204020204" pitchFamily="34" charset="-122"/>
              <a:ea typeface="微软雅黑" panose="020B0503020204020204" pitchFamily="34" charset="-122"/>
            </a:endParaRPr>
          </a:p>
        </p:txBody>
      </p:sp>
      <p:sp>
        <p:nvSpPr>
          <p:cNvPr id="39" name="TextBox 30"/>
          <p:cNvSpPr txBox="1"/>
          <p:nvPr/>
        </p:nvSpPr>
        <p:spPr>
          <a:xfrm>
            <a:off x="8417853" y="4304819"/>
            <a:ext cx="3449585"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46299058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1000"/>
                                        <p:tgtEl>
                                          <p:spTgt spid="2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1000"/>
                                        <p:tgtEl>
                                          <p:spTgt spid="27"/>
                                        </p:tgtEl>
                                      </p:cBhvr>
                                    </p:animEffect>
                                  </p:childTnLst>
                                </p:cTn>
                              </p:par>
                              <p:par>
                                <p:cTn id="12" presetID="22" presetClass="entr" presetSubtype="4"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1000"/>
                                        <p:tgtEl>
                                          <p:spTgt spid="25"/>
                                        </p:tgtEl>
                                      </p:cBhvr>
                                    </p:animEffect>
                                  </p:childTnLst>
                                </p:cTn>
                              </p:par>
                            </p:childTnLst>
                          </p:cTn>
                        </p:par>
                        <p:par>
                          <p:cTn id="15" fill="hold">
                            <p:stCondLst>
                              <p:cond delay="2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2500"/>
                            </p:stCondLst>
                            <p:childTnLst>
                              <p:par>
                                <p:cTn id="20" presetID="52"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Scale>
                                      <p:cBhvr>
                                        <p:cTn id="2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6"/>
                                        </p:tgtEl>
                                        <p:attrNameLst>
                                          <p:attrName>ppt_x</p:attrName>
                                          <p:attrName>ppt_y</p:attrName>
                                        </p:attrNameLst>
                                      </p:cBhvr>
                                    </p:animMotion>
                                    <p:animEffect transition="in" filter="fade">
                                      <p:cBhvr>
                                        <p:cTn id="24" dur="1000"/>
                                        <p:tgtEl>
                                          <p:spTgt spid="36"/>
                                        </p:tgtEl>
                                      </p:cBhvr>
                                    </p:animEffect>
                                  </p:childTnLst>
                                </p:cTn>
                              </p:par>
                            </p:childTnLst>
                          </p:cTn>
                        </p:par>
                        <p:par>
                          <p:cTn id="25" fill="hold">
                            <p:stCondLst>
                              <p:cond delay="3500"/>
                            </p:stCondLst>
                            <p:childTnLst>
                              <p:par>
                                <p:cTn id="26" presetID="42"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2" presetClass="entr" presetSubtype="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Scale>
                                      <p:cBhvr>
                                        <p:cTn id="3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8"/>
                                        </p:tgtEl>
                                        <p:attrNameLst>
                                          <p:attrName>ppt_x</p:attrName>
                                          <p:attrName>ppt_y</p:attrName>
                                        </p:attrNameLst>
                                      </p:cBhvr>
                                    </p:animMotion>
                                    <p:animEffect transition="in" filter="fade">
                                      <p:cBhvr>
                                        <p:cTn id="36" dur="1000"/>
                                        <p:tgtEl>
                                          <p:spTgt spid="38"/>
                                        </p:tgtEl>
                                      </p:cBhvr>
                                    </p:animEffect>
                                  </p:childTnLst>
                                </p:cTn>
                              </p:par>
                            </p:childTnLst>
                          </p:cTn>
                        </p:par>
                        <p:par>
                          <p:cTn id="37" fill="hold">
                            <p:stCondLst>
                              <p:cond delay="5500"/>
                            </p:stCondLst>
                            <p:childTnLst>
                              <p:par>
                                <p:cTn id="38" presetID="42"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p:bldP spid="37"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947401" y="329890"/>
            <a:ext cx="4520789"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latin typeface="Kartika" panose="02020503030404060203" pitchFamily="18" charset="0"/>
                <a:cs typeface="Kartika" panose="02020503030404060203" pitchFamily="18" charset="0"/>
              </a:rPr>
              <a:t>CPMPANY</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latin typeface="Kartika" panose="02020503030404060203" pitchFamily="18" charset="0"/>
              <a:cs typeface="Kartika" panose="02020503030404060203" pitchFamily="18" charset="0"/>
            </a:endParaRPr>
          </a:p>
        </p:txBody>
      </p:sp>
      <p:pic>
        <p:nvPicPr>
          <p:cNvPr id="9" name="图片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a:off x="4351013" y="2661290"/>
            <a:ext cx="4890544" cy="1338216"/>
          </a:xfrm>
          <a:prstGeom prst="rect">
            <a:avLst/>
          </a:prstGeom>
        </p:spPr>
      </p:pic>
      <p:sp>
        <p:nvSpPr>
          <p:cNvPr id="10" name="椭圆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3170203" y="1792438"/>
            <a:ext cx="9721175" cy="9721175"/>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 name="椭圆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2735213" y="2227428"/>
            <a:ext cx="8851196" cy="8851196"/>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2" name="图片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548805" y="1526733"/>
            <a:ext cx="2952032" cy="1660519"/>
          </a:xfrm>
          <a:prstGeom prst="rect">
            <a:avLst/>
          </a:prstGeom>
        </p:spPr>
      </p:pic>
      <p:sp>
        <p:nvSpPr>
          <p:cNvPr id="24" name="任意多边形 23"/>
          <p:cNvSpPr/>
          <p:nvPr/>
        </p:nvSpPr>
        <p:spPr>
          <a:xfrm>
            <a:off x="-8587" y="2405122"/>
            <a:ext cx="5964012" cy="4452878"/>
          </a:xfrm>
          <a:custGeom>
            <a:avLst/>
            <a:gdLst>
              <a:gd name="connsiteX0" fmla="*/ 1698971 w 5964012"/>
              <a:gd name="connsiteY0" fmla="*/ 0 h 4452878"/>
              <a:gd name="connsiteX1" fmla="*/ 5964012 w 5964012"/>
              <a:gd name="connsiteY1" fmla="*/ 4265041 h 4452878"/>
              <a:gd name="connsiteX2" fmla="*/ 5959262 w 5964012"/>
              <a:gd name="connsiteY2" fmla="*/ 4452878 h 4452878"/>
              <a:gd name="connsiteX3" fmla="*/ 0 w 5964012"/>
              <a:gd name="connsiteY3" fmla="*/ 4452878 h 4452878"/>
              <a:gd name="connsiteX4" fmla="*/ 0 w 5964012"/>
              <a:gd name="connsiteY4" fmla="*/ 352721 h 4452878"/>
              <a:gd name="connsiteX5" fmla="*/ 38825 w 5964012"/>
              <a:gd name="connsiteY5" fmla="*/ 335169 h 4452878"/>
              <a:gd name="connsiteX6" fmla="*/ 1698971 w 5964012"/>
              <a:gd name="connsiteY6" fmla="*/ 0 h 445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4012" h="4452878">
                <a:moveTo>
                  <a:pt x="1698971" y="0"/>
                </a:moveTo>
                <a:cubicBezTo>
                  <a:pt x="4054488" y="0"/>
                  <a:pt x="5964012" y="1909524"/>
                  <a:pt x="5964012" y="4265041"/>
                </a:cubicBezTo>
                <a:lnTo>
                  <a:pt x="5959262" y="4452878"/>
                </a:lnTo>
                <a:lnTo>
                  <a:pt x="0" y="4452878"/>
                </a:lnTo>
                <a:lnTo>
                  <a:pt x="0" y="352721"/>
                </a:lnTo>
                <a:lnTo>
                  <a:pt x="38825" y="335169"/>
                </a:lnTo>
                <a:cubicBezTo>
                  <a:pt x="549087" y="119346"/>
                  <a:pt x="1110092" y="0"/>
                  <a:pt x="1698971" y="0"/>
                </a:cubicBezTo>
                <a:close/>
              </a:path>
            </a:pathLst>
          </a:custGeom>
          <a:blipFill>
            <a:blip r:embed="rId5"/>
            <a:stretch>
              <a:fillRect l="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758004" y="991754"/>
            <a:ext cx="3262432" cy="1015663"/>
          </a:xfrm>
          <a:prstGeom prst="rect">
            <a:avLst/>
          </a:prstGeom>
          <a:noFill/>
          <a:effectLst/>
        </p:spPr>
        <p:txBody>
          <a:bodyPr wrap="none" rtlCol="0">
            <a:spAutoFit/>
          </a:bodyPr>
          <a:lstStyle/>
          <a:p>
            <a:r>
              <a:rPr lang="zh-CN" altLang="en-US" sz="60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公司</a:t>
            </a:r>
            <a:r>
              <a:rPr lang="zh-CN" altLang="en-US" sz="6000" dirty="0" smtClean="0">
                <a:solidFill>
                  <a:srgbClr val="F5D591"/>
                </a:solidFill>
                <a:latin typeface="微软雅黑" panose="020B0503020204020204" pitchFamily="34" charset="-122"/>
                <a:ea typeface="微软雅黑" panose="020B0503020204020204" pitchFamily="34" charset="-122"/>
                <a:cs typeface="Kartika" panose="02020503030404060203" pitchFamily="18" charset="0"/>
              </a:rPr>
              <a:t>简介</a:t>
            </a:r>
            <a:endParaRPr lang="en-US" altLang="zh-CN" sz="6000" dirty="0">
              <a:solidFill>
                <a:srgbClr val="F5D59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TextBox 10"/>
          <p:cNvSpPr txBox="1"/>
          <p:nvPr/>
        </p:nvSpPr>
        <p:spPr>
          <a:xfrm>
            <a:off x="7052339" y="4209303"/>
            <a:ext cx="4796669" cy="2585323"/>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dirty="0">
                <a:solidFill>
                  <a:schemeClr val="bg1"/>
                </a:solidFill>
                <a:latin typeface="微软雅黑" panose="020B0503020204020204" pitchFamily="34" charset="-122"/>
                <a:ea typeface="微软雅黑" panose="020B0503020204020204" pitchFamily="34" charset="-122"/>
              </a:rPr>
              <a:t>这里输入</a:t>
            </a:r>
            <a:r>
              <a:rPr lang="zh-CN" altLang="en-US"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dirty="0">
                <a:solidFill>
                  <a:schemeClr val="bg1"/>
                </a:solidFill>
                <a:latin typeface="微软雅黑" panose="020B0503020204020204" pitchFamily="34" charset="-122"/>
                <a:ea typeface="微软雅黑" panose="020B0503020204020204" pitchFamily="34" charset="-122"/>
              </a:rPr>
              <a:t>输入简单的文字</a:t>
            </a:r>
            <a:r>
              <a:rPr lang="zh-CN" altLang="en-US" dirty="0" smtClean="0">
                <a:solidFill>
                  <a:schemeClr val="bg1"/>
                </a:solidFill>
                <a:latin typeface="微软雅黑" panose="020B0503020204020204" pitchFamily="34" charset="-122"/>
                <a:ea typeface="微软雅黑" panose="020B0503020204020204" pitchFamily="34" charset="-122"/>
              </a:rPr>
              <a:t>概述这里入简单</a:t>
            </a:r>
            <a:r>
              <a:rPr lang="zh-CN" altLang="en-US" dirty="0">
                <a:solidFill>
                  <a:schemeClr val="bg1"/>
                </a:solidFill>
                <a:latin typeface="微软雅黑" panose="020B0503020204020204" pitchFamily="34" charset="-122"/>
                <a:ea typeface="微软雅黑" panose="020B0503020204020204" pitchFamily="34" charset="-122"/>
              </a:rPr>
              <a:t>的文字</a:t>
            </a:r>
            <a:r>
              <a:rPr lang="zh-CN" altLang="en-US" dirty="0" smtClean="0">
                <a:solidFill>
                  <a:schemeClr val="bg1"/>
                </a:solidFill>
                <a:latin typeface="微软雅黑" panose="020B0503020204020204" pitchFamily="34" charset="-122"/>
                <a:ea typeface="微软雅黑" panose="020B0503020204020204" pitchFamily="34" charset="-122"/>
              </a:rPr>
              <a:t>概述这里输入述简单的文字概述这里输入简单文字概述这里输入简单</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　</a:t>
            </a:r>
          </a:p>
        </p:txBody>
      </p:sp>
      <p:grpSp>
        <p:nvGrpSpPr>
          <p:cNvPr id="7" name="组合 6"/>
          <p:cNvGrpSpPr/>
          <p:nvPr/>
        </p:nvGrpSpPr>
        <p:grpSpPr>
          <a:xfrm>
            <a:off x="7260585" y="-1722890"/>
            <a:ext cx="6157855" cy="6157845"/>
            <a:chOff x="7260585" y="-1722890"/>
            <a:chExt cx="6157855" cy="6157845"/>
          </a:xfrm>
        </p:grpSpPr>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260585" y="-1722890"/>
              <a:ext cx="6157855" cy="6157845"/>
            </a:xfrm>
            <a:prstGeom prst="rect">
              <a:avLst/>
            </a:prstGeom>
          </p:spPr>
        </p:pic>
        <p:sp>
          <p:nvSpPr>
            <p:cNvPr id="13" name="椭圆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flipV="1">
              <a:off x="7964072" y="-1019408"/>
              <a:ext cx="4750882" cy="4750882"/>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97022675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1000"/>
                                        <p:tgtEl>
                                          <p:spTgt spid="2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250"/>
                            </p:stCondLst>
                            <p:childTnLst>
                              <p:par>
                                <p:cTn id="20" presetID="5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par>
                          <p:cTn id="25" fill="hold">
                            <p:stCondLst>
                              <p:cond delay="3250"/>
                            </p:stCondLst>
                            <p:childTnLst>
                              <p:par>
                                <p:cTn id="26" presetID="22" presetClass="entr" presetSubtype="4"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750"/>
                                        <p:tgtEl>
                                          <p:spTgt spid="9"/>
                                        </p:tgtEl>
                                      </p:cBhvr>
                                    </p:animEffect>
                                  </p:childTnLst>
                                </p:cTn>
                              </p:par>
                            </p:childTnLst>
                          </p:cTn>
                        </p:par>
                        <p:par>
                          <p:cTn id="29" fill="hold">
                            <p:stCondLst>
                              <p:cond delay="4000"/>
                            </p:stCondLst>
                            <p:childTnLst>
                              <p:par>
                                <p:cTn id="30" presetID="21"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6000"/>
                            </p:stCondLst>
                            <p:childTnLst>
                              <p:par>
                                <p:cTn id="34" presetID="23" presetClass="entr" presetSubtype="32"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strVal val="4*#ppt_w"/>
                                          </p:val>
                                        </p:tav>
                                        <p:tav tm="100000">
                                          <p:val>
                                            <p:strVal val="#ppt_w"/>
                                          </p:val>
                                        </p:tav>
                                      </p:tavLst>
                                    </p:anim>
                                    <p:anim calcmode="lin" valueType="num">
                                      <p:cBhvr>
                                        <p:cTn id="37" dur="750" fill="hold"/>
                                        <p:tgtEl>
                                          <p:spTgt spid="25"/>
                                        </p:tgtEl>
                                        <p:attrNameLst>
                                          <p:attrName>ppt_h</p:attrName>
                                        </p:attrNameLst>
                                      </p:cBhvr>
                                      <p:tavLst>
                                        <p:tav tm="0">
                                          <p:val>
                                            <p:strVal val="4*#ppt_h"/>
                                          </p:val>
                                        </p:tav>
                                        <p:tav tm="100000">
                                          <p:val>
                                            <p:strVal val="#ppt_h"/>
                                          </p:val>
                                        </p:tav>
                                      </p:tavLst>
                                    </p:anim>
                                  </p:childTnLst>
                                </p:cTn>
                              </p:par>
                            </p:childTnLst>
                          </p:cTn>
                        </p:par>
                        <p:par>
                          <p:cTn id="38" fill="hold">
                            <p:stCondLst>
                              <p:cond delay="6750"/>
                            </p:stCondLst>
                            <p:childTnLst>
                              <p:par>
                                <p:cTn id="39" presetID="26" presetClass="emph" presetSubtype="0" fill="hold" grpId="1" nodeType="afterEffect">
                                  <p:stCondLst>
                                    <p:cond delay="0"/>
                                  </p:stCondLst>
                                  <p:childTnLst>
                                    <p:animEffect transition="out" filter="fade">
                                      <p:cBhvr>
                                        <p:cTn id="40" dur="500" tmFilter="0, 0; .2, .5; .8, .5; 1, 0"/>
                                        <p:tgtEl>
                                          <p:spTgt spid="25"/>
                                        </p:tgtEl>
                                      </p:cBhvr>
                                    </p:animEffect>
                                    <p:animScale>
                                      <p:cBhvr>
                                        <p:cTn id="41" dur="250" autoRev="1" fill="hold"/>
                                        <p:tgtEl>
                                          <p:spTgt spid="25"/>
                                        </p:tgtEl>
                                      </p:cBhvr>
                                      <p:by x="105000" y="105000"/>
                                    </p:animScale>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24" grpId="0" animBg="1"/>
      <p:bldP spid="25" grpId="0"/>
      <p:bldP spid="25" grpId="1"/>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998991"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E</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财务融资</a:t>
            </a:r>
          </a:p>
        </p:txBody>
      </p:sp>
      <p:sp>
        <p:nvSpPr>
          <p:cNvPr id="59" name="TextBox 1"/>
          <p:cNvSpPr txBox="1"/>
          <p:nvPr/>
        </p:nvSpPr>
        <p:spPr>
          <a:xfrm>
            <a:off x="4594626" y="3884439"/>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财务融资</a:t>
            </a:r>
            <a:endParaRPr lang="zh-CN" altLang="en-US" sz="4800" spc="400" dirty="0">
              <a:solidFill>
                <a:schemeClr val="bg1"/>
              </a:solidFill>
              <a:latin typeface="微软雅黑" pitchFamily="34" charset="-122"/>
              <a:ea typeface="微软雅黑" pitchFamily="34" charset="-122"/>
            </a:endParaRPr>
          </a:p>
        </p:txBody>
      </p:sp>
      <p:sp>
        <p:nvSpPr>
          <p:cNvPr id="52" name="文本框 9"/>
          <p:cNvSpPr txBox="1"/>
          <p:nvPr/>
        </p:nvSpPr>
        <p:spPr>
          <a:xfrm>
            <a:off x="4220895" y="511840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成本预算</a:t>
            </a:r>
          </a:p>
        </p:txBody>
      </p:sp>
      <p:sp>
        <p:nvSpPr>
          <p:cNvPr id="53" name="文本框 9"/>
          <p:cNvSpPr txBox="1"/>
          <p:nvPr/>
        </p:nvSpPr>
        <p:spPr>
          <a:xfrm>
            <a:off x="4220894" y="555232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资金缺口</a:t>
            </a:r>
          </a:p>
        </p:txBody>
      </p:sp>
      <p:sp>
        <p:nvSpPr>
          <p:cNvPr id="54" name="文本框 53"/>
          <p:cNvSpPr txBox="1"/>
          <p:nvPr/>
        </p:nvSpPr>
        <p:spPr>
          <a:xfrm>
            <a:off x="6491850" y="555667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融资计划</a:t>
            </a:r>
          </a:p>
        </p:txBody>
      </p:sp>
      <p:sp>
        <p:nvSpPr>
          <p:cNvPr id="55" name="文本框 9"/>
          <p:cNvSpPr txBox="1"/>
          <p:nvPr/>
        </p:nvSpPr>
        <p:spPr>
          <a:xfrm>
            <a:off x="4220894" y="599059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资金主要用途</a:t>
            </a:r>
          </a:p>
        </p:txBody>
      </p:sp>
      <p:sp>
        <p:nvSpPr>
          <p:cNvPr id="56" name="文本框 9"/>
          <p:cNvSpPr txBox="1"/>
          <p:nvPr/>
        </p:nvSpPr>
        <p:spPr>
          <a:xfrm>
            <a:off x="6491850" y="512275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结束语</a:t>
            </a:r>
          </a:p>
        </p:txBody>
      </p:sp>
    </p:spTree>
    <p:extLst>
      <p:ext uri="{BB962C8B-B14F-4D97-AF65-F5344CB8AC3E}">
        <p14:creationId xmlns:p14="http://schemas.microsoft.com/office/powerpoint/2010/main" val="3716537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52" grpId="0"/>
      <p:bldP spid="53" grpId="0"/>
      <p:bldP spid="54" grpId="0"/>
      <p:bldP spid="55" grpId="0"/>
      <p:bldP spid="56"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7" name="任意多边形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2806409" y="-238765"/>
            <a:ext cx="6560298" cy="12548544"/>
          </a:xfrm>
          <a:custGeom>
            <a:avLst/>
            <a:gdLst>
              <a:gd name="connsiteX0" fmla="*/ 1002500 w 1002500"/>
              <a:gd name="connsiteY0" fmla="*/ 958792 h 1917583"/>
              <a:gd name="connsiteX1" fmla="*/ 856775 w 1002500"/>
              <a:gd name="connsiteY1" fmla="*/ 1729138 h 1917583"/>
              <a:gd name="connsiteX2" fmla="*/ 768825 w 1002500"/>
              <a:gd name="connsiteY2" fmla="*/ 1917583 h 1917583"/>
              <a:gd name="connsiteX3" fmla="*/ 0 w 1002500"/>
              <a:gd name="connsiteY3" fmla="*/ 1917583 h 1917583"/>
              <a:gd name="connsiteX4" fmla="*/ 0 w 1002500"/>
              <a:gd name="connsiteY4" fmla="*/ 0 h 1917583"/>
              <a:gd name="connsiteX5" fmla="*/ 768824 w 1002500"/>
              <a:gd name="connsiteY5" fmla="*/ 0 h 1917583"/>
              <a:gd name="connsiteX6" fmla="*/ 856775 w 1002500"/>
              <a:gd name="connsiteY6" fmla="*/ 188448 h 1917583"/>
              <a:gd name="connsiteX7" fmla="*/ 1002500 w 1002500"/>
              <a:gd name="connsiteY7" fmla="*/ 958792 h 191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500" h="1917583">
                <a:moveTo>
                  <a:pt x="1002500" y="958792"/>
                </a:moveTo>
                <a:cubicBezTo>
                  <a:pt x="1002500" y="1230736"/>
                  <a:pt x="950831" y="1490612"/>
                  <a:pt x="856775" y="1729138"/>
                </a:cubicBezTo>
                <a:lnTo>
                  <a:pt x="768825" y="1917583"/>
                </a:lnTo>
                <a:lnTo>
                  <a:pt x="0" y="1917583"/>
                </a:lnTo>
                <a:lnTo>
                  <a:pt x="0" y="0"/>
                </a:lnTo>
                <a:lnTo>
                  <a:pt x="768824" y="0"/>
                </a:lnTo>
                <a:lnTo>
                  <a:pt x="856775" y="188448"/>
                </a:lnTo>
                <a:cubicBezTo>
                  <a:pt x="950831" y="426974"/>
                  <a:pt x="1002500" y="686849"/>
                  <a:pt x="1002500" y="958792"/>
                </a:cubicBezTo>
                <a:close/>
              </a:path>
            </a:pathLst>
          </a:cu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3357" y="2986925"/>
            <a:ext cx="1856936" cy="1167440"/>
            <a:chOff x="440462" y="3113111"/>
            <a:chExt cx="1856936" cy="1167440"/>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0" name="图片 9"/>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1" name="组合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01425" y="2407758"/>
            <a:ext cx="1856936" cy="1167440"/>
            <a:chOff x="440462" y="3113111"/>
            <a:chExt cx="1856936" cy="1167440"/>
          </a:xfrm>
        </p:grpSpPr>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3" name="图片 12"/>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4" name="组合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181893" y="2144171"/>
            <a:ext cx="1856936" cy="1167440"/>
            <a:chOff x="440462" y="3113111"/>
            <a:chExt cx="1856936" cy="1167440"/>
          </a:xfrm>
        </p:grpSpPr>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6" name="图片 15"/>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7" name="组合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600461" y="2407758"/>
            <a:ext cx="1856936" cy="1167440"/>
            <a:chOff x="440462" y="3113111"/>
            <a:chExt cx="1856936" cy="1167440"/>
          </a:xfrm>
        </p:grpSpPr>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9" name="图片 18"/>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20" name="组合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90430" y="2986925"/>
            <a:ext cx="1856936" cy="1167440"/>
            <a:chOff x="440462" y="3113111"/>
            <a:chExt cx="1856936" cy="1167440"/>
          </a:xfrm>
        </p:grpSpPr>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22" name="图片 21"/>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sp>
        <p:nvSpPr>
          <p:cNvPr id="34" name="矩形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04527" y="5804079"/>
            <a:ext cx="11501723" cy="67734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extLst>
              <a:ext uri="{28A0092B-C50C-407E-A947-70E740481C1C}">
                <a14:useLocalDpi xmlns:a14="http://schemas.microsoft.com/office/drawing/2010/main" val="0"/>
              </a:ext>
            </a:extLst>
          </a:blip>
          <a:srcRect t="46293"/>
          <a:stretch/>
        </p:blipFill>
        <p:spPr>
          <a:xfrm>
            <a:off x="769247" y="5787111"/>
            <a:ext cx="10682224" cy="484910"/>
          </a:xfrm>
          <a:prstGeom prst="rect">
            <a:avLst/>
          </a:prstGeom>
        </p:spPr>
      </p:pic>
      <p:grpSp>
        <p:nvGrpSpPr>
          <p:cNvPr id="2" name="组合 1"/>
          <p:cNvGrpSpPr/>
          <p:nvPr/>
        </p:nvGrpSpPr>
        <p:grpSpPr>
          <a:xfrm>
            <a:off x="769247" y="4311225"/>
            <a:ext cx="1465151" cy="1742185"/>
            <a:chOff x="769247" y="4311225"/>
            <a:chExt cx="1465151" cy="1742185"/>
          </a:xfrm>
        </p:grpSpPr>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769247" y="4311225"/>
              <a:ext cx="1465151" cy="1742185"/>
            </a:xfrm>
            <a:prstGeom prst="rect">
              <a:avLst/>
            </a:prstGeom>
          </p:spPr>
        </p:pic>
        <p:sp>
          <p:nvSpPr>
            <p:cNvPr id="36" name="文本框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40813"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a:t>60%</a:t>
              </a:r>
              <a:endParaRPr lang="zh-CN" altLang="en-US" sz="2800" b="0" dirty="0"/>
            </a:p>
          </p:txBody>
        </p:sp>
      </p:grpSp>
      <p:grpSp>
        <p:nvGrpSpPr>
          <p:cNvPr id="3" name="组合 2"/>
          <p:cNvGrpSpPr/>
          <p:nvPr/>
        </p:nvGrpSpPr>
        <p:grpSpPr>
          <a:xfrm>
            <a:off x="2997315" y="3948041"/>
            <a:ext cx="1465151" cy="2165846"/>
            <a:chOff x="2997315" y="3948041"/>
            <a:chExt cx="1465151" cy="2165846"/>
          </a:xfrm>
        </p:grpSpPr>
        <p:pic>
          <p:nvPicPr>
            <p:cNvPr id="30" name="图片 29"/>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a:off x="2997315" y="3948041"/>
              <a:ext cx="1465151" cy="2165846"/>
            </a:xfrm>
            <a:prstGeom prst="rect">
              <a:avLst/>
            </a:prstGeom>
          </p:spPr>
        </p:pic>
        <p:sp>
          <p:nvSpPr>
            <p:cNvPr id="37" name="文本框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268064"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70</a:t>
              </a:r>
              <a:r>
                <a:rPr lang="en-US" altLang="zh-CN" sz="2800" b="0" dirty="0"/>
                <a:t>%</a:t>
              </a:r>
              <a:endParaRPr lang="zh-CN" altLang="en-US" sz="2800" b="0" dirty="0"/>
            </a:p>
          </p:txBody>
        </p:sp>
      </p:grpSp>
      <p:grpSp>
        <p:nvGrpSpPr>
          <p:cNvPr id="4" name="组合 3"/>
          <p:cNvGrpSpPr/>
          <p:nvPr/>
        </p:nvGrpSpPr>
        <p:grpSpPr>
          <a:xfrm>
            <a:off x="5377786" y="4484196"/>
            <a:ext cx="1465151" cy="1538680"/>
            <a:chOff x="5377786" y="4484196"/>
            <a:chExt cx="1465151" cy="1538680"/>
          </a:xfrm>
        </p:grpSpPr>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5377786" y="4484196"/>
              <a:ext cx="1465151" cy="1538680"/>
            </a:xfrm>
            <a:prstGeom prst="rect">
              <a:avLst/>
            </a:prstGeom>
          </p:spPr>
        </p:pic>
        <p:sp>
          <p:nvSpPr>
            <p:cNvPr id="38" name="文本框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648533"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50</a:t>
              </a:r>
              <a:r>
                <a:rPr lang="en-US" altLang="zh-CN" sz="2800" b="0" dirty="0"/>
                <a:t>%</a:t>
              </a:r>
              <a:endParaRPr lang="zh-CN" altLang="en-US" sz="2800" b="0" dirty="0"/>
            </a:p>
          </p:txBody>
        </p:sp>
      </p:grpSp>
      <p:grpSp>
        <p:nvGrpSpPr>
          <p:cNvPr id="23" name="组合 22"/>
          <p:cNvGrpSpPr/>
          <p:nvPr/>
        </p:nvGrpSpPr>
        <p:grpSpPr>
          <a:xfrm>
            <a:off x="7796351" y="3718062"/>
            <a:ext cx="1465151" cy="2454863"/>
            <a:chOff x="7796351" y="3718062"/>
            <a:chExt cx="1465151" cy="2454863"/>
          </a:xfrm>
        </p:grpSpPr>
        <p:pic>
          <p:nvPicPr>
            <p:cNvPr id="32" name="图片 31"/>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a:off x="7796351" y="3718062"/>
              <a:ext cx="1465151" cy="2454863"/>
            </a:xfrm>
            <a:prstGeom prst="rect">
              <a:avLst/>
            </a:prstGeom>
          </p:spPr>
        </p:pic>
        <p:sp>
          <p:nvSpPr>
            <p:cNvPr id="39" name="文本框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8067917"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80</a:t>
              </a:r>
              <a:r>
                <a:rPr lang="en-US" altLang="zh-CN" sz="2800" b="0" dirty="0"/>
                <a:t>%</a:t>
              </a:r>
              <a:endParaRPr lang="zh-CN" altLang="en-US" sz="2800" b="0" dirty="0"/>
            </a:p>
          </p:txBody>
        </p:sp>
      </p:grpSp>
      <p:grpSp>
        <p:nvGrpSpPr>
          <p:cNvPr id="24" name="组合 23"/>
          <p:cNvGrpSpPr/>
          <p:nvPr/>
        </p:nvGrpSpPr>
        <p:grpSpPr>
          <a:xfrm>
            <a:off x="9986320" y="4836422"/>
            <a:ext cx="1465151" cy="1118297"/>
            <a:chOff x="9986320" y="4836422"/>
            <a:chExt cx="1465151" cy="1118297"/>
          </a:xfrm>
        </p:grpSpPr>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9986320" y="4836422"/>
              <a:ext cx="1465151" cy="1118297"/>
            </a:xfrm>
            <a:prstGeom prst="rect">
              <a:avLst/>
            </a:prstGeom>
          </p:spPr>
        </p:pic>
        <p:sp>
          <p:nvSpPr>
            <p:cNvPr id="40" name="文本框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257069"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40</a:t>
              </a:r>
              <a:r>
                <a:rPr lang="en-US" altLang="zh-CN" sz="2800" b="0" dirty="0"/>
                <a:t>%</a:t>
              </a:r>
              <a:endParaRPr lang="zh-CN" altLang="en-US" sz="2800" b="0" dirty="0"/>
            </a:p>
          </p:txBody>
        </p:sp>
      </p:grpSp>
      <p:grpSp>
        <p:nvGrpSpPr>
          <p:cNvPr id="42" name="组合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43" name="图片 4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4" name="图片 43"/>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45" name="文本框 44"/>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成本分析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87791" y="2547611"/>
            <a:ext cx="1620957" cy="523220"/>
          </a:xfrm>
          <a:prstGeom prst="rect">
            <a:avLst/>
          </a:prstGeom>
          <a:noFill/>
          <a:effectLst/>
        </p:spPr>
        <p:txBody>
          <a:bodyPr wrap="none" rtlCol="0">
            <a:spAutoFit/>
          </a:bodyPr>
          <a:lstStyle/>
          <a:p>
            <a:pPr algn="ctr"/>
            <a:r>
              <a:rPr lang="zh-CN" altLang="en-US" sz="2800" b="1" dirty="0">
                <a:solidFill>
                  <a:schemeClr val="bg1"/>
                </a:solidFill>
                <a:latin typeface="微软雅黑" pitchFamily="34" charset="-122"/>
                <a:ea typeface="微软雅黑" pitchFamily="34" charset="-122"/>
              </a:rPr>
              <a:t>管理</a:t>
            </a:r>
            <a:r>
              <a:rPr lang="zh-CN" altLang="en-US" sz="2800" b="1" dirty="0" smtClean="0">
                <a:solidFill>
                  <a:schemeClr val="bg1"/>
                </a:solidFill>
                <a:latin typeface="微软雅黑" pitchFamily="34" charset="-122"/>
                <a:ea typeface="微软雅黑" pitchFamily="34" charset="-122"/>
              </a:rPr>
              <a:t>成本</a:t>
            </a:r>
            <a:endParaRPr lang="zh-CN" altLang="en-US" sz="2800" b="1" dirty="0">
              <a:solidFill>
                <a:schemeClr val="bg1"/>
              </a:solidFill>
              <a:latin typeface="微软雅黑" pitchFamily="34" charset="-122"/>
              <a:ea typeface="微软雅黑" pitchFamily="34" charset="-122"/>
            </a:endParaRPr>
          </a:p>
        </p:txBody>
      </p:sp>
      <p:sp>
        <p:nvSpPr>
          <p:cNvPr id="47" name="文本框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718447" y="1874323"/>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营销成本</a:t>
            </a:r>
            <a:endParaRPr lang="zh-CN" altLang="en-US" sz="2800" b="1" dirty="0">
              <a:solidFill>
                <a:schemeClr val="bg1"/>
              </a:solidFill>
              <a:latin typeface="微软雅黑" pitchFamily="34" charset="-122"/>
              <a:ea typeface="微软雅黑" pitchFamily="34" charset="-122"/>
            </a:endParaRPr>
          </a:p>
        </p:txBody>
      </p:sp>
      <p:sp>
        <p:nvSpPr>
          <p:cNvPr id="48" name="文本框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961316" y="2500430"/>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其他成本</a:t>
            </a:r>
            <a:endParaRPr lang="zh-CN" altLang="en-US" sz="2800" b="1" dirty="0">
              <a:solidFill>
                <a:schemeClr val="bg1"/>
              </a:solidFill>
              <a:latin typeface="微软雅黑" pitchFamily="34" charset="-122"/>
              <a:ea typeface="微软雅黑" pitchFamily="34" charset="-122"/>
            </a:endParaRPr>
          </a:p>
        </p:txBody>
      </p:sp>
      <p:sp>
        <p:nvSpPr>
          <p:cNvPr id="49" name="文本框 4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895919" y="1933512"/>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办公成本</a:t>
            </a:r>
            <a:endParaRPr lang="zh-CN" altLang="en-US" sz="2800" b="1" dirty="0">
              <a:solidFill>
                <a:schemeClr val="bg1"/>
              </a:solidFill>
              <a:latin typeface="微软雅黑" pitchFamily="34" charset="-122"/>
              <a:ea typeface="微软雅黑" pitchFamily="34" charset="-122"/>
            </a:endParaRPr>
          </a:p>
        </p:txBody>
      </p:sp>
      <p:sp>
        <p:nvSpPr>
          <p:cNvPr id="50" name="文本框 4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299879" y="1647055"/>
            <a:ext cx="1620957" cy="523220"/>
          </a:xfrm>
          <a:prstGeom prst="rect">
            <a:avLst/>
          </a:prstGeom>
          <a:noFill/>
          <a:effectLst/>
        </p:spPr>
        <p:txBody>
          <a:bodyPr wrap="none" rtlCol="0">
            <a:spAutoFit/>
          </a:bodyPr>
          <a:lstStyle/>
          <a:p>
            <a:pPr algn="ctr"/>
            <a:r>
              <a:rPr lang="zh-CN" altLang="en-US" sz="2800" b="1" dirty="0">
                <a:solidFill>
                  <a:schemeClr val="bg1"/>
                </a:solidFill>
                <a:latin typeface="微软雅黑" pitchFamily="34" charset="-122"/>
                <a:ea typeface="微软雅黑" pitchFamily="34" charset="-122"/>
              </a:rPr>
              <a:t>人员</a:t>
            </a:r>
            <a:r>
              <a:rPr lang="zh-CN" altLang="en-US" sz="2800" b="1" dirty="0" smtClean="0">
                <a:solidFill>
                  <a:schemeClr val="bg1"/>
                </a:solidFill>
                <a:latin typeface="微软雅黑" pitchFamily="34" charset="-122"/>
                <a:ea typeface="微软雅黑" pitchFamily="34" charset="-122"/>
              </a:rPr>
              <a:t>成本</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748398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900" decel="100000" fill="hold"/>
                                        <p:tgtEl>
                                          <p:spTgt spid="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75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900" decel="100000" fill="hold"/>
                                        <p:tgtEl>
                                          <p:spTgt spid="2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900" decel="100000" fill="hold"/>
                                        <p:tgtEl>
                                          <p:spTgt spid="24"/>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41" fill="hold">
                            <p:stCondLst>
                              <p:cond delay="3000"/>
                            </p:stCondLst>
                            <p:childTnLst>
                              <p:par>
                                <p:cTn id="42" presetID="16" presetClass="entr" presetSubtype="37"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outVertical)">
                                      <p:cBhvr>
                                        <p:cTn id="44" dur="500"/>
                                        <p:tgtEl>
                                          <p:spTgt spid="7"/>
                                        </p:tgtEl>
                                      </p:cBhvr>
                                    </p:animEffect>
                                  </p:childTnLst>
                                </p:cTn>
                              </p:par>
                            </p:childTnLst>
                          </p:cTn>
                        </p:par>
                        <p:par>
                          <p:cTn id="45" fill="hold">
                            <p:stCondLst>
                              <p:cond delay="3500"/>
                            </p:stCondLst>
                            <p:childTnLst>
                              <p:par>
                                <p:cTn id="46" presetID="23" presetClass="entr" presetSubtype="32"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750" fill="hold"/>
                                        <p:tgtEl>
                                          <p:spTgt spid="8"/>
                                        </p:tgtEl>
                                        <p:attrNameLst>
                                          <p:attrName>ppt_w</p:attrName>
                                        </p:attrNameLst>
                                      </p:cBhvr>
                                      <p:tavLst>
                                        <p:tav tm="0">
                                          <p:val>
                                            <p:strVal val="4*#ppt_w"/>
                                          </p:val>
                                        </p:tav>
                                        <p:tav tm="100000">
                                          <p:val>
                                            <p:strVal val="#ppt_w"/>
                                          </p:val>
                                        </p:tav>
                                      </p:tavLst>
                                    </p:anim>
                                    <p:anim calcmode="lin" valueType="num">
                                      <p:cBhvr>
                                        <p:cTn id="49" dur="750" fill="hold"/>
                                        <p:tgtEl>
                                          <p:spTgt spid="8"/>
                                        </p:tgtEl>
                                        <p:attrNameLst>
                                          <p:attrName>ppt_h</p:attrName>
                                        </p:attrNameLst>
                                      </p:cBhvr>
                                      <p:tavLst>
                                        <p:tav tm="0">
                                          <p:val>
                                            <p:strVal val="4*#ppt_h"/>
                                          </p:val>
                                        </p:tav>
                                        <p:tav tm="100000">
                                          <p:val>
                                            <p:strVal val="#ppt_h"/>
                                          </p:val>
                                        </p:tav>
                                      </p:tavLst>
                                    </p:anim>
                                  </p:childTnLst>
                                </p:cTn>
                              </p:par>
                              <p:par>
                                <p:cTn id="50" presetID="23" presetClass="entr" presetSubtype="32" fill="hold" nodeType="withEffect">
                                  <p:stCondLst>
                                    <p:cond delay="250"/>
                                  </p:stCondLst>
                                  <p:childTnLst>
                                    <p:set>
                                      <p:cBhvr>
                                        <p:cTn id="51" dur="1" fill="hold">
                                          <p:stCondLst>
                                            <p:cond delay="0"/>
                                          </p:stCondLst>
                                        </p:cTn>
                                        <p:tgtEl>
                                          <p:spTgt spid="11"/>
                                        </p:tgtEl>
                                        <p:attrNameLst>
                                          <p:attrName>style.visibility</p:attrName>
                                        </p:attrNameLst>
                                      </p:cBhvr>
                                      <p:to>
                                        <p:strVal val="visible"/>
                                      </p:to>
                                    </p:set>
                                    <p:anim calcmode="lin" valueType="num">
                                      <p:cBhvr>
                                        <p:cTn id="52" dur="750" fill="hold"/>
                                        <p:tgtEl>
                                          <p:spTgt spid="11"/>
                                        </p:tgtEl>
                                        <p:attrNameLst>
                                          <p:attrName>ppt_w</p:attrName>
                                        </p:attrNameLst>
                                      </p:cBhvr>
                                      <p:tavLst>
                                        <p:tav tm="0">
                                          <p:val>
                                            <p:strVal val="4*#ppt_w"/>
                                          </p:val>
                                        </p:tav>
                                        <p:tav tm="100000">
                                          <p:val>
                                            <p:strVal val="#ppt_w"/>
                                          </p:val>
                                        </p:tav>
                                      </p:tavLst>
                                    </p:anim>
                                    <p:anim calcmode="lin" valueType="num">
                                      <p:cBhvr>
                                        <p:cTn id="53" dur="750" fill="hold"/>
                                        <p:tgtEl>
                                          <p:spTgt spid="11"/>
                                        </p:tgtEl>
                                        <p:attrNameLst>
                                          <p:attrName>ppt_h</p:attrName>
                                        </p:attrNameLst>
                                      </p:cBhvr>
                                      <p:tavLst>
                                        <p:tav tm="0">
                                          <p:val>
                                            <p:strVal val="4*#ppt_h"/>
                                          </p:val>
                                        </p:tav>
                                        <p:tav tm="100000">
                                          <p:val>
                                            <p:strVal val="#ppt_h"/>
                                          </p:val>
                                        </p:tav>
                                      </p:tavLst>
                                    </p:anim>
                                  </p:childTnLst>
                                </p:cTn>
                              </p:par>
                              <p:par>
                                <p:cTn id="54" presetID="23" presetClass="entr" presetSubtype="32" fill="hold" nodeType="withEffect">
                                  <p:stCondLst>
                                    <p:cond delay="500"/>
                                  </p:stCondLst>
                                  <p:childTnLst>
                                    <p:set>
                                      <p:cBhvr>
                                        <p:cTn id="55" dur="1" fill="hold">
                                          <p:stCondLst>
                                            <p:cond delay="0"/>
                                          </p:stCondLst>
                                        </p:cTn>
                                        <p:tgtEl>
                                          <p:spTgt spid="14"/>
                                        </p:tgtEl>
                                        <p:attrNameLst>
                                          <p:attrName>style.visibility</p:attrName>
                                        </p:attrNameLst>
                                      </p:cBhvr>
                                      <p:to>
                                        <p:strVal val="visible"/>
                                      </p:to>
                                    </p:set>
                                    <p:anim calcmode="lin" valueType="num">
                                      <p:cBhvr>
                                        <p:cTn id="56" dur="750" fill="hold"/>
                                        <p:tgtEl>
                                          <p:spTgt spid="14"/>
                                        </p:tgtEl>
                                        <p:attrNameLst>
                                          <p:attrName>ppt_w</p:attrName>
                                        </p:attrNameLst>
                                      </p:cBhvr>
                                      <p:tavLst>
                                        <p:tav tm="0">
                                          <p:val>
                                            <p:strVal val="4*#ppt_w"/>
                                          </p:val>
                                        </p:tav>
                                        <p:tav tm="100000">
                                          <p:val>
                                            <p:strVal val="#ppt_w"/>
                                          </p:val>
                                        </p:tav>
                                      </p:tavLst>
                                    </p:anim>
                                    <p:anim calcmode="lin" valueType="num">
                                      <p:cBhvr>
                                        <p:cTn id="57" dur="750" fill="hold"/>
                                        <p:tgtEl>
                                          <p:spTgt spid="14"/>
                                        </p:tgtEl>
                                        <p:attrNameLst>
                                          <p:attrName>ppt_h</p:attrName>
                                        </p:attrNameLst>
                                      </p:cBhvr>
                                      <p:tavLst>
                                        <p:tav tm="0">
                                          <p:val>
                                            <p:strVal val="4*#ppt_h"/>
                                          </p:val>
                                        </p:tav>
                                        <p:tav tm="100000">
                                          <p:val>
                                            <p:strVal val="#ppt_h"/>
                                          </p:val>
                                        </p:tav>
                                      </p:tavLst>
                                    </p:anim>
                                  </p:childTnLst>
                                </p:cTn>
                              </p:par>
                              <p:par>
                                <p:cTn id="58" presetID="23" presetClass="entr" presetSubtype="32" fill="hold" nodeType="withEffect">
                                  <p:stCondLst>
                                    <p:cond delay="7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750" fill="hold"/>
                                        <p:tgtEl>
                                          <p:spTgt spid="17"/>
                                        </p:tgtEl>
                                        <p:attrNameLst>
                                          <p:attrName>ppt_w</p:attrName>
                                        </p:attrNameLst>
                                      </p:cBhvr>
                                      <p:tavLst>
                                        <p:tav tm="0">
                                          <p:val>
                                            <p:strVal val="4*#ppt_w"/>
                                          </p:val>
                                        </p:tav>
                                        <p:tav tm="100000">
                                          <p:val>
                                            <p:strVal val="#ppt_w"/>
                                          </p:val>
                                        </p:tav>
                                      </p:tavLst>
                                    </p:anim>
                                    <p:anim calcmode="lin" valueType="num">
                                      <p:cBhvr>
                                        <p:cTn id="61" dur="750" fill="hold"/>
                                        <p:tgtEl>
                                          <p:spTgt spid="17"/>
                                        </p:tgtEl>
                                        <p:attrNameLst>
                                          <p:attrName>ppt_h</p:attrName>
                                        </p:attrNameLst>
                                      </p:cBhvr>
                                      <p:tavLst>
                                        <p:tav tm="0">
                                          <p:val>
                                            <p:strVal val="4*#ppt_h"/>
                                          </p:val>
                                        </p:tav>
                                        <p:tav tm="100000">
                                          <p:val>
                                            <p:strVal val="#ppt_h"/>
                                          </p:val>
                                        </p:tav>
                                      </p:tavLst>
                                    </p:anim>
                                  </p:childTnLst>
                                </p:cTn>
                              </p:par>
                              <p:par>
                                <p:cTn id="62" presetID="23" presetClass="entr" presetSubtype="32" fill="hold" nodeType="withEffect">
                                  <p:stCondLst>
                                    <p:cond delay="1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750" fill="hold"/>
                                        <p:tgtEl>
                                          <p:spTgt spid="20"/>
                                        </p:tgtEl>
                                        <p:attrNameLst>
                                          <p:attrName>ppt_w</p:attrName>
                                        </p:attrNameLst>
                                      </p:cBhvr>
                                      <p:tavLst>
                                        <p:tav tm="0">
                                          <p:val>
                                            <p:strVal val="4*#ppt_w"/>
                                          </p:val>
                                        </p:tav>
                                        <p:tav tm="100000">
                                          <p:val>
                                            <p:strVal val="#ppt_w"/>
                                          </p:val>
                                        </p:tav>
                                      </p:tavLst>
                                    </p:anim>
                                    <p:anim calcmode="lin" valueType="num">
                                      <p:cBhvr>
                                        <p:cTn id="65" dur="750" fill="hold"/>
                                        <p:tgtEl>
                                          <p:spTgt spid="20"/>
                                        </p:tgtEl>
                                        <p:attrNameLst>
                                          <p:attrName>ppt_h</p:attrName>
                                        </p:attrNameLst>
                                      </p:cBhvr>
                                      <p:tavLst>
                                        <p:tav tm="0">
                                          <p:val>
                                            <p:strVal val="4*#ppt_h"/>
                                          </p:val>
                                        </p:tav>
                                        <p:tav tm="100000">
                                          <p:val>
                                            <p:strVal val="#ppt_h"/>
                                          </p:val>
                                        </p:tav>
                                      </p:tavLst>
                                    </p:anim>
                                  </p:childTnLst>
                                </p:cTn>
                              </p:par>
                            </p:childTnLst>
                          </p:cTn>
                        </p:par>
                        <p:par>
                          <p:cTn id="66" fill="hold">
                            <p:stCondLst>
                              <p:cond delay="525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6" grpId="0"/>
      <p:bldP spid="47" grpId="0"/>
      <p:bldP spid="48" grpId="0"/>
      <p:bldP spid="49" grpId="0"/>
      <p:bldP spid="50"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6561399" y="1263640"/>
            <a:ext cx="4961250" cy="4961242"/>
          </a:xfrm>
          <a:prstGeom prst="rect">
            <a:avLst/>
          </a:prstGeom>
        </p:spPr>
      </p:pic>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融资计划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32599" y="1263640"/>
            <a:ext cx="4961250" cy="4961242"/>
          </a:xfrm>
          <a:prstGeom prst="rect">
            <a:avLst/>
          </a:prstGeom>
        </p:spPr>
      </p:pic>
      <p:pic>
        <p:nvPicPr>
          <p:cNvPr id="9" name="图片 8"/>
          <p:cNvPicPr>
            <a:picLocks noChangeAspect="1"/>
          </p:cNvPicPr>
          <p:nvPr/>
        </p:nvPicPr>
        <p:blipFill rotWithShape="1">
          <a:blip r:embed="rId7"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flipH="1">
            <a:off x="4138856" y="3805887"/>
            <a:ext cx="3769820" cy="1294229"/>
          </a:xfrm>
          <a:prstGeom prst="rect">
            <a:avLst/>
          </a:prstGeom>
        </p:spPr>
      </p:pic>
      <p:pic>
        <p:nvPicPr>
          <p:cNvPr id="11" name="图片 10"/>
          <p:cNvPicPr>
            <a:picLocks noChangeAspect="1"/>
          </p:cNvPicPr>
          <p:nvPr/>
        </p:nvPicPr>
        <p:blipFill rotWithShape="1">
          <a:blip r:embed="rId8">
            <a:extLst>
              <a:ext uri="{28A0092B-C50C-407E-A947-70E740481C1C}">
                <a14:useLocalDpi xmlns:a14="http://schemas.microsoft.com/office/drawing/2010/main" val="0"/>
              </a:ext>
            </a:extLst>
          </a:blip>
          <a:srcRect l="16797" r="16797"/>
          <a:stretch/>
        </p:blipFill>
        <p:spPr>
          <a:xfrm>
            <a:off x="1380832" y="2135131"/>
            <a:ext cx="3237850" cy="3237848"/>
          </a:xfrm>
          <a:prstGeom prst="ellipse">
            <a:avLst/>
          </a:prstGeom>
        </p:spPr>
      </p:pic>
      <p:sp>
        <p:nvSpPr>
          <p:cNvPr id="12" name="矩形 11"/>
          <p:cNvSpPr/>
          <p:nvPr/>
        </p:nvSpPr>
        <p:spPr>
          <a:xfrm>
            <a:off x="4836742" y="3513266"/>
            <a:ext cx="2339102"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完整计划方案</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 name="组合 1"/>
          <p:cNvGrpSpPr/>
          <p:nvPr/>
        </p:nvGrpSpPr>
        <p:grpSpPr>
          <a:xfrm>
            <a:off x="7232499" y="2865422"/>
            <a:ext cx="3568851" cy="1688563"/>
            <a:chOff x="7232499" y="2865422"/>
            <a:chExt cx="3568851" cy="1688563"/>
          </a:xfrm>
        </p:grpSpPr>
        <p:cxnSp>
          <p:nvCxnSpPr>
            <p:cNvPr id="18" name="直接连接符 17"/>
            <p:cNvCxnSpPr/>
            <p:nvPr/>
          </p:nvCxnSpPr>
          <p:spPr>
            <a:xfrm>
              <a:off x="7424973" y="2865422"/>
              <a:ext cx="3127176"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32499" y="3630213"/>
              <a:ext cx="3568851"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466538" y="4553985"/>
              <a:ext cx="3127176"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50815" y="1158687"/>
            <a:ext cx="4008164" cy="2254593"/>
          </a:xfrm>
          <a:prstGeom prst="rect">
            <a:avLst/>
          </a:prstGeom>
        </p:spPr>
      </p:pic>
      <p:pic>
        <p:nvPicPr>
          <p:cNvPr id="23" name="图片 22"/>
          <p:cNvPicPr>
            <a:picLocks noChangeAspect="1"/>
          </p:cNvPicPr>
          <p:nvPr/>
        </p:nvPicPr>
        <p:blipFill rotWithShape="1">
          <a:blip r:embed="rId7"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4348534" y="2344215"/>
            <a:ext cx="3769820" cy="1294229"/>
          </a:xfrm>
          <a:prstGeom prst="rect">
            <a:avLst/>
          </a:prstGeom>
        </p:spPr>
      </p:pic>
      <p:sp>
        <p:nvSpPr>
          <p:cNvPr id="25" name="矩形 24"/>
          <p:cNvSpPr/>
          <p:nvPr/>
        </p:nvSpPr>
        <p:spPr>
          <a:xfrm>
            <a:off x="8052009" y="2251407"/>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融资计划一</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25"/>
          <p:cNvSpPr/>
          <p:nvPr/>
        </p:nvSpPr>
        <p:spPr>
          <a:xfrm>
            <a:off x="8052009" y="3122423"/>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融资计划二</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矩形 26"/>
          <p:cNvSpPr/>
          <p:nvPr/>
        </p:nvSpPr>
        <p:spPr>
          <a:xfrm>
            <a:off x="8052009" y="3979787"/>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融资计划三</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8050815" y="4763461"/>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融资计划四</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037972" y="1133197"/>
            <a:ext cx="4008164" cy="2254593"/>
          </a:xfrm>
          <a:prstGeom prst="rect">
            <a:avLst/>
          </a:prstGeom>
        </p:spPr>
      </p:pic>
    </p:spTree>
    <p:extLst>
      <p:ext uri="{BB962C8B-B14F-4D97-AF65-F5344CB8AC3E}">
        <p14:creationId xmlns:p14="http://schemas.microsoft.com/office/powerpoint/2010/main" val="183228965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1000"/>
                                        <p:tgtEl>
                                          <p:spTgt spid="23"/>
                                        </p:tgtEl>
                                      </p:cBhvr>
                                    </p:animEffect>
                                  </p:childTnLst>
                                </p:cTn>
                              </p:par>
                              <p:par>
                                <p:cTn id="22" presetID="22" presetClass="entr" presetSubtype="2"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1000"/>
                                        <p:tgtEl>
                                          <p:spTgt spid="9"/>
                                        </p:tgtEl>
                                      </p:cBhvr>
                                    </p:animEffect>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Scale>
                                      <p:cBhvr>
                                        <p:cTn id="2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2"/>
                                        </p:tgtEl>
                                        <p:attrNameLst>
                                          <p:attrName>ppt_x</p:attrName>
                                          <p:attrName>ppt_y</p:attrName>
                                        </p:attrNameLst>
                                      </p:cBhvr>
                                    </p:animMotion>
                                    <p:animEffect transition="in" filter="fade">
                                      <p:cBhvr>
                                        <p:cTn id="30" dur="1000"/>
                                        <p:tgtEl>
                                          <p:spTgt spid="12"/>
                                        </p:tgtEl>
                                      </p:cBhvr>
                                    </p:animEffect>
                                  </p:childTnLst>
                                </p:cTn>
                              </p:par>
                            </p:childTnLst>
                          </p:cTn>
                        </p:par>
                        <p:par>
                          <p:cTn id="31" fill="hold">
                            <p:stCondLst>
                              <p:cond delay="4000"/>
                            </p:stCondLst>
                            <p:childTnLst>
                              <p:par>
                                <p:cTn id="32" presetID="53" presetClass="entr" presetSubtype="16"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Effect transition="in" filter="fade">
                                      <p:cBhvr>
                                        <p:cTn id="36" dur="1000"/>
                                        <p:tgtEl>
                                          <p:spTgt spid="21"/>
                                        </p:tgtEl>
                                      </p:cBhvr>
                                    </p:animEffect>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5500"/>
                            </p:stCondLst>
                            <p:childTnLst>
                              <p:par>
                                <p:cTn id="42" presetID="16" presetClass="entr" presetSubtype="37"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barn(outVertical)">
                                      <p:cBhvr>
                                        <p:cTn id="44" dur="500"/>
                                        <p:tgtEl>
                                          <p:spTgt spid="2"/>
                                        </p:tgtEl>
                                      </p:cBhvr>
                                    </p:animEffect>
                                  </p:childTnLst>
                                </p:cTn>
                              </p:par>
                            </p:childTnLst>
                          </p:cTn>
                        </p:par>
                        <p:par>
                          <p:cTn id="45" fill="hold">
                            <p:stCondLst>
                              <p:cond delay="6000"/>
                            </p:stCondLst>
                            <p:childTnLst>
                              <p:par>
                                <p:cTn id="46" presetID="50" presetClass="entr" presetSubtype="0" decel="10000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1000" fill="hold"/>
                                        <p:tgtEl>
                                          <p:spTgt spid="25"/>
                                        </p:tgtEl>
                                        <p:attrNameLst>
                                          <p:attrName>ppt_w</p:attrName>
                                        </p:attrNameLst>
                                      </p:cBhvr>
                                      <p:tavLst>
                                        <p:tav tm="0">
                                          <p:val>
                                            <p:strVal val="#ppt_w+.3"/>
                                          </p:val>
                                        </p:tav>
                                        <p:tav tm="100000">
                                          <p:val>
                                            <p:strVal val="#ppt_w"/>
                                          </p:val>
                                        </p:tav>
                                      </p:tavLst>
                                    </p:anim>
                                    <p:anim calcmode="lin" valueType="num">
                                      <p:cBhvr>
                                        <p:cTn id="49" dur="1000" fill="hold"/>
                                        <p:tgtEl>
                                          <p:spTgt spid="25"/>
                                        </p:tgtEl>
                                        <p:attrNameLst>
                                          <p:attrName>ppt_h</p:attrName>
                                        </p:attrNameLst>
                                      </p:cBhvr>
                                      <p:tavLst>
                                        <p:tav tm="0">
                                          <p:val>
                                            <p:strVal val="#ppt_h"/>
                                          </p:val>
                                        </p:tav>
                                        <p:tav tm="100000">
                                          <p:val>
                                            <p:strVal val="#ppt_h"/>
                                          </p:val>
                                        </p:tav>
                                      </p:tavLst>
                                    </p:anim>
                                    <p:animEffect transition="in" filter="fade">
                                      <p:cBhvr>
                                        <p:cTn id="50" dur="1000"/>
                                        <p:tgtEl>
                                          <p:spTgt spid="25"/>
                                        </p:tgtEl>
                                      </p:cBhvr>
                                    </p:animEffect>
                                  </p:childTnLst>
                                </p:cTn>
                              </p:par>
                              <p:par>
                                <p:cTn id="51" presetID="50" presetClass="entr" presetSubtype="0" decel="100000" fill="hold" grpId="0" nodeType="withEffect">
                                  <p:stCondLst>
                                    <p:cond delay="25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0" fill="hold"/>
                                        <p:tgtEl>
                                          <p:spTgt spid="26"/>
                                        </p:tgtEl>
                                        <p:attrNameLst>
                                          <p:attrName>ppt_w</p:attrName>
                                        </p:attrNameLst>
                                      </p:cBhvr>
                                      <p:tavLst>
                                        <p:tav tm="0">
                                          <p:val>
                                            <p:strVal val="#ppt_w+.3"/>
                                          </p:val>
                                        </p:tav>
                                        <p:tav tm="100000">
                                          <p:val>
                                            <p:strVal val="#ppt_w"/>
                                          </p:val>
                                        </p:tav>
                                      </p:tavLst>
                                    </p:anim>
                                    <p:anim calcmode="lin" valueType="num">
                                      <p:cBhvr>
                                        <p:cTn id="54" dur="1000" fill="hold"/>
                                        <p:tgtEl>
                                          <p:spTgt spid="26"/>
                                        </p:tgtEl>
                                        <p:attrNameLst>
                                          <p:attrName>ppt_h</p:attrName>
                                        </p:attrNameLst>
                                      </p:cBhvr>
                                      <p:tavLst>
                                        <p:tav tm="0">
                                          <p:val>
                                            <p:strVal val="#ppt_h"/>
                                          </p:val>
                                        </p:tav>
                                        <p:tav tm="100000">
                                          <p:val>
                                            <p:strVal val="#ppt_h"/>
                                          </p:val>
                                        </p:tav>
                                      </p:tavLst>
                                    </p:anim>
                                    <p:animEffect transition="in" filter="fade">
                                      <p:cBhvr>
                                        <p:cTn id="55" dur="1000"/>
                                        <p:tgtEl>
                                          <p:spTgt spid="26"/>
                                        </p:tgtEl>
                                      </p:cBhvr>
                                    </p:animEffect>
                                  </p:childTnLst>
                                </p:cTn>
                              </p:par>
                              <p:par>
                                <p:cTn id="56" presetID="50" presetClass="entr" presetSubtype="0" decel="100000"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1000" fill="hold"/>
                                        <p:tgtEl>
                                          <p:spTgt spid="27"/>
                                        </p:tgtEl>
                                        <p:attrNameLst>
                                          <p:attrName>ppt_w</p:attrName>
                                        </p:attrNameLst>
                                      </p:cBhvr>
                                      <p:tavLst>
                                        <p:tav tm="0">
                                          <p:val>
                                            <p:strVal val="#ppt_w+.3"/>
                                          </p:val>
                                        </p:tav>
                                        <p:tav tm="100000">
                                          <p:val>
                                            <p:strVal val="#ppt_w"/>
                                          </p:val>
                                        </p:tav>
                                      </p:tavLst>
                                    </p:anim>
                                    <p:anim calcmode="lin" valueType="num">
                                      <p:cBhvr>
                                        <p:cTn id="59" dur="1000" fill="hold"/>
                                        <p:tgtEl>
                                          <p:spTgt spid="27"/>
                                        </p:tgtEl>
                                        <p:attrNameLst>
                                          <p:attrName>ppt_h</p:attrName>
                                        </p:attrNameLst>
                                      </p:cBhvr>
                                      <p:tavLst>
                                        <p:tav tm="0">
                                          <p:val>
                                            <p:strVal val="#ppt_h"/>
                                          </p:val>
                                        </p:tav>
                                        <p:tav tm="100000">
                                          <p:val>
                                            <p:strVal val="#ppt_h"/>
                                          </p:val>
                                        </p:tav>
                                      </p:tavLst>
                                    </p:anim>
                                    <p:animEffect transition="in" filter="fade">
                                      <p:cBhvr>
                                        <p:cTn id="60" dur="1000"/>
                                        <p:tgtEl>
                                          <p:spTgt spid="27"/>
                                        </p:tgtEl>
                                      </p:cBhvr>
                                    </p:animEffect>
                                  </p:childTnLst>
                                </p:cTn>
                              </p:par>
                              <p:par>
                                <p:cTn id="61" presetID="50" presetClass="entr" presetSubtype="0" decel="100000" fill="hold" grpId="0" nodeType="withEffect">
                                  <p:stCondLst>
                                    <p:cond delay="750"/>
                                  </p:stCondLst>
                                  <p:childTnLst>
                                    <p:set>
                                      <p:cBhvr>
                                        <p:cTn id="62" dur="1" fill="hold">
                                          <p:stCondLst>
                                            <p:cond delay="0"/>
                                          </p:stCondLst>
                                        </p:cTn>
                                        <p:tgtEl>
                                          <p:spTgt spid="28"/>
                                        </p:tgtEl>
                                        <p:attrNameLst>
                                          <p:attrName>style.visibility</p:attrName>
                                        </p:attrNameLst>
                                      </p:cBhvr>
                                      <p:to>
                                        <p:strVal val="visible"/>
                                      </p:to>
                                    </p:set>
                                    <p:anim calcmode="lin" valueType="num">
                                      <p:cBhvr>
                                        <p:cTn id="63" dur="1000" fill="hold"/>
                                        <p:tgtEl>
                                          <p:spTgt spid="28"/>
                                        </p:tgtEl>
                                        <p:attrNameLst>
                                          <p:attrName>ppt_w</p:attrName>
                                        </p:attrNameLst>
                                      </p:cBhvr>
                                      <p:tavLst>
                                        <p:tav tm="0">
                                          <p:val>
                                            <p:strVal val="#ppt_w+.3"/>
                                          </p:val>
                                        </p:tav>
                                        <p:tav tm="100000">
                                          <p:val>
                                            <p:strVal val="#ppt_w"/>
                                          </p:val>
                                        </p:tav>
                                      </p:tavLst>
                                    </p:anim>
                                    <p:anim calcmode="lin" valueType="num">
                                      <p:cBhvr>
                                        <p:cTn id="64" dur="1000" fill="hold"/>
                                        <p:tgtEl>
                                          <p:spTgt spid="28"/>
                                        </p:tgtEl>
                                        <p:attrNameLst>
                                          <p:attrName>ppt_h</p:attrName>
                                        </p:attrNameLst>
                                      </p:cBhvr>
                                      <p:tavLst>
                                        <p:tav tm="0">
                                          <p:val>
                                            <p:strVal val="#ppt_h"/>
                                          </p:val>
                                        </p:tav>
                                        <p:tav tm="100000">
                                          <p:val>
                                            <p:strVal val="#ppt_h"/>
                                          </p:val>
                                        </p:tav>
                                      </p:tavLst>
                                    </p:anim>
                                    <p:animEffect transition="in" filter="fade">
                                      <p:cBhvr>
                                        <p:cTn id="65"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2068394" y="4409873"/>
            <a:ext cx="1554407" cy="1251205"/>
          </a:xfrm>
          <a:prstGeom prst="rect">
            <a:avLst/>
          </a:prstGeom>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5344318" y="4409873"/>
            <a:ext cx="1554407" cy="1251205"/>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8597335" y="4409873"/>
            <a:ext cx="1554407" cy="1251205"/>
          </a:xfrm>
          <a:prstGeom prst="rect">
            <a:avLst/>
          </a:prstGeom>
        </p:spPr>
      </p:pic>
      <p:grpSp>
        <p:nvGrpSpPr>
          <p:cNvPr id="2" name="组合 1"/>
          <p:cNvGrpSpPr/>
          <p:nvPr/>
        </p:nvGrpSpPr>
        <p:grpSpPr>
          <a:xfrm>
            <a:off x="1142240" y="1525555"/>
            <a:ext cx="3361468" cy="3022554"/>
            <a:chOff x="1142240" y="1525555"/>
            <a:chExt cx="3361468" cy="3022554"/>
          </a:xfrm>
        </p:grpSpPr>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1142240" y="1525555"/>
              <a:ext cx="3361468" cy="3022554"/>
            </a:xfrm>
            <a:prstGeom prst="rect">
              <a:avLst/>
            </a:prstGeom>
          </p:spPr>
        </p:pic>
        <p:sp>
          <p:nvSpPr>
            <p:cNvPr id="21" name="文本框 20"/>
            <p:cNvSpPr txBox="1"/>
            <p:nvPr/>
          </p:nvSpPr>
          <p:spPr>
            <a:xfrm>
              <a:off x="2366762" y="2444494"/>
              <a:ext cx="114486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 name="组合 2"/>
          <p:cNvGrpSpPr/>
          <p:nvPr/>
        </p:nvGrpSpPr>
        <p:grpSpPr>
          <a:xfrm>
            <a:off x="4415266" y="1525555"/>
            <a:ext cx="3361468" cy="3022554"/>
            <a:chOff x="4415266" y="1525555"/>
            <a:chExt cx="3361468" cy="3022554"/>
          </a:xfrm>
        </p:grpSpPr>
        <p:pic>
          <p:nvPicPr>
            <p:cNvPr id="8" name="图片 7"/>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4415266" y="1525555"/>
              <a:ext cx="3361468" cy="3022554"/>
            </a:xfrm>
            <a:prstGeom prst="rect">
              <a:avLst/>
            </a:prstGeom>
          </p:spPr>
        </p:pic>
        <p:sp>
          <p:nvSpPr>
            <p:cNvPr id="22" name="文本框 21"/>
            <p:cNvSpPr txBox="1"/>
            <p:nvPr/>
          </p:nvSpPr>
          <p:spPr>
            <a:xfrm>
              <a:off x="5467601" y="2444494"/>
              <a:ext cx="1345240"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1200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 name="组合 3"/>
          <p:cNvGrpSpPr/>
          <p:nvPr/>
        </p:nvGrpSpPr>
        <p:grpSpPr>
          <a:xfrm>
            <a:off x="7688293" y="1525555"/>
            <a:ext cx="3361468" cy="3022554"/>
            <a:chOff x="7688293" y="1525555"/>
            <a:chExt cx="3361468" cy="3022554"/>
          </a:xfrm>
        </p:grpSpPr>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7688293" y="1525555"/>
              <a:ext cx="3361468" cy="3022554"/>
            </a:xfrm>
            <a:prstGeom prst="rect">
              <a:avLst/>
            </a:prstGeom>
          </p:spPr>
        </p:pic>
        <p:sp>
          <p:nvSpPr>
            <p:cNvPr id="23" name="文本框 22"/>
            <p:cNvSpPr txBox="1"/>
            <p:nvPr/>
          </p:nvSpPr>
          <p:spPr>
            <a:xfrm>
              <a:off x="8920823" y="2444494"/>
              <a:ext cx="114486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740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24" name="矩形 47"/>
          <p:cNvSpPr>
            <a:spLocks noChangeArrowheads="1"/>
          </p:cNvSpPr>
          <p:nvPr/>
        </p:nvSpPr>
        <p:spPr bwMode="auto">
          <a:xfrm>
            <a:off x="1503575" y="5568879"/>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25" name="矩形 47"/>
          <p:cNvSpPr>
            <a:spLocks noChangeArrowheads="1"/>
          </p:cNvSpPr>
          <p:nvPr/>
        </p:nvSpPr>
        <p:spPr bwMode="auto">
          <a:xfrm>
            <a:off x="4798199" y="5568881"/>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26" name="矩形 47"/>
          <p:cNvSpPr>
            <a:spLocks noChangeArrowheads="1"/>
          </p:cNvSpPr>
          <p:nvPr/>
        </p:nvSpPr>
        <p:spPr bwMode="auto">
          <a:xfrm>
            <a:off x="8028361" y="5568880"/>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Tree>
    <p:extLst>
      <p:ext uri="{BB962C8B-B14F-4D97-AF65-F5344CB8AC3E}">
        <p14:creationId xmlns:p14="http://schemas.microsoft.com/office/powerpoint/2010/main" val="334162625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par>
                                <p:cTn id="34" presetID="22" presetClass="entr" presetSubtype="1" fill="hold" grpId="0" nodeType="withEffect">
                                  <p:stCondLst>
                                    <p:cond delay="25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22" presetClass="entr" presetSubtype="1"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a:solidFill>
                  <a:schemeClr val="bg1"/>
                </a:solidFill>
                <a:latin typeface="Microsoft YaHei" panose="020B0503020204020204" pitchFamily="34" charset="-122"/>
                <a:ea typeface="Microsoft YaHei" panose="020B0503020204020204" pitchFamily="34" charset="-122"/>
              </a:rPr>
              <a:t>明年</a:t>
            </a:r>
            <a:r>
              <a:rPr lang="zh-CN" altLang="en-US" sz="4400" dirty="0" smtClean="0">
                <a:solidFill>
                  <a:schemeClr val="bg1"/>
                </a:solidFill>
                <a:latin typeface="Microsoft YaHei" panose="020B0503020204020204" pitchFamily="34" charset="-122"/>
                <a:ea typeface="Microsoft YaHei" panose="020B0503020204020204" pitchFamily="34" charset="-122"/>
              </a:rPr>
              <a:t>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0" name="文本框 39"/>
          <p:cNvSpPr txBox="1"/>
          <p:nvPr/>
        </p:nvSpPr>
        <p:spPr>
          <a:xfrm>
            <a:off x="164266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40%</a:t>
            </a:r>
            <a:endParaRPr lang="zh-CN" altLang="en-US" sz="3600" dirty="0">
              <a:solidFill>
                <a:schemeClr val="accent5">
                  <a:lumMod val="60000"/>
                  <a:lumOff val="40000"/>
                </a:schemeClr>
              </a:solidFill>
            </a:endParaRPr>
          </a:p>
        </p:txBody>
      </p:sp>
      <p:sp>
        <p:nvSpPr>
          <p:cNvPr id="41" name="文本框 40"/>
          <p:cNvSpPr txBox="1"/>
          <p:nvPr/>
        </p:nvSpPr>
        <p:spPr>
          <a:xfrm>
            <a:off x="425956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50%</a:t>
            </a:r>
            <a:endParaRPr lang="zh-CN" altLang="en-US" sz="3600" dirty="0">
              <a:solidFill>
                <a:schemeClr val="accent5">
                  <a:lumMod val="60000"/>
                  <a:lumOff val="40000"/>
                </a:schemeClr>
              </a:solidFill>
            </a:endParaRPr>
          </a:p>
        </p:txBody>
      </p:sp>
      <p:sp>
        <p:nvSpPr>
          <p:cNvPr id="42" name="文本框 41"/>
          <p:cNvSpPr txBox="1"/>
          <p:nvPr/>
        </p:nvSpPr>
        <p:spPr>
          <a:xfrm>
            <a:off x="6900801"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60%</a:t>
            </a:r>
            <a:endParaRPr lang="zh-CN" altLang="en-US" sz="3600" dirty="0">
              <a:solidFill>
                <a:schemeClr val="accent5">
                  <a:lumMod val="60000"/>
                  <a:lumOff val="40000"/>
                </a:schemeClr>
              </a:solidFill>
            </a:endParaRPr>
          </a:p>
        </p:txBody>
      </p:sp>
      <p:sp>
        <p:nvSpPr>
          <p:cNvPr id="43" name="文本框 42"/>
          <p:cNvSpPr txBox="1"/>
          <p:nvPr/>
        </p:nvSpPr>
        <p:spPr>
          <a:xfrm>
            <a:off x="952660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70%</a:t>
            </a:r>
            <a:endParaRPr lang="zh-CN" altLang="en-US" sz="3600" dirty="0">
              <a:solidFill>
                <a:schemeClr val="accent5">
                  <a:lumMod val="60000"/>
                  <a:lumOff val="40000"/>
                </a:schemeClr>
              </a:solidFill>
            </a:endParaRPr>
          </a:p>
        </p:txBody>
      </p:sp>
      <p:grpSp>
        <p:nvGrpSpPr>
          <p:cNvPr id="2" name="组合 1"/>
          <p:cNvGrpSpPr/>
          <p:nvPr/>
        </p:nvGrpSpPr>
        <p:grpSpPr>
          <a:xfrm>
            <a:off x="958493" y="2891731"/>
            <a:ext cx="2351314" cy="1892668"/>
            <a:chOff x="958493" y="2891731"/>
            <a:chExt cx="2351314" cy="1892668"/>
          </a:xfrm>
        </p:grpSpPr>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958493" y="2891731"/>
              <a:ext cx="2351314" cy="1892668"/>
            </a:xfrm>
            <a:prstGeom prst="rect">
              <a:avLst/>
            </a:prstGeom>
          </p:spPr>
        </p:pic>
        <p:sp>
          <p:nvSpPr>
            <p:cNvPr id="44" name="空心弧 43"/>
            <p:cNvSpPr/>
            <p:nvPr/>
          </p:nvSpPr>
          <p:spPr>
            <a:xfrm>
              <a:off x="1478194" y="3188171"/>
              <a:ext cx="1235375" cy="1235375"/>
            </a:xfrm>
            <a:prstGeom prst="blockArc">
              <a:avLst>
                <a:gd name="adj1" fmla="val 4472260"/>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3599726" y="2891731"/>
            <a:ext cx="2351314" cy="1892668"/>
            <a:chOff x="3599726" y="2891731"/>
            <a:chExt cx="2351314" cy="1892668"/>
          </a:xfrm>
        </p:grpSpPr>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3599726" y="2891731"/>
              <a:ext cx="2351314" cy="1892668"/>
            </a:xfrm>
            <a:prstGeom prst="rect">
              <a:avLst/>
            </a:prstGeom>
          </p:spPr>
        </p:pic>
        <p:sp>
          <p:nvSpPr>
            <p:cNvPr id="45" name="空心弧 44"/>
            <p:cNvSpPr/>
            <p:nvPr/>
          </p:nvSpPr>
          <p:spPr>
            <a:xfrm>
              <a:off x="4133361" y="3188171"/>
              <a:ext cx="1235375" cy="1235375"/>
            </a:xfrm>
            <a:prstGeom prst="blockArc">
              <a:avLst>
                <a:gd name="adj1" fmla="val 7262765"/>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6240959" y="2891731"/>
            <a:ext cx="2351314" cy="1892668"/>
            <a:chOff x="6240959" y="2891731"/>
            <a:chExt cx="2351314" cy="1892668"/>
          </a:xfrm>
        </p:grpSpPr>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6240959" y="2891731"/>
              <a:ext cx="2351314" cy="1892668"/>
            </a:xfrm>
            <a:prstGeom prst="rect">
              <a:avLst/>
            </a:prstGeom>
          </p:spPr>
        </p:pic>
        <p:sp>
          <p:nvSpPr>
            <p:cNvPr id="46" name="空心弧 45"/>
            <p:cNvSpPr/>
            <p:nvPr/>
          </p:nvSpPr>
          <p:spPr>
            <a:xfrm>
              <a:off x="6774593" y="3188171"/>
              <a:ext cx="1235375" cy="1235375"/>
            </a:xfrm>
            <a:prstGeom prst="blockArc">
              <a:avLst>
                <a:gd name="adj1" fmla="val 8852797"/>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8882191" y="2891731"/>
            <a:ext cx="2351314" cy="1892668"/>
            <a:chOff x="8882191" y="2891731"/>
            <a:chExt cx="2351314" cy="1892668"/>
          </a:xfrm>
        </p:grpSpPr>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8882191" y="2891731"/>
              <a:ext cx="2351314" cy="1892668"/>
            </a:xfrm>
            <a:prstGeom prst="rect">
              <a:avLst/>
            </a:prstGeom>
          </p:spPr>
        </p:pic>
        <p:sp>
          <p:nvSpPr>
            <p:cNvPr id="47" name="空心弧 46"/>
            <p:cNvSpPr/>
            <p:nvPr/>
          </p:nvSpPr>
          <p:spPr>
            <a:xfrm>
              <a:off x="9400401" y="3188171"/>
              <a:ext cx="1235375" cy="1235375"/>
            </a:xfrm>
            <a:prstGeom prst="blockArc">
              <a:avLst>
                <a:gd name="adj1" fmla="val 10724501"/>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矩形 47"/>
          <p:cNvSpPr>
            <a:spLocks noChangeArrowheads="1"/>
          </p:cNvSpPr>
          <p:nvPr/>
        </p:nvSpPr>
        <p:spPr bwMode="auto">
          <a:xfrm>
            <a:off x="1013913"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49" name="矩形 48"/>
          <p:cNvSpPr>
            <a:spLocks noChangeArrowheads="1"/>
          </p:cNvSpPr>
          <p:nvPr/>
        </p:nvSpPr>
        <p:spPr bwMode="auto">
          <a:xfrm>
            <a:off x="3697956"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50" name="矩形 49"/>
          <p:cNvSpPr>
            <a:spLocks noChangeArrowheads="1"/>
          </p:cNvSpPr>
          <p:nvPr/>
        </p:nvSpPr>
        <p:spPr bwMode="auto">
          <a:xfrm>
            <a:off x="6339189"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51" name="矩形 50"/>
          <p:cNvSpPr>
            <a:spLocks noChangeArrowheads="1"/>
          </p:cNvSpPr>
          <p:nvPr/>
        </p:nvSpPr>
        <p:spPr bwMode="auto">
          <a:xfrm>
            <a:off x="9023232"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Tree>
    <p:extLst>
      <p:ext uri="{BB962C8B-B14F-4D97-AF65-F5344CB8AC3E}">
        <p14:creationId xmlns:p14="http://schemas.microsoft.com/office/powerpoint/2010/main" val="34159550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0" presetClass="entr" presetSubtype="0" decel="10000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strVal val="#ppt_w+.3"/>
                                          </p:val>
                                        </p:tav>
                                        <p:tav tm="100000">
                                          <p:val>
                                            <p:strVal val="#ppt_w"/>
                                          </p:val>
                                        </p:tav>
                                      </p:tavLst>
                                    </p:anim>
                                    <p:anim calcmode="lin" valueType="num">
                                      <p:cBhvr>
                                        <p:cTn id="29" dur="1000" fill="hold"/>
                                        <p:tgtEl>
                                          <p:spTgt spid="40"/>
                                        </p:tgtEl>
                                        <p:attrNameLst>
                                          <p:attrName>ppt_h</p:attrName>
                                        </p:attrNameLst>
                                      </p:cBhvr>
                                      <p:tavLst>
                                        <p:tav tm="0">
                                          <p:val>
                                            <p:strVal val="#ppt_h"/>
                                          </p:val>
                                        </p:tav>
                                        <p:tav tm="100000">
                                          <p:val>
                                            <p:strVal val="#ppt_h"/>
                                          </p:val>
                                        </p:tav>
                                      </p:tavLst>
                                    </p:anim>
                                    <p:animEffect transition="in" filter="fade">
                                      <p:cBhvr>
                                        <p:cTn id="30" dur="1000"/>
                                        <p:tgtEl>
                                          <p:spTgt spid="4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1000" fill="hold"/>
                                        <p:tgtEl>
                                          <p:spTgt spid="42"/>
                                        </p:tgtEl>
                                        <p:attrNameLst>
                                          <p:attrName>ppt_w</p:attrName>
                                        </p:attrNameLst>
                                      </p:cBhvr>
                                      <p:tavLst>
                                        <p:tav tm="0">
                                          <p:val>
                                            <p:strVal val="#ppt_w+.3"/>
                                          </p:val>
                                        </p:tav>
                                        <p:tav tm="100000">
                                          <p:val>
                                            <p:strVal val="#ppt_w"/>
                                          </p:val>
                                        </p:tav>
                                      </p:tavLst>
                                    </p:anim>
                                    <p:anim calcmode="lin" valueType="num">
                                      <p:cBhvr>
                                        <p:cTn id="39" dur="1000" fill="hold"/>
                                        <p:tgtEl>
                                          <p:spTgt spid="42"/>
                                        </p:tgtEl>
                                        <p:attrNameLst>
                                          <p:attrName>ppt_h</p:attrName>
                                        </p:attrNameLst>
                                      </p:cBhvr>
                                      <p:tavLst>
                                        <p:tav tm="0">
                                          <p:val>
                                            <p:strVal val="#ppt_h"/>
                                          </p:val>
                                        </p:tav>
                                        <p:tav tm="100000">
                                          <p:val>
                                            <p:strVal val="#ppt_h"/>
                                          </p:val>
                                        </p:tav>
                                      </p:tavLst>
                                    </p:anim>
                                    <p:animEffect transition="in" filter="fade">
                                      <p:cBhvr>
                                        <p:cTn id="40" dur="1000"/>
                                        <p:tgtEl>
                                          <p:spTgt spid="4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43"/>
                                        </p:tgtEl>
                                        <p:attrNameLst>
                                          <p:attrName>style.visibility</p:attrName>
                                        </p:attrNameLst>
                                      </p:cBhvr>
                                      <p:to>
                                        <p:strVal val="visible"/>
                                      </p:to>
                                    </p:set>
                                    <p:anim calcmode="lin" valueType="num">
                                      <p:cBhvr>
                                        <p:cTn id="43" dur="1000" fill="hold"/>
                                        <p:tgtEl>
                                          <p:spTgt spid="43"/>
                                        </p:tgtEl>
                                        <p:attrNameLst>
                                          <p:attrName>ppt_w</p:attrName>
                                        </p:attrNameLst>
                                      </p:cBhvr>
                                      <p:tavLst>
                                        <p:tav tm="0">
                                          <p:val>
                                            <p:strVal val="#ppt_w+.3"/>
                                          </p:val>
                                        </p:tav>
                                        <p:tav tm="100000">
                                          <p:val>
                                            <p:strVal val="#ppt_w"/>
                                          </p:val>
                                        </p:tav>
                                      </p:tavLst>
                                    </p:anim>
                                    <p:anim calcmode="lin" valueType="num">
                                      <p:cBhvr>
                                        <p:cTn id="44" dur="1000" fill="hold"/>
                                        <p:tgtEl>
                                          <p:spTgt spid="43"/>
                                        </p:tgtEl>
                                        <p:attrNameLst>
                                          <p:attrName>ppt_h</p:attrName>
                                        </p:attrNameLst>
                                      </p:cBhvr>
                                      <p:tavLst>
                                        <p:tav tm="0">
                                          <p:val>
                                            <p:strVal val="#ppt_h"/>
                                          </p:val>
                                        </p:tav>
                                        <p:tav tm="100000">
                                          <p:val>
                                            <p:strVal val="#ppt_h"/>
                                          </p:val>
                                        </p:tav>
                                      </p:tavLst>
                                    </p:anim>
                                    <p:animEffect transition="in" filter="fade">
                                      <p:cBhvr>
                                        <p:cTn id="45" dur="1000"/>
                                        <p:tgtEl>
                                          <p:spTgt spid="43"/>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8" grpId="0"/>
      <p:bldP spid="49" grpId="0"/>
      <p:bldP spid="50" grpId="0"/>
      <p:bldP spid="51"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4009292" y="2528668"/>
            <a:ext cx="1800666" cy="1804183"/>
            <a:chOff x="4009292" y="2528668"/>
            <a:chExt cx="1800666" cy="1804183"/>
          </a:xfrm>
        </p:grpSpPr>
        <p:sp>
          <p:nvSpPr>
            <p:cNvPr id="10" name="矩形 9"/>
            <p:cNvSpPr/>
            <p:nvPr/>
          </p:nvSpPr>
          <p:spPr>
            <a:xfrm>
              <a:off x="4009292"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2508" t="7339" r="44408" b="13352"/>
            <a:stretch/>
          </p:blipFill>
          <p:spPr>
            <a:xfrm>
              <a:off x="4023360" y="2560321"/>
              <a:ext cx="1786598" cy="1772530"/>
            </a:xfrm>
            <a:prstGeom prst="rect">
              <a:avLst/>
            </a:prstGeom>
          </p:spPr>
        </p:pic>
      </p:grpSp>
      <p:grpSp>
        <p:nvGrpSpPr>
          <p:cNvPr id="3" name="组合 2"/>
          <p:cNvGrpSpPr/>
          <p:nvPr/>
        </p:nvGrpSpPr>
        <p:grpSpPr>
          <a:xfrm>
            <a:off x="2124221" y="2528667"/>
            <a:ext cx="1800664" cy="1800665"/>
            <a:chOff x="2124221" y="2528667"/>
            <a:chExt cx="1800664" cy="1800665"/>
          </a:xfrm>
        </p:grpSpPr>
        <p:sp>
          <p:nvSpPr>
            <p:cNvPr id="9" name="矩形 8"/>
            <p:cNvSpPr/>
            <p:nvPr/>
          </p:nvSpPr>
          <p:spPr>
            <a:xfrm>
              <a:off x="2124221"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4" name="图片 13"/>
            <p:cNvPicPr>
              <a:picLocks noChangeAspect="1"/>
            </p:cNvPicPr>
            <p:nvPr/>
          </p:nvPicPr>
          <p:blipFill rotWithShape="1">
            <a:blip r:embed="rId7">
              <a:extLst>
                <a:ext uri="{28A0092B-C50C-407E-A947-70E740481C1C}">
                  <a14:useLocalDpi xmlns:a14="http://schemas.microsoft.com/office/drawing/2010/main" val="0"/>
                </a:ext>
              </a:extLst>
            </a:blip>
            <a:srcRect l="11077" r="23554"/>
            <a:stretch/>
          </p:blipFill>
          <p:spPr>
            <a:xfrm>
              <a:off x="2138289" y="2528667"/>
              <a:ext cx="1772529" cy="1800665"/>
            </a:xfrm>
            <a:prstGeom prst="rect">
              <a:avLst/>
            </a:prstGeom>
          </p:spPr>
        </p:pic>
      </p:grpSp>
      <p:grpSp>
        <p:nvGrpSpPr>
          <p:cNvPr id="2" name="组合 1"/>
          <p:cNvGrpSpPr/>
          <p:nvPr/>
        </p:nvGrpSpPr>
        <p:grpSpPr>
          <a:xfrm>
            <a:off x="225083" y="2528668"/>
            <a:ext cx="1800664" cy="1800664"/>
            <a:chOff x="225083" y="2528668"/>
            <a:chExt cx="1800664" cy="1800664"/>
          </a:xfrm>
        </p:grpSpPr>
        <p:sp>
          <p:nvSpPr>
            <p:cNvPr id="8" name="矩形 7"/>
            <p:cNvSpPr/>
            <p:nvPr/>
          </p:nvSpPr>
          <p:spPr>
            <a:xfrm>
              <a:off x="225083"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5" name="图片 14"/>
            <p:cNvPicPr>
              <a:picLocks noChangeAspect="1"/>
            </p:cNvPicPr>
            <p:nvPr/>
          </p:nvPicPr>
          <p:blipFill rotWithShape="1">
            <a:blip r:embed="rId7">
              <a:extLst>
                <a:ext uri="{28A0092B-C50C-407E-A947-70E740481C1C}">
                  <a14:useLocalDpi xmlns:a14="http://schemas.microsoft.com/office/drawing/2010/main" val="0"/>
                </a:ext>
              </a:extLst>
            </a:blip>
            <a:srcRect l="49793" t="1340" r="16312" b="48283"/>
            <a:stretch/>
          </p:blipFill>
          <p:spPr>
            <a:xfrm>
              <a:off x="225084" y="2560320"/>
              <a:ext cx="1786596" cy="1763333"/>
            </a:xfrm>
            <a:prstGeom prst="rect">
              <a:avLst/>
            </a:prstGeom>
          </p:spPr>
        </p:pic>
      </p:grpSp>
      <p:grpSp>
        <p:nvGrpSpPr>
          <p:cNvPr id="5" name="组合 4"/>
          <p:cNvGrpSpPr/>
          <p:nvPr/>
        </p:nvGrpSpPr>
        <p:grpSpPr>
          <a:xfrm>
            <a:off x="225083" y="4431322"/>
            <a:ext cx="5584873" cy="1787256"/>
            <a:chOff x="225083" y="4431322"/>
            <a:chExt cx="5584873" cy="1787256"/>
          </a:xfrm>
        </p:grpSpPr>
        <p:sp>
          <p:nvSpPr>
            <p:cNvPr id="12" name="矩形 11"/>
            <p:cNvSpPr/>
            <p:nvPr/>
          </p:nvSpPr>
          <p:spPr>
            <a:xfrm>
              <a:off x="225083" y="4431322"/>
              <a:ext cx="5584873" cy="102694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6" name="图片 15"/>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225083" y="4958860"/>
              <a:ext cx="5584873" cy="1259718"/>
            </a:xfrm>
            <a:prstGeom prst="rect">
              <a:avLst/>
            </a:prstGeom>
          </p:spPr>
        </p:pic>
      </p:grpSp>
      <p:sp>
        <p:nvSpPr>
          <p:cNvPr id="19" name="KSO_Shape"/>
          <p:cNvSpPr>
            <a:spLocks/>
          </p:cNvSpPr>
          <p:nvPr/>
        </p:nvSpPr>
        <p:spPr bwMode="auto">
          <a:xfrm>
            <a:off x="5190980" y="4730812"/>
            <a:ext cx="339438" cy="383547"/>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39" name="组合 38"/>
          <p:cNvGrpSpPr/>
          <p:nvPr/>
        </p:nvGrpSpPr>
        <p:grpSpPr>
          <a:xfrm>
            <a:off x="6358556" y="2812973"/>
            <a:ext cx="5071107" cy="2397841"/>
            <a:chOff x="6358556" y="2812973"/>
            <a:chExt cx="5071107" cy="2397841"/>
          </a:xfrm>
        </p:grpSpPr>
        <p:pic>
          <p:nvPicPr>
            <p:cNvPr id="20" name="图片 19"/>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a:off x="6661138" y="4377363"/>
              <a:ext cx="299253" cy="286242"/>
            </a:xfrm>
            <a:prstGeom prst="rect">
              <a:avLst/>
            </a:prstGeom>
          </p:spPr>
        </p:pic>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199654">
              <a:off x="7624260" y="3742102"/>
              <a:ext cx="299253" cy="286242"/>
            </a:xfrm>
            <a:prstGeom prst="rect">
              <a:avLst/>
            </a:prstGeom>
          </p:spPr>
        </p:pic>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21002233">
              <a:off x="8827957" y="3983401"/>
              <a:ext cx="299253" cy="286242"/>
            </a:xfrm>
            <a:prstGeom prst="rect">
              <a:avLst/>
            </a:prstGeom>
          </p:spPr>
        </p:pic>
        <p:pic>
          <p:nvPicPr>
            <p:cNvPr id="23" name="图片 22"/>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19987295">
              <a:off x="9646730" y="3366520"/>
              <a:ext cx="299253" cy="286242"/>
            </a:xfrm>
            <a:prstGeom prst="rect">
              <a:avLst/>
            </a:prstGeom>
          </p:spPr>
        </p:pic>
        <p:pic>
          <p:nvPicPr>
            <p:cNvPr id="24" name="图片 23"/>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a:off x="10827830" y="3124199"/>
              <a:ext cx="299253" cy="286242"/>
            </a:xfrm>
            <a:prstGeom prst="rect">
              <a:avLst/>
            </a:prstGeom>
          </p:spPr>
        </p:pic>
        <p:cxnSp>
          <p:nvCxnSpPr>
            <p:cNvPr id="25" name="直接连接符 24"/>
            <p:cNvCxnSpPr/>
            <p:nvPr/>
          </p:nvCxnSpPr>
          <p:spPr>
            <a:xfrm flipV="1">
              <a:off x="6888262" y="3935777"/>
              <a:ext cx="811131" cy="537082"/>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3"/>
              <a:endCxn id="22" idx="1"/>
            </p:cNvCxnSpPr>
            <p:nvPr/>
          </p:nvCxnSpPr>
          <p:spPr>
            <a:xfrm>
              <a:off x="7923261" y="3893908"/>
              <a:ext cx="906952" cy="258501"/>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3"/>
              <a:endCxn id="23" idx="1"/>
            </p:cNvCxnSpPr>
            <p:nvPr/>
          </p:nvCxnSpPr>
          <p:spPr>
            <a:xfrm flipV="1">
              <a:off x="9124954" y="3577287"/>
              <a:ext cx="537940" cy="523348"/>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3" idx="3"/>
              <a:endCxn id="24" idx="1"/>
            </p:cNvCxnSpPr>
            <p:nvPr/>
          </p:nvCxnSpPr>
          <p:spPr>
            <a:xfrm flipV="1">
              <a:off x="9929819" y="3267320"/>
              <a:ext cx="898011" cy="174675"/>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358556" y="4687594"/>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文本框 29"/>
            <p:cNvSpPr txBox="1"/>
            <p:nvPr/>
          </p:nvSpPr>
          <p:spPr>
            <a:xfrm>
              <a:off x="7316235" y="3164486"/>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1" name="文本框 30"/>
            <p:cNvSpPr txBox="1"/>
            <p:nvPr/>
          </p:nvSpPr>
          <p:spPr>
            <a:xfrm>
              <a:off x="8551734" y="4305389"/>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文本框 31"/>
            <p:cNvSpPr txBox="1"/>
            <p:nvPr/>
          </p:nvSpPr>
          <p:spPr>
            <a:xfrm>
              <a:off x="9344148" y="2812973"/>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文本框 32"/>
            <p:cNvSpPr txBox="1"/>
            <p:nvPr/>
          </p:nvSpPr>
          <p:spPr>
            <a:xfrm>
              <a:off x="10525248" y="3460506"/>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7" name="组合 16"/>
          <p:cNvGrpSpPr/>
          <p:nvPr/>
        </p:nvGrpSpPr>
        <p:grpSpPr>
          <a:xfrm>
            <a:off x="4548389" y="2007602"/>
            <a:ext cx="7310675" cy="3971727"/>
            <a:chOff x="4548389" y="2007602"/>
            <a:chExt cx="7310675" cy="3971727"/>
          </a:xfrm>
        </p:grpSpPr>
        <p:sp>
          <p:nvSpPr>
            <p:cNvPr id="11" name="矩形 10"/>
            <p:cNvSpPr/>
            <p:nvPr/>
          </p:nvSpPr>
          <p:spPr>
            <a:xfrm>
              <a:off x="5900057" y="2528667"/>
              <a:ext cx="5959007" cy="2929597"/>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5894364" y="2007602"/>
              <a:ext cx="5964700" cy="1259718"/>
            </a:xfrm>
            <a:prstGeom prst="rect">
              <a:avLst/>
            </a:prstGeom>
          </p:spPr>
        </p:pic>
        <p:grpSp>
          <p:nvGrpSpPr>
            <p:cNvPr id="35" name="组合 34"/>
            <p:cNvGrpSpPr/>
            <p:nvPr/>
          </p:nvGrpSpPr>
          <p:grpSpPr>
            <a:xfrm>
              <a:off x="4548389" y="4946665"/>
              <a:ext cx="6501611" cy="1032664"/>
              <a:chOff x="1122639" y="5049210"/>
              <a:chExt cx="6501611" cy="1032664"/>
            </a:xfrm>
          </p:grpSpPr>
          <p:pic>
            <p:nvPicPr>
              <p:cNvPr id="36" name="图片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5">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sp>
        <p:nvSpPr>
          <p:cNvPr id="38" name="矩形 47"/>
          <p:cNvSpPr>
            <a:spLocks noChangeArrowheads="1"/>
          </p:cNvSpPr>
          <p:nvPr/>
        </p:nvSpPr>
        <p:spPr bwMode="auto">
          <a:xfrm>
            <a:off x="469179" y="4627786"/>
            <a:ext cx="3219515"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smtClean="0">
                <a:solidFill>
                  <a:schemeClr val="bg1"/>
                </a:solidFill>
              </a:rPr>
              <a:t>请</a:t>
            </a:r>
            <a:r>
              <a:rPr lang="zh-CN" altLang="en-US" sz="1600" dirty="0">
                <a:solidFill>
                  <a:schemeClr val="bg1"/>
                </a:solidFill>
              </a:rPr>
              <a:t>在这里输入您的主要叙述内容</a:t>
            </a:r>
            <a:endParaRPr lang="en-US" altLang="zh-CN" sz="1600" dirty="0">
              <a:solidFill>
                <a:schemeClr val="bg1"/>
              </a:solidFill>
            </a:endParaRPr>
          </a:p>
          <a:p>
            <a:pPr>
              <a:buNone/>
            </a:pPr>
            <a:r>
              <a:rPr lang="zh-CN" altLang="en-US" sz="1600" dirty="0">
                <a:solidFill>
                  <a:schemeClr val="bg1"/>
                </a:solidFill>
              </a:rPr>
              <a:t>请在这里输入您的主要叙述内容</a:t>
            </a:r>
            <a:endParaRPr lang="en-US" altLang="zh-CN" sz="1600" dirty="0">
              <a:solidFill>
                <a:schemeClr val="bg1"/>
              </a:solidFill>
            </a:endParaRPr>
          </a:p>
        </p:txBody>
      </p:sp>
    </p:spTree>
    <p:extLst>
      <p:ext uri="{BB962C8B-B14F-4D97-AF65-F5344CB8AC3E}">
        <p14:creationId xmlns:p14="http://schemas.microsoft.com/office/powerpoint/2010/main" val="132416615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par>
                                <p:cTn id="8" presetID="14" presetClass="entr" presetSubtype="1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750"/>
                                        <p:tgtEl>
                                          <p:spTgt spid="3"/>
                                        </p:tgtEl>
                                      </p:cBhvr>
                                    </p:animEffect>
                                  </p:childTnLst>
                                </p:cTn>
                              </p:par>
                              <p:par>
                                <p:cTn id="11" presetID="14" presetClass="entr" presetSubtype="1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750"/>
                                        <p:tgtEl>
                                          <p:spTgt spid="4"/>
                                        </p:tgtEl>
                                      </p:cBhvr>
                                    </p:animEffect>
                                  </p:childTnLst>
                                </p:cTn>
                              </p:par>
                            </p:childTnLst>
                          </p:cTn>
                        </p:par>
                        <p:par>
                          <p:cTn id="14" fill="hold">
                            <p:stCondLst>
                              <p:cond delay="1250"/>
                            </p:stCondLst>
                            <p:childTnLst>
                              <p:par>
                                <p:cTn id="15" presetID="16" presetClass="entr" presetSubtype="37"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500"/>
                                        <p:tgtEl>
                                          <p:spTgt spid="5"/>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2250"/>
                            </p:stCondLst>
                            <p:childTnLst>
                              <p:par>
                                <p:cTn id="26" presetID="6"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par>
                          <p:cTn id="29" fill="hold">
                            <p:stCondLst>
                              <p:cond delay="4250"/>
                            </p:stCondLst>
                            <p:childTnLst>
                              <p:par>
                                <p:cTn id="30" presetID="42" presetClass="entr" presetSubtype="0"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cxnSp>
        <p:nvCxnSpPr>
          <p:cNvPr id="8" name="直接连接符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a:stCxn id="12" idx="1"/>
            <a:endCxn id="16" idx="3"/>
          </p:cNvCxnSpPr>
          <p:nvPr/>
        </p:nvCxnSpPr>
        <p:spPr>
          <a:xfrm>
            <a:off x="1272378" y="4015496"/>
            <a:ext cx="9761544"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pic>
        <p:nvPicPr>
          <p:cNvPr id="10" name="图片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3860603"/>
            <a:ext cx="10929104" cy="341846"/>
          </a:xfrm>
          <a:prstGeom prst="rect">
            <a:avLst/>
          </a:prstGeom>
        </p:spPr>
      </p:pic>
      <p:grpSp>
        <p:nvGrpSpPr>
          <p:cNvPr id="57" name="组合 56"/>
          <p:cNvGrpSpPr/>
          <p:nvPr/>
        </p:nvGrpSpPr>
        <p:grpSpPr>
          <a:xfrm>
            <a:off x="440462" y="3431776"/>
            <a:ext cx="1856936" cy="1167440"/>
            <a:chOff x="440462" y="3431776"/>
            <a:chExt cx="1856936" cy="1167440"/>
          </a:xfrm>
        </p:grpSpPr>
        <p:pic>
          <p:nvPicPr>
            <p:cNvPr id="9" name="图片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440462" y="3431776"/>
              <a:ext cx="1856936" cy="1167440"/>
            </a:xfrm>
            <a:prstGeom prst="rect">
              <a:avLst/>
            </a:prstGeom>
          </p:spPr>
        </p:pic>
        <p:pic>
          <p:nvPicPr>
            <p:cNvPr id="17" name="图片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635333"/>
              <a:ext cx="760327" cy="760327"/>
            </a:xfrm>
            <a:prstGeom prst="rect">
              <a:avLst/>
            </a:prstGeom>
          </p:spPr>
        </p:pic>
      </p:grpSp>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0022612" y="3431776"/>
            <a:ext cx="1856936" cy="1167440"/>
            <a:chOff x="10022612" y="3113111"/>
            <a:chExt cx="1856936" cy="1167440"/>
          </a:xfrm>
        </p:grpSpPr>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20" name="图片 19"/>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570915" y="3316668"/>
              <a:ext cx="760327" cy="760327"/>
            </a:xfrm>
            <a:prstGeom prst="rect">
              <a:avLst/>
            </a:prstGeom>
          </p:spPr>
        </p:pic>
      </p:grpSp>
      <p:grpSp>
        <p:nvGrpSpPr>
          <p:cNvPr id="21" name="组合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79482" y="4346548"/>
            <a:ext cx="175058" cy="1137506"/>
            <a:chOff x="2865770" y="4043556"/>
            <a:chExt cx="175058" cy="1137506"/>
          </a:xfrm>
        </p:grpSpPr>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27" name="组合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065621" y="4346548"/>
            <a:ext cx="175058" cy="1137506"/>
            <a:chOff x="2865770" y="4043556"/>
            <a:chExt cx="175058" cy="1137506"/>
          </a:xfrm>
        </p:grpSpPr>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32" name="图片 3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33" name="组合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251762" y="4346548"/>
            <a:ext cx="175058" cy="1137506"/>
            <a:chOff x="2865770" y="4043556"/>
            <a:chExt cx="175058" cy="1137506"/>
          </a:xfrm>
        </p:grpSpPr>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35" name="图片 34"/>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37" name="图片 36"/>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39" name="组合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659016" y="2324111"/>
            <a:ext cx="175058" cy="1137506"/>
            <a:chOff x="2865770" y="4043556"/>
            <a:chExt cx="175058" cy="1137506"/>
          </a:xfrm>
        </p:grpSpPr>
        <p:pic>
          <p:nvPicPr>
            <p:cNvPr id="40" name="图片 3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41" name="图片 40"/>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42" name="图片 4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43" name="图片 4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44" name="图片 4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45" name="组合 4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472874" y="2324111"/>
            <a:ext cx="175058" cy="1137506"/>
            <a:chOff x="2865770" y="4043556"/>
            <a:chExt cx="175058" cy="1137506"/>
          </a:xfrm>
        </p:grpSpPr>
        <p:pic>
          <p:nvPicPr>
            <p:cNvPr id="46" name="图片 4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48" name="图片 4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49" name="图片 48"/>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50" name="图片 4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1" name="组合 6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62" name="图片 61"/>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63" name="图片 62"/>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64" name="文本框 63"/>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资金用途</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71" name="矩形 47"/>
          <p:cNvSpPr>
            <a:spLocks noChangeArrowheads="1"/>
          </p:cNvSpPr>
          <p:nvPr/>
        </p:nvSpPr>
        <p:spPr bwMode="auto">
          <a:xfrm>
            <a:off x="2245448" y="2561363"/>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2" name="矩形 47"/>
          <p:cNvSpPr>
            <a:spLocks noChangeArrowheads="1"/>
          </p:cNvSpPr>
          <p:nvPr/>
        </p:nvSpPr>
        <p:spPr bwMode="auto">
          <a:xfrm>
            <a:off x="3884861" y="4426405"/>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3" name="矩形 47"/>
          <p:cNvSpPr>
            <a:spLocks noChangeArrowheads="1"/>
          </p:cNvSpPr>
          <p:nvPr/>
        </p:nvSpPr>
        <p:spPr bwMode="auto">
          <a:xfrm>
            <a:off x="7058590" y="4426405"/>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4" name="矩形 47"/>
          <p:cNvSpPr>
            <a:spLocks noChangeArrowheads="1"/>
          </p:cNvSpPr>
          <p:nvPr/>
        </p:nvSpPr>
        <p:spPr bwMode="auto">
          <a:xfrm>
            <a:off x="5409455" y="2558861"/>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5" name="矩形 47"/>
          <p:cNvSpPr>
            <a:spLocks noChangeArrowheads="1"/>
          </p:cNvSpPr>
          <p:nvPr/>
        </p:nvSpPr>
        <p:spPr bwMode="auto">
          <a:xfrm>
            <a:off x="8580134" y="2558861"/>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grpSp>
        <p:nvGrpSpPr>
          <p:cNvPr id="54" name="组合 53"/>
          <p:cNvGrpSpPr/>
          <p:nvPr/>
        </p:nvGrpSpPr>
        <p:grpSpPr>
          <a:xfrm>
            <a:off x="1876738" y="5647549"/>
            <a:ext cx="2036107" cy="675174"/>
            <a:chOff x="1876738" y="5647549"/>
            <a:chExt cx="2036107" cy="675174"/>
          </a:xfrm>
        </p:grpSpPr>
        <p:sp>
          <p:nvSpPr>
            <p:cNvPr id="65" name="文本框 64"/>
            <p:cNvSpPr txBox="1"/>
            <p:nvPr/>
          </p:nvSpPr>
          <p:spPr>
            <a:xfrm>
              <a:off x="2258474"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用途一</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76" name="组合 75"/>
            <p:cNvGrpSpPr/>
            <p:nvPr/>
          </p:nvGrpSpPr>
          <p:grpSpPr>
            <a:xfrm>
              <a:off x="1876738" y="5647549"/>
              <a:ext cx="2036107" cy="675174"/>
              <a:chOff x="1340889" y="1997349"/>
              <a:chExt cx="2959555" cy="3023471"/>
            </a:xfrm>
          </p:grpSpPr>
          <p:sp>
            <p:nvSpPr>
              <p:cNvPr id="77" name="矩形 76"/>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8" name="图片 77"/>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3" name="组合 52"/>
          <p:cNvGrpSpPr/>
          <p:nvPr/>
        </p:nvGrpSpPr>
        <p:grpSpPr>
          <a:xfrm>
            <a:off x="5107384" y="5637531"/>
            <a:ext cx="2036107" cy="675174"/>
            <a:chOff x="5107384" y="5637531"/>
            <a:chExt cx="2036107" cy="675174"/>
          </a:xfrm>
        </p:grpSpPr>
        <p:sp>
          <p:nvSpPr>
            <p:cNvPr id="66" name="文本框 65"/>
            <p:cNvSpPr txBox="1"/>
            <p:nvPr/>
          </p:nvSpPr>
          <p:spPr>
            <a:xfrm>
              <a:off x="5445262"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用途三</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79" name="组合 78"/>
            <p:cNvGrpSpPr/>
            <p:nvPr/>
          </p:nvGrpSpPr>
          <p:grpSpPr>
            <a:xfrm>
              <a:off x="5107384" y="5637531"/>
              <a:ext cx="2036107" cy="675174"/>
              <a:chOff x="1340889" y="1997349"/>
              <a:chExt cx="2959555" cy="3023471"/>
            </a:xfrm>
          </p:grpSpPr>
          <p:sp>
            <p:nvSpPr>
              <p:cNvPr id="80" name="矩形 79"/>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1" name="图片 80"/>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2" name="组合 51"/>
          <p:cNvGrpSpPr/>
          <p:nvPr/>
        </p:nvGrpSpPr>
        <p:grpSpPr>
          <a:xfrm>
            <a:off x="8309851" y="5623347"/>
            <a:ext cx="2036107" cy="675174"/>
            <a:chOff x="8309851" y="5623347"/>
            <a:chExt cx="2036107" cy="675174"/>
          </a:xfrm>
        </p:grpSpPr>
        <p:sp>
          <p:nvSpPr>
            <p:cNvPr id="67" name="文本框 66"/>
            <p:cNvSpPr txBox="1"/>
            <p:nvPr/>
          </p:nvSpPr>
          <p:spPr>
            <a:xfrm>
              <a:off x="8632050"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用途五</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2" name="组合 81"/>
            <p:cNvGrpSpPr/>
            <p:nvPr/>
          </p:nvGrpSpPr>
          <p:grpSpPr>
            <a:xfrm>
              <a:off x="8309851" y="5623347"/>
              <a:ext cx="2036107" cy="675174"/>
              <a:chOff x="1340889" y="1997349"/>
              <a:chExt cx="2959555" cy="3023471"/>
            </a:xfrm>
          </p:grpSpPr>
          <p:sp>
            <p:nvSpPr>
              <p:cNvPr id="83" name="矩形 82"/>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4" name="图片 83"/>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5" name="组合 54"/>
          <p:cNvGrpSpPr/>
          <p:nvPr/>
        </p:nvGrpSpPr>
        <p:grpSpPr>
          <a:xfrm>
            <a:off x="3514113" y="1494341"/>
            <a:ext cx="2036107" cy="675232"/>
            <a:chOff x="3514113" y="1494341"/>
            <a:chExt cx="2036107" cy="675232"/>
          </a:xfrm>
        </p:grpSpPr>
        <p:sp>
          <p:nvSpPr>
            <p:cNvPr id="68" name="文本框 67"/>
            <p:cNvSpPr txBox="1"/>
            <p:nvPr/>
          </p:nvSpPr>
          <p:spPr>
            <a:xfrm>
              <a:off x="3856064" y="1584798"/>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5" name="组合 84"/>
            <p:cNvGrpSpPr/>
            <p:nvPr/>
          </p:nvGrpSpPr>
          <p:grpSpPr>
            <a:xfrm>
              <a:off x="3514113" y="1494341"/>
              <a:ext cx="2036107" cy="675174"/>
              <a:chOff x="1340889" y="1997349"/>
              <a:chExt cx="2959555" cy="3023471"/>
            </a:xfrm>
          </p:grpSpPr>
          <p:sp>
            <p:nvSpPr>
              <p:cNvPr id="86" name="矩形 85"/>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7" name="图片 86"/>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6" name="组合 55"/>
          <p:cNvGrpSpPr/>
          <p:nvPr/>
        </p:nvGrpSpPr>
        <p:grpSpPr>
          <a:xfrm>
            <a:off x="6716580" y="1480157"/>
            <a:ext cx="2036107" cy="689416"/>
            <a:chOff x="6716580" y="1480157"/>
            <a:chExt cx="2036107" cy="689416"/>
          </a:xfrm>
        </p:grpSpPr>
        <p:sp>
          <p:nvSpPr>
            <p:cNvPr id="69" name="文本框 68"/>
            <p:cNvSpPr txBox="1"/>
            <p:nvPr/>
          </p:nvSpPr>
          <p:spPr>
            <a:xfrm>
              <a:off x="7042852" y="1584798"/>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用途四</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8" name="组合 87"/>
            <p:cNvGrpSpPr/>
            <p:nvPr/>
          </p:nvGrpSpPr>
          <p:grpSpPr>
            <a:xfrm>
              <a:off x="6716580" y="1480157"/>
              <a:ext cx="2036107" cy="675174"/>
              <a:chOff x="1340889" y="1997349"/>
              <a:chExt cx="2959555" cy="3023471"/>
            </a:xfrm>
          </p:grpSpPr>
          <p:sp>
            <p:nvSpPr>
              <p:cNvPr id="89" name="矩形 8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0" name="图片 89"/>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pic>
        <p:nvPicPr>
          <p:cNvPr id="16" name="图片 15"/>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645957" y="3062631"/>
            <a:ext cx="3387965" cy="1905730"/>
          </a:xfrm>
          <a:prstGeom prst="rect">
            <a:avLst/>
          </a:prstGeom>
        </p:spPr>
      </p:pic>
      <p:pic>
        <p:nvPicPr>
          <p:cNvPr id="15" name="图片 14"/>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52563" y="3062631"/>
            <a:ext cx="3387965" cy="1905730"/>
          </a:xfrm>
          <a:prstGeom prst="rect">
            <a:avLst/>
          </a:prstGeom>
        </p:spPr>
      </p:pic>
      <p:pic>
        <p:nvPicPr>
          <p:cNvPr id="14" name="图片 13"/>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459168" y="3062631"/>
            <a:ext cx="3387965" cy="1905730"/>
          </a:xfrm>
          <a:prstGeom prst="rect">
            <a:avLst/>
          </a:prstGeom>
        </p:spPr>
      </p:pic>
      <p:pic>
        <p:nvPicPr>
          <p:cNvPr id="13" name="图片 12"/>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865773" y="3062631"/>
            <a:ext cx="3387965" cy="1905730"/>
          </a:xfrm>
          <a:prstGeom prst="rect">
            <a:avLst/>
          </a:prstGeom>
        </p:spPr>
      </p:pic>
      <p:pic>
        <p:nvPicPr>
          <p:cNvPr id="12" name="图片 11"/>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72378" y="3062631"/>
            <a:ext cx="3387965" cy="1905730"/>
          </a:xfrm>
          <a:prstGeom prst="rect">
            <a:avLst/>
          </a:prstGeom>
        </p:spPr>
      </p:pic>
    </p:spTree>
    <p:extLst>
      <p:ext uri="{BB962C8B-B14F-4D97-AF65-F5344CB8AC3E}">
        <p14:creationId xmlns:p14="http://schemas.microsoft.com/office/powerpoint/2010/main" val="63233671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25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75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2" presetClass="entr" presetSubtype="8" decel="3800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750" fill="hold"/>
                                        <p:tgtEl>
                                          <p:spTgt spid="57"/>
                                        </p:tgtEl>
                                        <p:attrNameLst>
                                          <p:attrName>ppt_x</p:attrName>
                                        </p:attrNameLst>
                                      </p:cBhvr>
                                      <p:tavLst>
                                        <p:tav tm="0">
                                          <p:val>
                                            <p:strVal val="0-#ppt_w/2"/>
                                          </p:val>
                                        </p:tav>
                                        <p:tav tm="100000">
                                          <p:val>
                                            <p:strVal val="#ppt_x"/>
                                          </p:val>
                                        </p:tav>
                                      </p:tavLst>
                                    </p:anim>
                                    <p:anim calcmode="lin" valueType="num">
                                      <p:cBhvr additive="base">
                                        <p:cTn id="34" dur="750" fill="hold"/>
                                        <p:tgtEl>
                                          <p:spTgt spid="57"/>
                                        </p:tgtEl>
                                        <p:attrNameLst>
                                          <p:attrName>ppt_y</p:attrName>
                                        </p:attrNameLst>
                                      </p:cBhvr>
                                      <p:tavLst>
                                        <p:tav tm="0">
                                          <p:val>
                                            <p:strVal val="#ppt_y"/>
                                          </p:val>
                                        </p:tav>
                                        <p:tav tm="100000">
                                          <p:val>
                                            <p:strVal val="#ppt_y"/>
                                          </p:val>
                                        </p:tav>
                                      </p:tavLst>
                                    </p:anim>
                                  </p:childTnLst>
                                </p:cTn>
                              </p:par>
                              <p:par>
                                <p:cTn id="35" presetID="2" presetClass="entr" presetSubtype="2" decel="3800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750" fill="hold"/>
                                        <p:tgtEl>
                                          <p:spTgt spid="18"/>
                                        </p:tgtEl>
                                        <p:attrNameLst>
                                          <p:attrName>ppt_x</p:attrName>
                                        </p:attrNameLst>
                                      </p:cBhvr>
                                      <p:tavLst>
                                        <p:tav tm="0">
                                          <p:val>
                                            <p:strVal val="1+#ppt_w/2"/>
                                          </p:val>
                                        </p:tav>
                                        <p:tav tm="100000">
                                          <p:val>
                                            <p:strVal val="#ppt_x"/>
                                          </p:val>
                                        </p:tav>
                                      </p:tavLst>
                                    </p:anim>
                                    <p:anim calcmode="lin" valueType="num">
                                      <p:cBhvr additive="base">
                                        <p:cTn id="38" dur="75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down)">
                                      <p:cBhvr>
                                        <p:cTn id="45" dur="500"/>
                                        <p:tgtEl>
                                          <p:spTgt spid="45"/>
                                        </p:tgtEl>
                                      </p:cBhvr>
                                    </p:animEffect>
                                  </p:childTnLst>
                                </p:cTn>
                              </p:par>
                              <p:par>
                                <p:cTn id="46" presetID="22" presetClass="entr" presetSubtype="1"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par>
                                <p:cTn id="49" presetID="22" presetClass="entr" presetSubtype="4"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par>
                                <p:cTn id="52" presetID="22" presetClass="entr" presetSubtype="1"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500"/>
                                        <p:tgtEl>
                                          <p:spTgt spid="33"/>
                                        </p:tgtEl>
                                      </p:cBhvr>
                                    </p:animEffect>
                                  </p:childTnLst>
                                </p:cTn>
                              </p:par>
                            </p:childTnLst>
                          </p:cTn>
                        </p:par>
                        <p:par>
                          <p:cTn id="55" fill="hold">
                            <p:stCondLst>
                              <p:cond delay="4250"/>
                            </p:stCondLst>
                            <p:childTnLst>
                              <p:par>
                                <p:cTn id="56" presetID="50" presetClass="entr" presetSubtype="0" decel="100000"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p:cTn id="58" dur="1000" fill="hold"/>
                                        <p:tgtEl>
                                          <p:spTgt spid="54"/>
                                        </p:tgtEl>
                                        <p:attrNameLst>
                                          <p:attrName>ppt_w</p:attrName>
                                        </p:attrNameLst>
                                      </p:cBhvr>
                                      <p:tavLst>
                                        <p:tav tm="0">
                                          <p:val>
                                            <p:strVal val="#ppt_w+.3"/>
                                          </p:val>
                                        </p:tav>
                                        <p:tav tm="100000">
                                          <p:val>
                                            <p:strVal val="#ppt_w"/>
                                          </p:val>
                                        </p:tav>
                                      </p:tavLst>
                                    </p:anim>
                                    <p:anim calcmode="lin" valueType="num">
                                      <p:cBhvr>
                                        <p:cTn id="59" dur="1000" fill="hold"/>
                                        <p:tgtEl>
                                          <p:spTgt spid="54"/>
                                        </p:tgtEl>
                                        <p:attrNameLst>
                                          <p:attrName>ppt_h</p:attrName>
                                        </p:attrNameLst>
                                      </p:cBhvr>
                                      <p:tavLst>
                                        <p:tav tm="0">
                                          <p:val>
                                            <p:strVal val="#ppt_h"/>
                                          </p:val>
                                        </p:tav>
                                        <p:tav tm="100000">
                                          <p:val>
                                            <p:strVal val="#ppt_h"/>
                                          </p:val>
                                        </p:tav>
                                      </p:tavLst>
                                    </p:anim>
                                    <p:animEffect transition="in" filter="fade">
                                      <p:cBhvr>
                                        <p:cTn id="60" dur="1000"/>
                                        <p:tgtEl>
                                          <p:spTgt spid="54"/>
                                        </p:tgtEl>
                                      </p:cBhvr>
                                    </p:animEffect>
                                  </p:childTnLst>
                                </p:cTn>
                              </p:par>
                              <p:par>
                                <p:cTn id="61" presetID="50" presetClass="entr" presetSubtype="0" decel="100000" fill="hold" nodeType="withEffect">
                                  <p:stCondLst>
                                    <p:cond delay="250"/>
                                  </p:stCondLst>
                                  <p:childTnLst>
                                    <p:set>
                                      <p:cBhvr>
                                        <p:cTn id="62" dur="1" fill="hold">
                                          <p:stCondLst>
                                            <p:cond delay="0"/>
                                          </p:stCondLst>
                                        </p:cTn>
                                        <p:tgtEl>
                                          <p:spTgt spid="55"/>
                                        </p:tgtEl>
                                        <p:attrNameLst>
                                          <p:attrName>style.visibility</p:attrName>
                                        </p:attrNameLst>
                                      </p:cBhvr>
                                      <p:to>
                                        <p:strVal val="visible"/>
                                      </p:to>
                                    </p:set>
                                    <p:anim calcmode="lin" valueType="num">
                                      <p:cBhvr>
                                        <p:cTn id="63" dur="1000" fill="hold"/>
                                        <p:tgtEl>
                                          <p:spTgt spid="55"/>
                                        </p:tgtEl>
                                        <p:attrNameLst>
                                          <p:attrName>ppt_w</p:attrName>
                                        </p:attrNameLst>
                                      </p:cBhvr>
                                      <p:tavLst>
                                        <p:tav tm="0">
                                          <p:val>
                                            <p:strVal val="#ppt_w+.3"/>
                                          </p:val>
                                        </p:tav>
                                        <p:tav tm="100000">
                                          <p:val>
                                            <p:strVal val="#ppt_w"/>
                                          </p:val>
                                        </p:tav>
                                      </p:tavLst>
                                    </p:anim>
                                    <p:anim calcmode="lin" valueType="num">
                                      <p:cBhvr>
                                        <p:cTn id="64" dur="1000" fill="hold"/>
                                        <p:tgtEl>
                                          <p:spTgt spid="55"/>
                                        </p:tgtEl>
                                        <p:attrNameLst>
                                          <p:attrName>ppt_h</p:attrName>
                                        </p:attrNameLst>
                                      </p:cBhvr>
                                      <p:tavLst>
                                        <p:tav tm="0">
                                          <p:val>
                                            <p:strVal val="#ppt_h"/>
                                          </p:val>
                                        </p:tav>
                                        <p:tav tm="100000">
                                          <p:val>
                                            <p:strVal val="#ppt_h"/>
                                          </p:val>
                                        </p:tav>
                                      </p:tavLst>
                                    </p:anim>
                                    <p:animEffect transition="in" filter="fade">
                                      <p:cBhvr>
                                        <p:cTn id="65" dur="1000"/>
                                        <p:tgtEl>
                                          <p:spTgt spid="55"/>
                                        </p:tgtEl>
                                      </p:cBhvr>
                                    </p:animEffect>
                                  </p:childTnLst>
                                </p:cTn>
                              </p:par>
                              <p:par>
                                <p:cTn id="66" presetID="50" presetClass="entr" presetSubtype="0" decel="100000" fill="hold" nodeType="withEffect">
                                  <p:stCondLst>
                                    <p:cond delay="5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1000" fill="hold"/>
                                        <p:tgtEl>
                                          <p:spTgt spid="53"/>
                                        </p:tgtEl>
                                        <p:attrNameLst>
                                          <p:attrName>ppt_w</p:attrName>
                                        </p:attrNameLst>
                                      </p:cBhvr>
                                      <p:tavLst>
                                        <p:tav tm="0">
                                          <p:val>
                                            <p:strVal val="#ppt_w+.3"/>
                                          </p:val>
                                        </p:tav>
                                        <p:tav tm="100000">
                                          <p:val>
                                            <p:strVal val="#ppt_w"/>
                                          </p:val>
                                        </p:tav>
                                      </p:tavLst>
                                    </p:anim>
                                    <p:anim calcmode="lin" valueType="num">
                                      <p:cBhvr>
                                        <p:cTn id="69" dur="1000" fill="hold"/>
                                        <p:tgtEl>
                                          <p:spTgt spid="53"/>
                                        </p:tgtEl>
                                        <p:attrNameLst>
                                          <p:attrName>ppt_h</p:attrName>
                                        </p:attrNameLst>
                                      </p:cBhvr>
                                      <p:tavLst>
                                        <p:tav tm="0">
                                          <p:val>
                                            <p:strVal val="#ppt_h"/>
                                          </p:val>
                                        </p:tav>
                                        <p:tav tm="100000">
                                          <p:val>
                                            <p:strVal val="#ppt_h"/>
                                          </p:val>
                                        </p:tav>
                                      </p:tavLst>
                                    </p:anim>
                                    <p:animEffect transition="in" filter="fade">
                                      <p:cBhvr>
                                        <p:cTn id="70" dur="1000"/>
                                        <p:tgtEl>
                                          <p:spTgt spid="53"/>
                                        </p:tgtEl>
                                      </p:cBhvr>
                                    </p:animEffect>
                                  </p:childTnLst>
                                </p:cTn>
                              </p:par>
                              <p:par>
                                <p:cTn id="71" presetID="50" presetClass="entr" presetSubtype="0" decel="100000" fill="hold" nodeType="withEffect">
                                  <p:stCondLst>
                                    <p:cond delay="750"/>
                                  </p:stCondLst>
                                  <p:childTnLst>
                                    <p:set>
                                      <p:cBhvr>
                                        <p:cTn id="72" dur="1" fill="hold">
                                          <p:stCondLst>
                                            <p:cond delay="0"/>
                                          </p:stCondLst>
                                        </p:cTn>
                                        <p:tgtEl>
                                          <p:spTgt spid="56"/>
                                        </p:tgtEl>
                                        <p:attrNameLst>
                                          <p:attrName>style.visibility</p:attrName>
                                        </p:attrNameLst>
                                      </p:cBhvr>
                                      <p:to>
                                        <p:strVal val="visible"/>
                                      </p:to>
                                    </p:set>
                                    <p:anim calcmode="lin" valueType="num">
                                      <p:cBhvr>
                                        <p:cTn id="73" dur="1000" fill="hold"/>
                                        <p:tgtEl>
                                          <p:spTgt spid="56"/>
                                        </p:tgtEl>
                                        <p:attrNameLst>
                                          <p:attrName>ppt_w</p:attrName>
                                        </p:attrNameLst>
                                      </p:cBhvr>
                                      <p:tavLst>
                                        <p:tav tm="0">
                                          <p:val>
                                            <p:strVal val="#ppt_w+.3"/>
                                          </p:val>
                                        </p:tav>
                                        <p:tav tm="100000">
                                          <p:val>
                                            <p:strVal val="#ppt_w"/>
                                          </p:val>
                                        </p:tav>
                                      </p:tavLst>
                                    </p:anim>
                                    <p:anim calcmode="lin" valueType="num">
                                      <p:cBhvr>
                                        <p:cTn id="74" dur="1000" fill="hold"/>
                                        <p:tgtEl>
                                          <p:spTgt spid="56"/>
                                        </p:tgtEl>
                                        <p:attrNameLst>
                                          <p:attrName>ppt_h</p:attrName>
                                        </p:attrNameLst>
                                      </p:cBhvr>
                                      <p:tavLst>
                                        <p:tav tm="0">
                                          <p:val>
                                            <p:strVal val="#ppt_h"/>
                                          </p:val>
                                        </p:tav>
                                        <p:tav tm="100000">
                                          <p:val>
                                            <p:strVal val="#ppt_h"/>
                                          </p:val>
                                        </p:tav>
                                      </p:tavLst>
                                    </p:anim>
                                    <p:animEffect transition="in" filter="fade">
                                      <p:cBhvr>
                                        <p:cTn id="75" dur="1000"/>
                                        <p:tgtEl>
                                          <p:spTgt spid="56"/>
                                        </p:tgtEl>
                                      </p:cBhvr>
                                    </p:animEffect>
                                  </p:childTnLst>
                                </p:cTn>
                              </p:par>
                              <p:par>
                                <p:cTn id="76" presetID="50" presetClass="entr" presetSubtype="0" decel="100000" fill="hold" nodeType="withEffect">
                                  <p:stCondLst>
                                    <p:cond delay="1000"/>
                                  </p:stCondLst>
                                  <p:childTnLst>
                                    <p:set>
                                      <p:cBhvr>
                                        <p:cTn id="77" dur="1" fill="hold">
                                          <p:stCondLst>
                                            <p:cond delay="0"/>
                                          </p:stCondLst>
                                        </p:cTn>
                                        <p:tgtEl>
                                          <p:spTgt spid="52"/>
                                        </p:tgtEl>
                                        <p:attrNameLst>
                                          <p:attrName>style.visibility</p:attrName>
                                        </p:attrNameLst>
                                      </p:cBhvr>
                                      <p:to>
                                        <p:strVal val="visible"/>
                                      </p:to>
                                    </p:set>
                                    <p:anim calcmode="lin" valueType="num">
                                      <p:cBhvr>
                                        <p:cTn id="78" dur="1000" fill="hold"/>
                                        <p:tgtEl>
                                          <p:spTgt spid="52"/>
                                        </p:tgtEl>
                                        <p:attrNameLst>
                                          <p:attrName>ppt_w</p:attrName>
                                        </p:attrNameLst>
                                      </p:cBhvr>
                                      <p:tavLst>
                                        <p:tav tm="0">
                                          <p:val>
                                            <p:strVal val="#ppt_w+.3"/>
                                          </p:val>
                                        </p:tav>
                                        <p:tav tm="100000">
                                          <p:val>
                                            <p:strVal val="#ppt_w"/>
                                          </p:val>
                                        </p:tav>
                                      </p:tavLst>
                                    </p:anim>
                                    <p:anim calcmode="lin" valueType="num">
                                      <p:cBhvr>
                                        <p:cTn id="79" dur="1000" fill="hold"/>
                                        <p:tgtEl>
                                          <p:spTgt spid="52"/>
                                        </p:tgtEl>
                                        <p:attrNameLst>
                                          <p:attrName>ppt_h</p:attrName>
                                        </p:attrNameLst>
                                      </p:cBhvr>
                                      <p:tavLst>
                                        <p:tav tm="0">
                                          <p:val>
                                            <p:strVal val="#ppt_h"/>
                                          </p:val>
                                        </p:tav>
                                        <p:tav tm="100000">
                                          <p:val>
                                            <p:strVal val="#ppt_h"/>
                                          </p:val>
                                        </p:tav>
                                      </p:tavLst>
                                    </p:anim>
                                    <p:animEffect transition="in" filter="fade">
                                      <p:cBhvr>
                                        <p:cTn id="80" dur="1000"/>
                                        <p:tgtEl>
                                          <p:spTgt spid="52"/>
                                        </p:tgtEl>
                                      </p:cBhvr>
                                    </p:animEffect>
                                  </p:childTnLst>
                                </p:cTn>
                              </p:par>
                            </p:childTnLst>
                          </p:cTn>
                        </p:par>
                        <p:par>
                          <p:cTn id="81" fill="hold">
                            <p:stCondLst>
                              <p:cond delay="6250"/>
                            </p:stCondLst>
                            <p:childTnLst>
                              <p:par>
                                <p:cTn id="82" presetID="10" presetClass="entr" presetSubtype="0" fill="hold" grpId="0" nodeType="after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fade">
                                      <p:cBhvr>
                                        <p:cTn id="84" dur="500"/>
                                        <p:tgtEl>
                                          <p:spTgt spid="71"/>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500"/>
                                        <p:tgtEl>
                                          <p:spTgt spid="72"/>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75"/>
                                        </p:tgtEl>
                                        <p:attrNameLst>
                                          <p:attrName>style.visibility</p:attrName>
                                        </p:attrNameLst>
                                      </p:cBhvr>
                                      <p:to>
                                        <p:strVal val="visible"/>
                                      </p:to>
                                    </p:set>
                                    <p:animEffect transition="in" filter="fade">
                                      <p:cBhvr>
                                        <p:cTn id="9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5"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6" name="六边形 45"/>
          <p:cNvSpPr/>
          <p:nvPr/>
        </p:nvSpPr>
        <p:spPr>
          <a:xfrm rot="5400000">
            <a:off x="5040953" y="1691042"/>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rot="5400000">
            <a:off x="7115602" y="1696641"/>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六边形 47"/>
          <p:cNvSpPr/>
          <p:nvPr/>
        </p:nvSpPr>
        <p:spPr>
          <a:xfrm rot="5400000">
            <a:off x="3982706" y="3569647"/>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rot="5400000">
            <a:off x="6057355" y="3569647"/>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结束语</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28" name="六边形 27"/>
          <p:cNvSpPr/>
          <p:nvPr/>
        </p:nvSpPr>
        <p:spPr>
          <a:xfrm rot="5400000">
            <a:off x="2968203" y="1701675"/>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57"/>
          <p:cNvSpPr txBox="1"/>
          <p:nvPr/>
        </p:nvSpPr>
        <p:spPr>
          <a:xfrm>
            <a:off x="1426717" y="5647349"/>
            <a:ext cx="9240157" cy="1107996"/>
          </a:xfrm>
          <a:prstGeom prst="rect">
            <a:avLst/>
          </a:prstGeom>
          <a:noFill/>
        </p:spPr>
        <p:txBody>
          <a:bodyPr wrap="square" lIns="0" tIns="0" rIns="0" bIns="0" rtlCol="0">
            <a:spAutoFit/>
          </a:bodyPr>
          <a:lstStyle/>
          <a:p>
            <a:pPr algn="just">
              <a:lnSpc>
                <a:spcPct val="150000"/>
              </a:lnSpc>
            </a:pPr>
            <a:r>
              <a:rPr lang="zh-CN" altLang="en-US" sz="1600" dirty="0">
                <a:solidFill>
                  <a:srgbClr val="262626"/>
                </a:solidFill>
                <a:latin typeface="微软雅黑 Light" pitchFamily="34" charset="-122"/>
                <a:ea typeface="微软雅黑 Light" pitchFamily="34" charset="-122"/>
              </a:rPr>
              <a:t>       </a:t>
            </a:r>
            <a:r>
              <a:rPr lang="zh-CN" altLang="en-US" sz="1600" dirty="0">
                <a:solidFill>
                  <a:srgbClr val="FEFEFE"/>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solidFill>
                  <a:srgbClr val="FEFEFE"/>
                </a:solidFill>
                <a:latin typeface="微软雅黑 Light" pitchFamily="34" charset="-122"/>
                <a:ea typeface="微软雅黑 Light" pitchFamily="34" charset="-122"/>
              </a:rPr>
              <a:t>……</a:t>
            </a:r>
          </a:p>
          <a:p>
            <a:pPr algn="just">
              <a:lnSpc>
                <a:spcPct val="150000"/>
              </a:lnSpc>
            </a:pPr>
            <a:r>
              <a:rPr lang="zh-CN" altLang="en-US" sz="1600" dirty="0">
                <a:solidFill>
                  <a:srgbClr val="FEFEFE"/>
                </a:solidFill>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600" dirty="0">
              <a:solidFill>
                <a:srgbClr val="FEFEFE"/>
              </a:solidFill>
              <a:latin typeface="微软雅黑 Light" pitchFamily="34" charset="-122"/>
              <a:ea typeface="微软雅黑 Light" pitchFamily="34" charset="-122"/>
            </a:endParaRPr>
          </a:p>
        </p:txBody>
      </p:sp>
      <p:sp>
        <p:nvSpPr>
          <p:cNvPr id="43" name="Freeform 5"/>
          <p:cNvSpPr>
            <a:spLocks/>
          </p:cNvSpPr>
          <p:nvPr/>
        </p:nvSpPr>
        <p:spPr bwMode="auto">
          <a:xfrm>
            <a:off x="921905" y="583502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
        <p:nvSpPr>
          <p:cNvPr id="44" name="Freeform 5"/>
          <p:cNvSpPr>
            <a:spLocks/>
          </p:cNvSpPr>
          <p:nvPr/>
        </p:nvSpPr>
        <p:spPr bwMode="auto">
          <a:xfrm flipH="1">
            <a:off x="10907015" y="577968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684396" y="1206719"/>
            <a:ext cx="2958025" cy="1663890"/>
          </a:xfrm>
          <a:prstGeom prst="rect">
            <a:avLst/>
          </a:prstGeom>
        </p:spPr>
      </p:pic>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730558" y="2427650"/>
            <a:ext cx="2958025" cy="1663890"/>
          </a:xfrm>
          <a:prstGeom prst="rect">
            <a:avLst/>
          </a:prstGeom>
        </p:spPr>
      </p:pic>
      <p:pic>
        <p:nvPicPr>
          <p:cNvPr id="52" name="图片 5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708849" y="1206719"/>
            <a:ext cx="2958025" cy="1663890"/>
          </a:xfrm>
          <a:prstGeom prst="rect">
            <a:avLst/>
          </a:prstGeom>
        </p:spPr>
      </p:pic>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645927" y="4309428"/>
            <a:ext cx="2958025" cy="1663890"/>
          </a:xfrm>
          <a:prstGeom prst="rect">
            <a:avLst/>
          </a:prstGeom>
        </p:spPr>
      </p:pic>
      <p:pic>
        <p:nvPicPr>
          <p:cNvPr id="54" name="图片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93157" y="4283413"/>
            <a:ext cx="2958025" cy="1663890"/>
          </a:xfrm>
          <a:prstGeom prst="rect">
            <a:avLst/>
          </a:prstGeom>
        </p:spPr>
      </p:pic>
      <p:sp>
        <p:nvSpPr>
          <p:cNvPr id="29" name="TextBox 2"/>
          <p:cNvSpPr txBox="1"/>
          <p:nvPr/>
        </p:nvSpPr>
        <p:spPr>
          <a:xfrm>
            <a:off x="3422383" y="2360093"/>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新机遇</a:t>
            </a:r>
          </a:p>
        </p:txBody>
      </p:sp>
      <p:sp>
        <p:nvSpPr>
          <p:cNvPr id="32" name="TextBox 33"/>
          <p:cNvSpPr txBox="1"/>
          <p:nvPr/>
        </p:nvSpPr>
        <p:spPr>
          <a:xfrm>
            <a:off x="4363104" y="4195724"/>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新市场</a:t>
            </a:r>
          </a:p>
        </p:txBody>
      </p:sp>
      <p:sp>
        <p:nvSpPr>
          <p:cNvPr id="35" name="TextBox 58"/>
          <p:cNvSpPr txBox="1"/>
          <p:nvPr/>
        </p:nvSpPr>
        <p:spPr>
          <a:xfrm>
            <a:off x="5463619" y="2372727"/>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新项目</a:t>
            </a:r>
          </a:p>
        </p:txBody>
      </p:sp>
      <p:sp>
        <p:nvSpPr>
          <p:cNvPr id="38" name="TextBox 86"/>
          <p:cNvSpPr txBox="1"/>
          <p:nvPr/>
        </p:nvSpPr>
        <p:spPr>
          <a:xfrm>
            <a:off x="6437753" y="4195724"/>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新模式</a:t>
            </a:r>
          </a:p>
        </p:txBody>
      </p:sp>
      <p:sp>
        <p:nvSpPr>
          <p:cNvPr id="41" name="TextBox 126"/>
          <p:cNvSpPr txBox="1"/>
          <p:nvPr/>
        </p:nvSpPr>
        <p:spPr>
          <a:xfrm>
            <a:off x="7496000" y="2372727"/>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新思路</a:t>
            </a:r>
          </a:p>
        </p:txBody>
      </p:sp>
    </p:spTree>
    <p:extLst>
      <p:ext uri="{BB962C8B-B14F-4D97-AF65-F5344CB8AC3E}">
        <p14:creationId xmlns:p14="http://schemas.microsoft.com/office/powerpoint/2010/main" val="288294829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800" decel="100000"/>
                                        <p:tgtEl>
                                          <p:spTgt spid="28"/>
                                        </p:tgtEl>
                                      </p:cBhvr>
                                    </p:animEffect>
                                    <p:anim calcmode="lin" valueType="num">
                                      <p:cBhvr>
                                        <p:cTn id="8" dur="800" decel="100000" fill="hold"/>
                                        <p:tgtEl>
                                          <p:spTgt spid="28"/>
                                        </p:tgtEl>
                                        <p:attrNameLst>
                                          <p:attrName>style.rotation</p:attrName>
                                        </p:attrNameLst>
                                      </p:cBhvr>
                                      <p:tavLst>
                                        <p:tav tm="0">
                                          <p:val>
                                            <p:fltVal val="-90"/>
                                          </p:val>
                                        </p:tav>
                                        <p:tav tm="100000">
                                          <p:val>
                                            <p:fltVal val="0"/>
                                          </p:val>
                                        </p:tav>
                                      </p:tavLst>
                                    </p:anim>
                                    <p:anim calcmode="lin" valueType="num">
                                      <p:cBhvr>
                                        <p:cTn id="9" dur="800" decel="100000" fill="hold"/>
                                        <p:tgtEl>
                                          <p:spTgt spid="28"/>
                                        </p:tgtEl>
                                        <p:attrNameLst>
                                          <p:attrName>ppt_x</p:attrName>
                                        </p:attrNameLst>
                                      </p:cBhvr>
                                      <p:tavLst>
                                        <p:tav tm="0">
                                          <p:val>
                                            <p:strVal val="#ppt_x+0.4"/>
                                          </p:val>
                                        </p:tav>
                                        <p:tav tm="100000">
                                          <p:val>
                                            <p:strVal val="#ppt_x-0.05"/>
                                          </p:val>
                                        </p:tav>
                                      </p:tavLst>
                                    </p:anim>
                                    <p:anim calcmode="lin" valueType="num">
                                      <p:cBhvr>
                                        <p:cTn id="10" dur="800" decel="100000" fill="hold"/>
                                        <p:tgtEl>
                                          <p:spTgt spid="2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outVertical)">
                                      <p:cBhvr>
                                        <p:cTn id="16" dur="500"/>
                                        <p:tgtEl>
                                          <p:spTgt spid="2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30"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800" decel="100000"/>
                                        <p:tgtEl>
                                          <p:spTgt spid="46"/>
                                        </p:tgtEl>
                                      </p:cBhvr>
                                    </p:animEffect>
                                    <p:anim calcmode="lin" valueType="num">
                                      <p:cBhvr>
                                        <p:cTn id="24" dur="800" decel="100000" fill="hold"/>
                                        <p:tgtEl>
                                          <p:spTgt spid="46"/>
                                        </p:tgtEl>
                                        <p:attrNameLst>
                                          <p:attrName>style.rotation</p:attrName>
                                        </p:attrNameLst>
                                      </p:cBhvr>
                                      <p:tavLst>
                                        <p:tav tm="0">
                                          <p:val>
                                            <p:fltVal val="-90"/>
                                          </p:val>
                                        </p:tav>
                                        <p:tav tm="100000">
                                          <p:val>
                                            <p:fltVal val="0"/>
                                          </p:val>
                                        </p:tav>
                                      </p:tavLst>
                                    </p:anim>
                                    <p:anim calcmode="lin" valueType="num">
                                      <p:cBhvr>
                                        <p:cTn id="25" dur="800" decel="100000" fill="hold"/>
                                        <p:tgtEl>
                                          <p:spTgt spid="46"/>
                                        </p:tgtEl>
                                        <p:attrNameLst>
                                          <p:attrName>ppt_x</p:attrName>
                                        </p:attrNameLst>
                                      </p:cBhvr>
                                      <p:tavLst>
                                        <p:tav tm="0">
                                          <p:val>
                                            <p:strVal val="#ppt_x+0.4"/>
                                          </p:val>
                                        </p:tav>
                                        <p:tav tm="100000">
                                          <p:val>
                                            <p:strVal val="#ppt_x-0.05"/>
                                          </p:val>
                                        </p:tav>
                                      </p:tavLst>
                                    </p:anim>
                                    <p:anim calcmode="lin" valueType="num">
                                      <p:cBhvr>
                                        <p:cTn id="26" dur="800" decel="100000" fill="hold"/>
                                        <p:tgtEl>
                                          <p:spTgt spid="4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16" presetClass="entr" presetSubtype="37"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arn(outVertical)">
                                      <p:cBhvr>
                                        <p:cTn id="32" dur="500"/>
                                        <p:tgtEl>
                                          <p:spTgt spid="35"/>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3500"/>
                            </p:stCondLst>
                            <p:childTnLst>
                              <p:par>
                                <p:cTn id="38" presetID="3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800" decel="100000"/>
                                        <p:tgtEl>
                                          <p:spTgt spid="47"/>
                                        </p:tgtEl>
                                      </p:cBhvr>
                                    </p:animEffect>
                                    <p:anim calcmode="lin" valueType="num">
                                      <p:cBhvr>
                                        <p:cTn id="41" dur="800" decel="100000" fill="hold"/>
                                        <p:tgtEl>
                                          <p:spTgt spid="47"/>
                                        </p:tgtEl>
                                        <p:attrNameLst>
                                          <p:attrName>style.rotation</p:attrName>
                                        </p:attrNameLst>
                                      </p:cBhvr>
                                      <p:tavLst>
                                        <p:tav tm="0">
                                          <p:val>
                                            <p:fltVal val="-90"/>
                                          </p:val>
                                        </p:tav>
                                        <p:tav tm="100000">
                                          <p:val>
                                            <p:fltVal val="0"/>
                                          </p:val>
                                        </p:tav>
                                      </p:tavLst>
                                    </p:anim>
                                    <p:anim calcmode="lin" valueType="num">
                                      <p:cBhvr>
                                        <p:cTn id="42" dur="800" decel="100000" fill="hold"/>
                                        <p:tgtEl>
                                          <p:spTgt spid="47"/>
                                        </p:tgtEl>
                                        <p:attrNameLst>
                                          <p:attrName>ppt_x</p:attrName>
                                        </p:attrNameLst>
                                      </p:cBhvr>
                                      <p:tavLst>
                                        <p:tav tm="0">
                                          <p:val>
                                            <p:strVal val="#ppt_x+0.4"/>
                                          </p:val>
                                        </p:tav>
                                        <p:tav tm="100000">
                                          <p:val>
                                            <p:strVal val="#ppt_x-0.05"/>
                                          </p:val>
                                        </p:tav>
                                      </p:tavLst>
                                    </p:anim>
                                    <p:anim calcmode="lin" valueType="num">
                                      <p:cBhvr>
                                        <p:cTn id="43" dur="800" decel="100000" fill="hold"/>
                                        <p:tgtEl>
                                          <p:spTgt spid="47"/>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46" fill="hold">
                            <p:stCondLst>
                              <p:cond delay="4500"/>
                            </p:stCondLst>
                            <p:childTnLst>
                              <p:par>
                                <p:cTn id="47" presetID="16" presetClass="entr" presetSubtype="37"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outVertical)">
                                      <p:cBhvr>
                                        <p:cTn id="49" dur="500"/>
                                        <p:tgtEl>
                                          <p:spTgt spid="41"/>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childTnLst>
                          </p:cTn>
                        </p:par>
                        <p:par>
                          <p:cTn id="54" fill="hold">
                            <p:stCondLst>
                              <p:cond delay="5500"/>
                            </p:stCondLst>
                            <p:childTnLst>
                              <p:par>
                                <p:cTn id="55" presetID="30" presetClass="entr" presetSubtype="0"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800" decel="100000"/>
                                        <p:tgtEl>
                                          <p:spTgt spid="48"/>
                                        </p:tgtEl>
                                      </p:cBhvr>
                                    </p:animEffect>
                                    <p:anim calcmode="lin" valueType="num">
                                      <p:cBhvr>
                                        <p:cTn id="58" dur="800" decel="100000" fill="hold"/>
                                        <p:tgtEl>
                                          <p:spTgt spid="48"/>
                                        </p:tgtEl>
                                        <p:attrNameLst>
                                          <p:attrName>style.rotation</p:attrName>
                                        </p:attrNameLst>
                                      </p:cBhvr>
                                      <p:tavLst>
                                        <p:tav tm="0">
                                          <p:val>
                                            <p:fltVal val="-90"/>
                                          </p:val>
                                        </p:tav>
                                        <p:tav tm="100000">
                                          <p:val>
                                            <p:fltVal val="0"/>
                                          </p:val>
                                        </p:tav>
                                      </p:tavLst>
                                    </p:anim>
                                    <p:anim calcmode="lin" valueType="num">
                                      <p:cBhvr>
                                        <p:cTn id="59" dur="800" decel="100000" fill="hold"/>
                                        <p:tgtEl>
                                          <p:spTgt spid="48"/>
                                        </p:tgtEl>
                                        <p:attrNameLst>
                                          <p:attrName>ppt_x</p:attrName>
                                        </p:attrNameLst>
                                      </p:cBhvr>
                                      <p:tavLst>
                                        <p:tav tm="0">
                                          <p:val>
                                            <p:strVal val="#ppt_x+0.4"/>
                                          </p:val>
                                        </p:tav>
                                        <p:tav tm="100000">
                                          <p:val>
                                            <p:strVal val="#ppt_x-0.05"/>
                                          </p:val>
                                        </p:tav>
                                      </p:tavLst>
                                    </p:anim>
                                    <p:anim calcmode="lin" valueType="num">
                                      <p:cBhvr>
                                        <p:cTn id="60" dur="800" decel="100000" fill="hold"/>
                                        <p:tgtEl>
                                          <p:spTgt spid="4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par>
                          <p:cTn id="63" fill="hold">
                            <p:stCondLst>
                              <p:cond delay="6500"/>
                            </p:stCondLst>
                            <p:childTnLst>
                              <p:par>
                                <p:cTn id="64" presetID="16" presetClass="entr" presetSubtype="37"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barn(outVertical)">
                                      <p:cBhvr>
                                        <p:cTn id="66" dur="500"/>
                                        <p:tgtEl>
                                          <p:spTgt spid="32"/>
                                        </p:tgtEl>
                                      </p:cBhvr>
                                    </p:animEffect>
                                  </p:childTnLst>
                                </p:cTn>
                              </p:par>
                            </p:childTnLst>
                          </p:cTn>
                        </p:par>
                        <p:par>
                          <p:cTn id="67" fill="hold">
                            <p:stCondLst>
                              <p:cond delay="7000"/>
                            </p:stCondLst>
                            <p:childTnLst>
                              <p:par>
                                <p:cTn id="68" presetID="10"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childTnLst>
                          </p:cTn>
                        </p:par>
                        <p:par>
                          <p:cTn id="71" fill="hold">
                            <p:stCondLst>
                              <p:cond delay="7500"/>
                            </p:stCondLst>
                            <p:childTnLst>
                              <p:par>
                                <p:cTn id="72" presetID="30"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800" decel="100000"/>
                                        <p:tgtEl>
                                          <p:spTgt spid="49"/>
                                        </p:tgtEl>
                                      </p:cBhvr>
                                    </p:animEffect>
                                    <p:anim calcmode="lin" valueType="num">
                                      <p:cBhvr>
                                        <p:cTn id="75" dur="800" decel="100000" fill="hold"/>
                                        <p:tgtEl>
                                          <p:spTgt spid="49"/>
                                        </p:tgtEl>
                                        <p:attrNameLst>
                                          <p:attrName>style.rotation</p:attrName>
                                        </p:attrNameLst>
                                      </p:cBhvr>
                                      <p:tavLst>
                                        <p:tav tm="0">
                                          <p:val>
                                            <p:fltVal val="-90"/>
                                          </p:val>
                                        </p:tav>
                                        <p:tav tm="100000">
                                          <p:val>
                                            <p:fltVal val="0"/>
                                          </p:val>
                                        </p:tav>
                                      </p:tavLst>
                                    </p:anim>
                                    <p:anim calcmode="lin" valueType="num">
                                      <p:cBhvr>
                                        <p:cTn id="76" dur="800" decel="100000" fill="hold"/>
                                        <p:tgtEl>
                                          <p:spTgt spid="49"/>
                                        </p:tgtEl>
                                        <p:attrNameLst>
                                          <p:attrName>ppt_x</p:attrName>
                                        </p:attrNameLst>
                                      </p:cBhvr>
                                      <p:tavLst>
                                        <p:tav tm="0">
                                          <p:val>
                                            <p:strVal val="#ppt_x+0.4"/>
                                          </p:val>
                                        </p:tav>
                                        <p:tav tm="100000">
                                          <p:val>
                                            <p:strVal val="#ppt_x-0.05"/>
                                          </p:val>
                                        </p:tav>
                                      </p:tavLst>
                                    </p:anim>
                                    <p:anim calcmode="lin" valueType="num">
                                      <p:cBhvr>
                                        <p:cTn id="77" dur="800" decel="100000" fill="hold"/>
                                        <p:tgtEl>
                                          <p:spTgt spid="4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par>
                          <p:cTn id="80" fill="hold">
                            <p:stCondLst>
                              <p:cond delay="8500"/>
                            </p:stCondLst>
                            <p:childTnLst>
                              <p:par>
                                <p:cTn id="81" presetID="16" presetClass="entr" presetSubtype="37"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barn(outVertical)">
                                      <p:cBhvr>
                                        <p:cTn id="83" dur="500"/>
                                        <p:tgtEl>
                                          <p:spTgt spid="38"/>
                                        </p:tgtEl>
                                      </p:cBhvr>
                                    </p:animEffect>
                                  </p:childTnLst>
                                </p:cTn>
                              </p:par>
                            </p:childTnLst>
                          </p:cTn>
                        </p:par>
                        <p:par>
                          <p:cTn id="84" fill="hold">
                            <p:stCondLst>
                              <p:cond delay="9000"/>
                            </p:stCondLst>
                            <p:childTnLst>
                              <p:par>
                                <p:cTn id="85" presetID="10" presetClass="entr" presetSubtype="0"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500"/>
                                        <p:tgtEl>
                                          <p:spTgt spid="53"/>
                                        </p:tgtEl>
                                      </p:cBhvr>
                                    </p:animEffect>
                                  </p:childTnLst>
                                </p:cTn>
                              </p:par>
                            </p:childTnLst>
                          </p:cTn>
                        </p:par>
                        <p:par>
                          <p:cTn id="88" fill="hold">
                            <p:stCondLst>
                              <p:cond delay="9500"/>
                            </p:stCondLst>
                            <p:childTnLst>
                              <p:par>
                                <p:cTn id="89" presetID="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fill="hold"/>
                                        <p:tgtEl>
                                          <p:spTgt spid="43"/>
                                        </p:tgtEl>
                                        <p:attrNameLst>
                                          <p:attrName>ppt_x</p:attrName>
                                        </p:attrNameLst>
                                      </p:cBhvr>
                                      <p:tavLst>
                                        <p:tav tm="0">
                                          <p:val>
                                            <p:strVal val="0-#ppt_w/2"/>
                                          </p:val>
                                        </p:tav>
                                        <p:tav tm="100000">
                                          <p:val>
                                            <p:strVal val="#ppt_x"/>
                                          </p:val>
                                        </p:tav>
                                      </p:tavLst>
                                    </p:anim>
                                    <p:anim calcmode="lin" valueType="num">
                                      <p:cBhvr additive="base">
                                        <p:cTn id="92" dur="500" fill="hold"/>
                                        <p:tgtEl>
                                          <p:spTgt spid="4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fill="hold"/>
                                        <p:tgtEl>
                                          <p:spTgt spid="44"/>
                                        </p:tgtEl>
                                        <p:attrNameLst>
                                          <p:attrName>ppt_x</p:attrName>
                                        </p:attrNameLst>
                                      </p:cBhvr>
                                      <p:tavLst>
                                        <p:tav tm="0">
                                          <p:val>
                                            <p:strVal val="1+#ppt_w/2"/>
                                          </p:val>
                                        </p:tav>
                                        <p:tav tm="100000">
                                          <p:val>
                                            <p:strVal val="#ppt_x"/>
                                          </p:val>
                                        </p:tav>
                                      </p:tavLst>
                                    </p:anim>
                                    <p:anim calcmode="lin" valueType="num">
                                      <p:cBhvr additive="base">
                                        <p:cTn id="96" dur="500" fill="hold"/>
                                        <p:tgtEl>
                                          <p:spTgt spid="44"/>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2" presetClass="entr" presetSubtype="8" fill="hold" grpId="0" nodeType="afterEffect">
                                  <p:stCondLst>
                                    <p:cond delay="0"/>
                                  </p:stCondLst>
                                  <p:iterate type="lt">
                                    <p:tmPct val="30000"/>
                                  </p:iterate>
                                  <p:childTnLst>
                                    <p:set>
                                      <p:cBhvr>
                                        <p:cTn id="99" dur="1" fill="hold">
                                          <p:stCondLst>
                                            <p:cond delay="0"/>
                                          </p:stCondLst>
                                        </p:cTn>
                                        <p:tgtEl>
                                          <p:spTgt spid="42"/>
                                        </p:tgtEl>
                                        <p:attrNameLst>
                                          <p:attrName>style.visibility</p:attrName>
                                        </p:attrNameLst>
                                      </p:cBhvr>
                                      <p:to>
                                        <p:strVal val="visible"/>
                                      </p:to>
                                    </p:set>
                                    <p:animEffect transition="in" filter="wipe(left)">
                                      <p:cBhvr>
                                        <p:cTn id="100" dur="50"/>
                                        <p:tgtEl>
                                          <p:spTgt spid="42"/>
                                        </p:tgtEl>
                                      </p:cBhvr>
                                    </p:animEffect>
                                  </p:childTnLst>
                                </p:cTn>
                              </p:par>
                              <p:par>
                                <p:cTn id="101" presetID="36" presetClass="emph" presetSubtype="0" fill="hold" grpId="1" nodeType="withEffect">
                                  <p:stCondLst>
                                    <p:cond delay="0"/>
                                  </p:stCondLst>
                                  <p:iterate type="lt">
                                    <p:tmPct val="30000"/>
                                  </p:iterate>
                                  <p:childTnLst>
                                    <p:animScale>
                                      <p:cBhvr>
                                        <p:cTn id="102" dur="25" autoRev="1" fill="hold">
                                          <p:stCondLst>
                                            <p:cond delay="0"/>
                                          </p:stCondLst>
                                        </p:cTn>
                                        <p:tgtEl>
                                          <p:spTgt spid="42"/>
                                        </p:tgtEl>
                                      </p:cBhvr>
                                      <p:to x="80000" y="100000"/>
                                    </p:animScale>
                                    <p:anim by="(#ppt_w*0.10)" calcmode="lin" valueType="num">
                                      <p:cBhvr>
                                        <p:cTn id="103" dur="25" autoRev="1" fill="hold">
                                          <p:stCondLst>
                                            <p:cond delay="0"/>
                                          </p:stCondLst>
                                        </p:cTn>
                                        <p:tgtEl>
                                          <p:spTgt spid="42"/>
                                        </p:tgtEl>
                                        <p:attrNameLst>
                                          <p:attrName>ppt_x</p:attrName>
                                        </p:attrNameLst>
                                      </p:cBhvr>
                                    </p:anim>
                                    <p:anim by="(-#ppt_w*0.10)" calcmode="lin" valueType="num">
                                      <p:cBhvr>
                                        <p:cTn id="104" dur="25" autoRev="1" fill="hold">
                                          <p:stCondLst>
                                            <p:cond delay="0"/>
                                          </p:stCondLst>
                                        </p:cTn>
                                        <p:tgtEl>
                                          <p:spTgt spid="42"/>
                                        </p:tgtEl>
                                        <p:attrNameLst>
                                          <p:attrName>ppt_y</p:attrName>
                                        </p:attrNameLst>
                                      </p:cBhvr>
                                    </p:anim>
                                    <p:animRot by="-480000">
                                      <p:cBhvr>
                                        <p:cTn id="10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28" grpId="0" animBg="1"/>
      <p:bldP spid="42" grpId="0"/>
      <p:bldP spid="42" grpId="1"/>
      <p:bldP spid="43" grpId="0" animBg="1"/>
      <p:bldP spid="44" grpId="0" animBg="1"/>
      <p:bldP spid="29" grpId="0"/>
      <p:bldP spid="32" grpId="0"/>
      <p:bldP spid="35" grpId="0"/>
      <p:bldP spid="38" grpId="0"/>
      <p:bldP spid="4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extLst>
              <a:ext uri="{28A0092B-C50C-407E-A947-70E740481C1C}">
                <a14:useLocalDpi xmlns:a14="http://schemas.microsoft.com/office/drawing/2010/main" val="0"/>
              </a:ext>
            </a:extLst>
          </a:blip>
          <a:srcRect b="15466"/>
          <a:stretch/>
        </p:blipFill>
        <p:spPr>
          <a:xfrm>
            <a:off x="0" y="6599"/>
            <a:ext cx="12191999" cy="6858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6267" y="1623321"/>
            <a:ext cx="3209444" cy="1805312"/>
          </a:xfrm>
          <a:prstGeom prst="rect">
            <a:avLst/>
          </a:prstGeom>
        </p:spPr>
      </p:pic>
      <p:sp>
        <p:nvSpPr>
          <p:cNvPr id="20" name="文本框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8952"/>
            <a:ext cx="6340197" cy="1015663"/>
          </a:xfrm>
          <a:prstGeom prst="rect">
            <a:avLst/>
          </a:prstGeom>
          <a:noFill/>
        </p:spPr>
        <p:txBody>
          <a:bodyPr wrap="none" rtlCol="0">
            <a:spAutoFit/>
          </a:bodyPr>
          <a:lstStyle/>
          <a:p>
            <a:pPr algn="ctr"/>
            <a:r>
              <a:rPr lang="zh-CN" altLang="en-US" sz="6000" dirty="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感谢在座</a:t>
            </a:r>
            <a:r>
              <a:rPr lang="zh-CN" altLang="en-US" sz="6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各位聆听</a:t>
            </a:r>
          </a:p>
        </p:txBody>
      </p:sp>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41699" y="117330"/>
            <a:ext cx="4260138" cy="2396329"/>
          </a:xfrm>
          <a:prstGeom prst="rect">
            <a:avLst/>
          </a:prstGeom>
        </p:spPr>
      </p:pic>
      <p:sp>
        <p:nvSpPr>
          <p:cNvPr id="26" name="文本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1222"/>
            <a:ext cx="6340197" cy="1015663"/>
          </a:xfrm>
          <a:prstGeom prst="rect">
            <a:avLst/>
          </a:prstGeom>
          <a:noFill/>
        </p:spPr>
        <p:txBody>
          <a:bodyPr wrap="none" rtlCol="0">
            <a:spAutoFit/>
          </a:bodyPr>
          <a:lstStyle/>
          <a:p>
            <a:pPr algn="ctr"/>
            <a:r>
              <a:rPr lang="zh-CN" altLang="en-US" sz="6000" dirty="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感谢在座</a:t>
            </a:r>
            <a:r>
              <a:rPr lang="zh-CN" altLang="en-US" sz="6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各位聆听</a:t>
            </a:r>
          </a:p>
        </p:txBody>
      </p:sp>
      <p:grpSp>
        <p:nvGrpSpPr>
          <p:cNvPr id="25" name="组合 24"/>
          <p:cNvGrpSpPr/>
          <p:nvPr/>
        </p:nvGrpSpPr>
        <p:grpSpPr>
          <a:xfrm>
            <a:off x="2660461" y="3441771"/>
            <a:ext cx="3227866" cy="781680"/>
            <a:chOff x="936210" y="4447812"/>
            <a:chExt cx="3227866" cy="781680"/>
          </a:xfrm>
        </p:grpSpPr>
        <p:grpSp>
          <p:nvGrpSpPr>
            <p:cNvPr id="27" name="组合 26"/>
            <p:cNvGrpSpPr/>
            <p:nvPr/>
          </p:nvGrpSpPr>
          <p:grpSpPr>
            <a:xfrm flipV="1">
              <a:off x="1109525" y="4447812"/>
              <a:ext cx="3054551" cy="781680"/>
              <a:chOff x="700630" y="4080813"/>
              <a:chExt cx="4912633" cy="2136801"/>
            </a:xfrm>
          </p:grpSpPr>
          <p:sp>
            <p:nvSpPr>
              <p:cNvPr id="32" name="矩形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91263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28" name="TextBox 43"/>
            <p:cNvSpPr txBox="1"/>
            <p:nvPr/>
          </p:nvSpPr>
          <p:spPr>
            <a:xfrm>
              <a:off x="1672279" y="4590357"/>
              <a:ext cx="2320975"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公司</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：星程素材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1" name="图片 30"/>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34" name="组合 33"/>
          <p:cNvGrpSpPr/>
          <p:nvPr/>
        </p:nvGrpSpPr>
        <p:grpSpPr>
          <a:xfrm>
            <a:off x="6141945" y="3441771"/>
            <a:ext cx="3182918" cy="781680"/>
            <a:chOff x="936210" y="4447812"/>
            <a:chExt cx="3182918" cy="781680"/>
          </a:xfrm>
        </p:grpSpPr>
        <p:grpSp>
          <p:nvGrpSpPr>
            <p:cNvPr id="35" name="组合 34"/>
            <p:cNvGrpSpPr/>
            <p:nvPr/>
          </p:nvGrpSpPr>
          <p:grpSpPr>
            <a:xfrm flipV="1">
              <a:off x="1109525" y="4447812"/>
              <a:ext cx="3009603" cy="781680"/>
              <a:chOff x="700630" y="4080813"/>
              <a:chExt cx="4840343" cy="2136801"/>
            </a:xfrm>
          </p:grpSpPr>
          <p:sp>
            <p:nvSpPr>
              <p:cNvPr id="40" name="矩形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84034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36" name="TextBox 43"/>
            <p:cNvSpPr txBox="1"/>
            <p:nvPr/>
          </p:nvSpPr>
          <p:spPr>
            <a:xfrm>
              <a:off x="1672279" y="4590357"/>
              <a:ext cx="2235833"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演讲</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：星程素材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1157702" y="2015469"/>
            <a:ext cx="6501611" cy="1032664"/>
            <a:chOff x="1122639" y="5049210"/>
            <a:chExt cx="6501611" cy="1032664"/>
          </a:xfrm>
        </p:grpSpPr>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6" name="图片 15"/>
            <p:cNvPicPr>
              <a:picLocks noChangeAspect="1"/>
            </p:cNvPicPr>
            <p:nvPr/>
          </p:nvPicPr>
          <p:blipFill rotWithShape="1">
            <a:blip r:embed="rId10">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17" name="组合 16"/>
          <p:cNvGrpSpPr/>
          <p:nvPr/>
        </p:nvGrpSpPr>
        <p:grpSpPr>
          <a:xfrm flipH="1">
            <a:off x="6667787" y="1997574"/>
            <a:ext cx="6501611" cy="1032664"/>
            <a:chOff x="1122639" y="5049210"/>
            <a:chExt cx="6501611" cy="1032664"/>
          </a:xfrm>
        </p:grpSpPr>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10">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15600" y="2164691"/>
            <a:ext cx="7111242" cy="523220"/>
          </a:xfrm>
          <a:prstGeom prst="rect">
            <a:avLst/>
          </a:prstGeom>
          <a:noFill/>
        </p:spPr>
        <p:txBody>
          <a:bodyPr wrap="none" rtlCol="0">
            <a:spAutoFit/>
          </a:bodyPr>
          <a:lstStyle/>
          <a:p>
            <a:pPr algn="ctr"/>
            <a:r>
              <a:rPr lang="en-US" altLang="zh-CN" sz="2800" dirty="0" smtClean="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rPr>
              <a:t>BUSINESS POWERPOINT TEMPLATE</a:t>
            </a:r>
            <a:endParaRPr lang="zh-CN" altLang="en-US" sz="2800" dirty="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endParaRPr>
          </a:p>
        </p:txBody>
      </p:sp>
    </p:spTree>
    <p:extLst>
      <p:ext uri="{BB962C8B-B14F-4D97-AF65-F5344CB8AC3E}">
        <p14:creationId xmlns:p14="http://schemas.microsoft.com/office/powerpoint/2010/main" val="331981556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6" presetClass="emph" presetSubtype="0" fill="hold" grpId="1" nodeType="afterEffect">
                                  <p:stCondLst>
                                    <p:cond delay="0"/>
                                  </p:stCondLst>
                                  <p:childTnLst>
                                    <p:animScale>
                                      <p:cBhvr>
                                        <p:cTn id="19" dur="500" fill="hold"/>
                                        <p:tgtEl>
                                          <p:spTgt spid="20"/>
                                        </p:tgtEl>
                                      </p:cBhvr>
                                      <p:by x="150000" y="150000"/>
                                    </p:animScale>
                                  </p:childTnLst>
                                </p:cTn>
                              </p:par>
                              <p:par>
                                <p:cTn id="20" presetID="10" presetClass="exit" presetSubtype="0" fill="hold" grpId="2" nodeType="with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6" presetClass="emph" presetSubtype="0" repeatCount="10000" fill="hold" nodeType="afterEffect">
                                  <p:stCondLst>
                                    <p:cond delay="0"/>
                                  </p:stCondLst>
                                  <p:childTnLst>
                                    <p:animScale>
                                      <p:cBhvr>
                                        <p:cTn id="29" dur="20" fill="hold"/>
                                        <p:tgtEl>
                                          <p:spTgt spid="21"/>
                                        </p:tgtEl>
                                      </p:cBhvr>
                                      <p:by x="150000" y="150000"/>
                                    </p:animScale>
                                  </p:childTnLst>
                                </p:cTn>
                              </p:par>
                            </p:childTnLst>
                          </p:cTn>
                        </p:par>
                        <p:par>
                          <p:cTn id="30" fill="hold">
                            <p:stCondLst>
                              <p:cond delay="2700"/>
                            </p:stCondLst>
                            <p:childTnLst>
                              <p:par>
                                <p:cTn id="31" presetID="6" presetClass="emph" presetSubtype="0" decel="50000" fill="hold" nodeType="afterEffect">
                                  <p:stCondLst>
                                    <p:cond delay="0"/>
                                  </p:stCondLst>
                                  <p:childTnLst>
                                    <p:animScale>
                                      <p:cBhvr>
                                        <p:cTn id="32" dur="1000" fill="hold"/>
                                        <p:tgtEl>
                                          <p:spTgt spid="21"/>
                                        </p:tgtEl>
                                      </p:cBhvr>
                                      <p:by x="1000000" y="1000000"/>
                                    </p:animScale>
                                  </p:childTnLst>
                                </p:cTn>
                              </p:par>
                              <p:par>
                                <p:cTn id="33" presetID="10" presetClass="exit" presetSubtype="0" fill="hold" nodeType="withEffect">
                                  <p:stCondLst>
                                    <p:cond delay="0"/>
                                  </p:stCondLst>
                                  <p:childTnLst>
                                    <p:animEffect transition="out" filter="fade">
                                      <p:cBhvr>
                                        <p:cTn id="34" dur="1000"/>
                                        <p:tgtEl>
                                          <p:spTgt spid="21"/>
                                        </p:tgtEl>
                                      </p:cBhvr>
                                    </p:animEffect>
                                    <p:set>
                                      <p:cBhvr>
                                        <p:cTn id="35" dur="1" fill="hold">
                                          <p:stCondLst>
                                            <p:cond delay="999"/>
                                          </p:stCondLst>
                                        </p:cTn>
                                        <p:tgtEl>
                                          <p:spTgt spid="21"/>
                                        </p:tgtEl>
                                        <p:attrNameLst>
                                          <p:attrName>style.visibility</p:attrName>
                                        </p:attrNameLst>
                                      </p:cBhvr>
                                      <p:to>
                                        <p:strVal val="hidden"/>
                                      </p:to>
                                    </p:set>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750"/>
                                        <p:tgtEl>
                                          <p:spTgt spid="14"/>
                                        </p:tgtEl>
                                      </p:cBhvr>
                                    </p:animEffect>
                                  </p:childTnLst>
                                </p:cTn>
                              </p:par>
                              <p:par>
                                <p:cTn id="40" presetID="22" presetClass="entr" presetSubtype="2"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750"/>
                                        <p:tgtEl>
                                          <p:spTgt spid="17"/>
                                        </p:tgtEl>
                                      </p:cBhvr>
                                    </p:animEffect>
                                  </p:childTnLst>
                                </p:cTn>
                              </p:par>
                            </p:childTnLst>
                          </p:cTn>
                        </p:par>
                        <p:par>
                          <p:cTn id="43" fill="hold">
                            <p:stCondLst>
                              <p:cond delay="4450"/>
                            </p:stCondLst>
                            <p:childTnLst>
                              <p:par>
                                <p:cTn id="44" presetID="55"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strVal val="#ppt_w*0.70"/>
                                          </p:val>
                                        </p:tav>
                                        <p:tav tm="100000">
                                          <p:val>
                                            <p:strVal val="#ppt_w"/>
                                          </p:val>
                                        </p:tav>
                                      </p:tavLst>
                                    </p:anim>
                                    <p:anim calcmode="lin" valueType="num">
                                      <p:cBhvr>
                                        <p:cTn id="47" dur="1000" fill="hold"/>
                                        <p:tgtEl>
                                          <p:spTgt spid="8"/>
                                        </p:tgtEl>
                                        <p:attrNameLst>
                                          <p:attrName>ppt_h</p:attrName>
                                        </p:attrNameLst>
                                      </p:cBhvr>
                                      <p:tavLst>
                                        <p:tav tm="0">
                                          <p:val>
                                            <p:strVal val="#ppt_h"/>
                                          </p:val>
                                        </p:tav>
                                        <p:tav tm="100000">
                                          <p:val>
                                            <p:strVal val="#ppt_h"/>
                                          </p:val>
                                        </p:tav>
                                      </p:tavLst>
                                    </p:anim>
                                    <p:animEffect transition="in" filter="fade">
                                      <p:cBhvr>
                                        <p:cTn id="48" dur="1000"/>
                                        <p:tgtEl>
                                          <p:spTgt spid="8"/>
                                        </p:tgtEl>
                                      </p:cBhvr>
                                    </p:animEffect>
                                  </p:childTnLst>
                                </p:cTn>
                              </p:par>
                            </p:childTnLst>
                          </p:cTn>
                        </p:par>
                        <p:par>
                          <p:cTn id="49" fill="hold">
                            <p:stCondLst>
                              <p:cond delay="5450"/>
                            </p:stCondLst>
                            <p:childTnLst>
                              <p:par>
                                <p:cTn id="50" presetID="52" presetClass="entr" presetSubtype="0" fill="hold" grpId="0"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Scale>
                                      <p:cBhvr>
                                        <p:cTn id="5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3"/>
                                        </p:tgtEl>
                                        <p:attrNameLst>
                                          <p:attrName>ppt_x</p:attrName>
                                          <p:attrName>ppt_y</p:attrName>
                                        </p:attrNameLst>
                                      </p:cBhvr>
                                    </p:animMotion>
                                    <p:animEffect transition="in" filter="fade">
                                      <p:cBhvr>
                                        <p:cTn id="54" dur="1000"/>
                                        <p:tgtEl>
                                          <p:spTgt spid="23"/>
                                        </p:tgtEl>
                                      </p:cBhvr>
                                    </p:animEffect>
                                  </p:childTnLst>
                                </p:cTn>
                              </p:par>
                            </p:childTnLst>
                          </p:cTn>
                        </p:par>
                        <p:par>
                          <p:cTn id="55" fill="hold">
                            <p:stCondLst>
                              <p:cond delay="8950"/>
                            </p:stCondLst>
                            <p:childTnLst>
                              <p:par>
                                <p:cTn id="56" presetID="50" presetClass="entr" presetSubtype="0" decel="100000"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1000" fill="hold"/>
                                        <p:tgtEl>
                                          <p:spTgt spid="25"/>
                                        </p:tgtEl>
                                        <p:attrNameLst>
                                          <p:attrName>ppt_w</p:attrName>
                                        </p:attrNameLst>
                                      </p:cBhvr>
                                      <p:tavLst>
                                        <p:tav tm="0">
                                          <p:val>
                                            <p:strVal val="#ppt_w+.3"/>
                                          </p:val>
                                        </p:tav>
                                        <p:tav tm="100000">
                                          <p:val>
                                            <p:strVal val="#ppt_w"/>
                                          </p:val>
                                        </p:tav>
                                      </p:tavLst>
                                    </p:anim>
                                    <p:anim calcmode="lin" valueType="num">
                                      <p:cBhvr>
                                        <p:cTn id="59" dur="1000" fill="hold"/>
                                        <p:tgtEl>
                                          <p:spTgt spid="25"/>
                                        </p:tgtEl>
                                        <p:attrNameLst>
                                          <p:attrName>ppt_h</p:attrName>
                                        </p:attrNameLst>
                                      </p:cBhvr>
                                      <p:tavLst>
                                        <p:tav tm="0">
                                          <p:val>
                                            <p:strVal val="#ppt_h"/>
                                          </p:val>
                                        </p:tav>
                                        <p:tav tm="100000">
                                          <p:val>
                                            <p:strVal val="#ppt_h"/>
                                          </p:val>
                                        </p:tav>
                                      </p:tavLst>
                                    </p:anim>
                                    <p:animEffect transition="in" filter="fade">
                                      <p:cBhvr>
                                        <p:cTn id="60" dur="1000"/>
                                        <p:tgtEl>
                                          <p:spTgt spid="25"/>
                                        </p:tgtEl>
                                      </p:cBhvr>
                                    </p:animEffect>
                                  </p:childTnLst>
                                </p:cTn>
                              </p:par>
                            </p:childTnLst>
                          </p:cTn>
                        </p:par>
                        <p:par>
                          <p:cTn id="61" fill="hold">
                            <p:stCondLst>
                              <p:cond delay="9950"/>
                            </p:stCondLst>
                            <p:childTnLst>
                              <p:par>
                                <p:cTn id="62" presetID="50" presetClass="entr" presetSubtype="0" decel="100000"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1000" fill="hold"/>
                                        <p:tgtEl>
                                          <p:spTgt spid="34"/>
                                        </p:tgtEl>
                                        <p:attrNameLst>
                                          <p:attrName>ppt_w</p:attrName>
                                        </p:attrNameLst>
                                      </p:cBhvr>
                                      <p:tavLst>
                                        <p:tav tm="0">
                                          <p:val>
                                            <p:strVal val="#ppt_w+.3"/>
                                          </p:val>
                                        </p:tav>
                                        <p:tav tm="100000">
                                          <p:val>
                                            <p:strVal val="#ppt_w"/>
                                          </p:val>
                                        </p:tav>
                                      </p:tavLst>
                                    </p:anim>
                                    <p:anim calcmode="lin" valueType="num">
                                      <p:cBhvr>
                                        <p:cTn id="65" dur="1000" fill="hold"/>
                                        <p:tgtEl>
                                          <p:spTgt spid="34"/>
                                        </p:tgtEl>
                                        <p:attrNameLst>
                                          <p:attrName>ppt_h</p:attrName>
                                        </p:attrNameLst>
                                      </p:cBhvr>
                                      <p:tavLst>
                                        <p:tav tm="0">
                                          <p:val>
                                            <p:strVal val="#ppt_h"/>
                                          </p:val>
                                        </p:tav>
                                        <p:tav tm="100000">
                                          <p:val>
                                            <p:strVal val="#ppt_h"/>
                                          </p:val>
                                        </p:tav>
                                      </p:tavLst>
                                    </p:anim>
                                    <p:animEffect transition="in" filter="fade">
                                      <p:cBhvr>
                                        <p:cTn id="6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0" grpId="2"/>
      <p:bldP spid="26"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 name="图片 2"/>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 name="图片 3"/>
            <p:cNvPicPr>
              <a:picLocks noChangeAspect="1"/>
            </p:cNvPicPr>
            <p:nvPr/>
          </p:nvPicPr>
          <p:blipFill rotWithShape="1">
            <a:blip r:embed="rId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7" name="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8601" y="2196589"/>
            <a:ext cx="3454798" cy="3454798"/>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46962" y="1374495"/>
            <a:ext cx="6498076" cy="5084461"/>
            <a:chOff x="388225" y="409045"/>
            <a:chExt cx="9789475" cy="7659837"/>
          </a:xfrm>
        </p:grpSpPr>
        <p:pic>
          <p:nvPicPr>
            <p:cNvPr id="9" name="图片 8"/>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7565438">
              <a:off x="5195252" y="423509"/>
              <a:ext cx="4996911" cy="4967985"/>
            </a:xfrm>
            <a:prstGeom prst="rect">
              <a:avLst/>
            </a:prstGeom>
          </p:spPr>
        </p:pic>
        <p:pic>
          <p:nvPicPr>
            <p:cNvPr id="10" name="图片 9"/>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230845" y="2209259"/>
              <a:ext cx="4081300" cy="4081294"/>
            </a:xfrm>
            <a:prstGeom prst="rect">
              <a:avLst/>
            </a:prstGeom>
          </p:spPr>
        </p:pic>
        <p:pic>
          <p:nvPicPr>
            <p:cNvPr id="11" name="图片 10"/>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4034562" flipH="1">
              <a:off x="373763" y="423508"/>
              <a:ext cx="4996911" cy="4967985"/>
            </a:xfrm>
            <a:prstGeom prst="rect">
              <a:avLst/>
            </a:prstGeom>
          </p:spPr>
        </p:pic>
        <p:pic>
          <p:nvPicPr>
            <p:cNvPr id="12" name="图片 11"/>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7565438" flipH="1" flipV="1">
              <a:off x="373762" y="3086433"/>
              <a:ext cx="4996911" cy="4967985"/>
            </a:xfrm>
            <a:prstGeom prst="rect">
              <a:avLst/>
            </a:prstGeom>
          </p:spPr>
        </p:pic>
        <p:pic>
          <p:nvPicPr>
            <p:cNvPr id="13" name="图片 12"/>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4034562" flipV="1">
              <a:off x="5176200" y="3086434"/>
              <a:ext cx="4996911" cy="4967985"/>
            </a:xfrm>
            <a:prstGeom prst="rect">
              <a:avLst/>
            </a:prstGeom>
          </p:spPr>
        </p:pic>
      </p:grpSp>
      <p:grpSp>
        <p:nvGrpSpPr>
          <p:cNvPr id="15" name="组合 14"/>
          <p:cNvGrpSpPr/>
          <p:nvPr/>
        </p:nvGrpSpPr>
        <p:grpSpPr>
          <a:xfrm>
            <a:off x="2580967" y="1699127"/>
            <a:ext cx="2473018" cy="1554767"/>
            <a:chOff x="3891301" y="1433640"/>
            <a:chExt cx="2473018" cy="1554767"/>
          </a:xfrm>
        </p:grpSpPr>
        <p:pic>
          <p:nvPicPr>
            <p:cNvPr id="25" name="图片 24"/>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6" name="图片 25"/>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6" name="组合 15"/>
          <p:cNvGrpSpPr/>
          <p:nvPr/>
        </p:nvGrpSpPr>
        <p:grpSpPr>
          <a:xfrm>
            <a:off x="2580967" y="4594081"/>
            <a:ext cx="2473018" cy="1554767"/>
            <a:chOff x="3891301" y="1433640"/>
            <a:chExt cx="2473018" cy="1554767"/>
          </a:xfrm>
        </p:grpSpPr>
        <p:pic>
          <p:nvPicPr>
            <p:cNvPr id="23" name="图片 22"/>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4" name="图片 23"/>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7" name="组合 16"/>
          <p:cNvGrpSpPr/>
          <p:nvPr/>
        </p:nvGrpSpPr>
        <p:grpSpPr>
          <a:xfrm>
            <a:off x="7122790" y="1699127"/>
            <a:ext cx="2473018" cy="1554767"/>
            <a:chOff x="3891301" y="1433640"/>
            <a:chExt cx="2473018" cy="1554767"/>
          </a:xfrm>
        </p:grpSpPr>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2" name="图片 21"/>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8" name="组合 17"/>
          <p:cNvGrpSpPr/>
          <p:nvPr/>
        </p:nvGrpSpPr>
        <p:grpSpPr>
          <a:xfrm>
            <a:off x="7122790" y="4594081"/>
            <a:ext cx="2473018" cy="1554767"/>
            <a:chOff x="3891301" y="1433640"/>
            <a:chExt cx="2473018" cy="1554767"/>
          </a:xfrm>
        </p:grpSpPr>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0" name="图片 19"/>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36" name="文本框 35"/>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投资亮点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3" name="文本框 42"/>
          <p:cNvSpPr txBox="1"/>
          <p:nvPr/>
        </p:nvSpPr>
        <p:spPr>
          <a:xfrm>
            <a:off x="5431798" y="3539267"/>
            <a:ext cx="1313180"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4" name="矩形 47"/>
          <p:cNvSpPr>
            <a:spLocks noChangeArrowheads="1"/>
          </p:cNvSpPr>
          <p:nvPr/>
        </p:nvSpPr>
        <p:spPr bwMode="auto">
          <a:xfrm>
            <a:off x="860431" y="499258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5" name="矩形 47"/>
          <p:cNvSpPr>
            <a:spLocks noChangeArrowheads="1"/>
          </p:cNvSpPr>
          <p:nvPr/>
        </p:nvSpPr>
        <p:spPr bwMode="auto">
          <a:xfrm>
            <a:off x="860431" y="20853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6" name="矩形 47"/>
          <p:cNvSpPr>
            <a:spLocks noChangeArrowheads="1"/>
          </p:cNvSpPr>
          <p:nvPr/>
        </p:nvSpPr>
        <p:spPr bwMode="auto">
          <a:xfrm>
            <a:off x="9010816" y="499258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7" name="矩形 47"/>
          <p:cNvSpPr>
            <a:spLocks noChangeArrowheads="1"/>
          </p:cNvSpPr>
          <p:nvPr/>
        </p:nvSpPr>
        <p:spPr bwMode="auto">
          <a:xfrm>
            <a:off x="9010816" y="20853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Tree>
    <p:extLst>
      <p:ext uri="{BB962C8B-B14F-4D97-AF65-F5344CB8AC3E}">
        <p14:creationId xmlns:p14="http://schemas.microsoft.com/office/powerpoint/2010/main" val="357591423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8" presetClass="emph" presetSubtype="0" repeatCount="3000" fill="hold" nodeType="withEffect">
                                  <p:stCondLst>
                                    <p:cond delay="0"/>
                                  </p:stCondLst>
                                  <p:childTnLst>
                                    <p:animRot by="21600000">
                                      <p:cBhvr>
                                        <p:cTn id="11" dur="2000" fill="hold"/>
                                        <p:tgtEl>
                                          <p:spTgt spid="7"/>
                                        </p:tgtEl>
                                        <p:attrNameLst>
                                          <p:attrName>r</p:attrName>
                                        </p:attrNameLst>
                                      </p:cBhvr>
                                    </p:animRot>
                                  </p:childTnLst>
                                </p:cTn>
                              </p:par>
                              <p:par>
                                <p:cTn id="12" presetID="38" presetClass="entr" presetSubtype="0" accel="50000" fill="hold" grpId="0" nodeType="withEffect">
                                  <p:stCondLst>
                                    <p:cond delay="500"/>
                                  </p:stCondLst>
                                  <p:iterate type="lt">
                                    <p:tmPct val="50000"/>
                                  </p:iterate>
                                  <p:childTnLst>
                                    <p:set>
                                      <p:cBhvr>
                                        <p:cTn id="13" dur="1" fill="hold">
                                          <p:stCondLst>
                                            <p:cond delay="0"/>
                                          </p:stCondLst>
                                        </p:cTn>
                                        <p:tgtEl>
                                          <p:spTgt spid="43"/>
                                        </p:tgtEl>
                                        <p:attrNameLst>
                                          <p:attrName>style.visibility</p:attrName>
                                        </p:attrNameLst>
                                      </p:cBhvr>
                                      <p:to>
                                        <p:strVal val="visible"/>
                                      </p:to>
                                    </p:set>
                                    <p:set>
                                      <p:cBhvr>
                                        <p:cTn id="14" dur="455" fill="hold">
                                          <p:stCondLst>
                                            <p:cond delay="0"/>
                                          </p:stCondLst>
                                        </p:cTn>
                                        <p:tgtEl>
                                          <p:spTgt spid="43"/>
                                        </p:tgtEl>
                                        <p:attrNameLst>
                                          <p:attrName>style.rotation</p:attrName>
                                        </p:attrNameLst>
                                      </p:cBhvr>
                                      <p:to>
                                        <p:strVal val="-45.0"/>
                                      </p:to>
                                    </p:set>
                                    <p:anim calcmode="lin" valueType="num">
                                      <p:cBhvr>
                                        <p:cTn id="15"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par>
                                <p:cTn id="19" presetID="23" presetClass="entr" presetSubtype="32" fill="hold" nodeType="withEffect">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750" fill="hold"/>
                                        <p:tgtEl>
                                          <p:spTgt spid="15"/>
                                        </p:tgtEl>
                                        <p:attrNameLst>
                                          <p:attrName>ppt_w</p:attrName>
                                        </p:attrNameLst>
                                      </p:cBhvr>
                                      <p:tavLst>
                                        <p:tav tm="0">
                                          <p:val>
                                            <p:strVal val="4*#ppt_w"/>
                                          </p:val>
                                        </p:tav>
                                        <p:tav tm="100000">
                                          <p:val>
                                            <p:strVal val="#ppt_w"/>
                                          </p:val>
                                        </p:tav>
                                      </p:tavLst>
                                    </p:anim>
                                    <p:anim calcmode="lin" valueType="num">
                                      <p:cBhvr>
                                        <p:cTn id="22" dur="750" fill="hold"/>
                                        <p:tgtEl>
                                          <p:spTgt spid="15"/>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1250"/>
                                  </p:stCondLst>
                                  <p:childTnLst>
                                    <p:set>
                                      <p:cBhvr>
                                        <p:cTn id="24" dur="1" fill="hold">
                                          <p:stCondLst>
                                            <p:cond delay="0"/>
                                          </p:stCondLst>
                                        </p:cTn>
                                        <p:tgtEl>
                                          <p:spTgt spid="16"/>
                                        </p:tgtEl>
                                        <p:attrNameLst>
                                          <p:attrName>style.visibility</p:attrName>
                                        </p:attrNameLst>
                                      </p:cBhvr>
                                      <p:to>
                                        <p:strVal val="visible"/>
                                      </p:to>
                                    </p:set>
                                    <p:anim calcmode="lin" valueType="num">
                                      <p:cBhvr>
                                        <p:cTn id="25" dur="750" fill="hold"/>
                                        <p:tgtEl>
                                          <p:spTgt spid="16"/>
                                        </p:tgtEl>
                                        <p:attrNameLst>
                                          <p:attrName>ppt_w</p:attrName>
                                        </p:attrNameLst>
                                      </p:cBhvr>
                                      <p:tavLst>
                                        <p:tav tm="0">
                                          <p:val>
                                            <p:strVal val="4*#ppt_w"/>
                                          </p:val>
                                        </p:tav>
                                        <p:tav tm="100000">
                                          <p:val>
                                            <p:strVal val="#ppt_w"/>
                                          </p:val>
                                        </p:tav>
                                      </p:tavLst>
                                    </p:anim>
                                    <p:anim calcmode="lin" valueType="num">
                                      <p:cBhvr>
                                        <p:cTn id="26" dur="750" fill="hold"/>
                                        <p:tgtEl>
                                          <p:spTgt spid="16"/>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15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750" fill="hold"/>
                                        <p:tgtEl>
                                          <p:spTgt spid="17"/>
                                        </p:tgtEl>
                                        <p:attrNameLst>
                                          <p:attrName>ppt_w</p:attrName>
                                        </p:attrNameLst>
                                      </p:cBhvr>
                                      <p:tavLst>
                                        <p:tav tm="0">
                                          <p:val>
                                            <p:strVal val="4*#ppt_w"/>
                                          </p:val>
                                        </p:tav>
                                        <p:tav tm="100000">
                                          <p:val>
                                            <p:strVal val="#ppt_w"/>
                                          </p:val>
                                        </p:tav>
                                      </p:tavLst>
                                    </p:anim>
                                    <p:anim calcmode="lin" valueType="num">
                                      <p:cBhvr>
                                        <p:cTn id="30" dur="750" fill="hold"/>
                                        <p:tgtEl>
                                          <p:spTgt spid="17"/>
                                        </p:tgtEl>
                                        <p:attrNameLst>
                                          <p:attrName>ppt_h</p:attrName>
                                        </p:attrNameLst>
                                      </p:cBhvr>
                                      <p:tavLst>
                                        <p:tav tm="0">
                                          <p:val>
                                            <p:strVal val="4*#ppt_h"/>
                                          </p:val>
                                        </p:tav>
                                        <p:tav tm="100000">
                                          <p:val>
                                            <p:strVal val="#ppt_h"/>
                                          </p:val>
                                        </p:tav>
                                      </p:tavLst>
                                    </p:anim>
                                  </p:childTnLst>
                                </p:cTn>
                              </p:par>
                              <p:par>
                                <p:cTn id="31" presetID="23" presetClass="entr" presetSubtype="32" fill="hold" nodeType="withEffect">
                                  <p:stCondLst>
                                    <p:cond delay="1750"/>
                                  </p:stCondLst>
                                  <p:childTnLst>
                                    <p:set>
                                      <p:cBhvr>
                                        <p:cTn id="32" dur="1" fill="hold">
                                          <p:stCondLst>
                                            <p:cond delay="0"/>
                                          </p:stCondLst>
                                        </p:cTn>
                                        <p:tgtEl>
                                          <p:spTgt spid="18"/>
                                        </p:tgtEl>
                                        <p:attrNameLst>
                                          <p:attrName>style.visibility</p:attrName>
                                        </p:attrNameLst>
                                      </p:cBhvr>
                                      <p:to>
                                        <p:strVal val="visible"/>
                                      </p:to>
                                    </p:set>
                                    <p:anim calcmode="lin" valueType="num">
                                      <p:cBhvr>
                                        <p:cTn id="33" dur="750" fill="hold"/>
                                        <p:tgtEl>
                                          <p:spTgt spid="18"/>
                                        </p:tgtEl>
                                        <p:attrNameLst>
                                          <p:attrName>ppt_w</p:attrName>
                                        </p:attrNameLst>
                                      </p:cBhvr>
                                      <p:tavLst>
                                        <p:tav tm="0">
                                          <p:val>
                                            <p:strVal val="4*#ppt_w"/>
                                          </p:val>
                                        </p:tav>
                                        <p:tav tm="100000">
                                          <p:val>
                                            <p:strVal val="#ppt_w"/>
                                          </p:val>
                                        </p:tav>
                                      </p:tavLst>
                                    </p:anim>
                                    <p:anim calcmode="lin" valueType="num">
                                      <p:cBhvr>
                                        <p:cTn id="34" dur="750" fill="hold"/>
                                        <p:tgtEl>
                                          <p:spTgt spid="18"/>
                                        </p:tgtEl>
                                        <p:attrNameLst>
                                          <p:attrName>ppt_h</p:attrName>
                                        </p:attrNameLst>
                                      </p:cBhvr>
                                      <p:tavLst>
                                        <p:tav tm="0">
                                          <p:val>
                                            <p:strVal val="4*#ppt_h"/>
                                          </p:val>
                                        </p:tav>
                                        <p:tav tm="100000">
                                          <p:val>
                                            <p:strVal val="#ppt_h"/>
                                          </p:val>
                                        </p:tav>
                                      </p:tavLst>
                                    </p:anim>
                                  </p:childTnLst>
                                </p:cTn>
                              </p:par>
                              <p:par>
                                <p:cTn id="35" presetID="26" presetClass="emph" presetSubtype="0" fill="hold" nodeType="withEffect">
                                  <p:stCondLst>
                                    <p:cond delay="250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cTn>
                              </p:par>
                              <p:par>
                                <p:cTn id="38" presetID="26" presetClass="emph" presetSubtype="0" fill="hold" nodeType="withEffect">
                                  <p:stCondLst>
                                    <p:cond delay="2750"/>
                                  </p:stCondLst>
                                  <p:childTnLst>
                                    <p:animEffect transition="out" filter="fade">
                                      <p:cBhvr>
                                        <p:cTn id="39" dur="500" tmFilter="0, 0; .2, .5; .8, .5; 1, 0"/>
                                        <p:tgtEl>
                                          <p:spTgt spid="16"/>
                                        </p:tgtEl>
                                      </p:cBhvr>
                                    </p:animEffect>
                                    <p:animScale>
                                      <p:cBhvr>
                                        <p:cTn id="40" dur="250" autoRev="1" fill="hold"/>
                                        <p:tgtEl>
                                          <p:spTgt spid="16"/>
                                        </p:tgtEl>
                                      </p:cBhvr>
                                      <p:by x="105000" y="105000"/>
                                    </p:animScale>
                                  </p:childTnLst>
                                </p:cTn>
                              </p:par>
                              <p:par>
                                <p:cTn id="41" presetID="26" presetClass="emph" presetSubtype="0" fill="hold" nodeType="withEffect">
                                  <p:stCondLst>
                                    <p:cond delay="3000"/>
                                  </p:stCondLst>
                                  <p:childTnLst>
                                    <p:animEffect transition="out" filter="fade">
                                      <p:cBhvr>
                                        <p:cTn id="42" dur="500" tmFilter="0, 0; .2, .5; .8, .5; 1, 0"/>
                                        <p:tgtEl>
                                          <p:spTgt spid="17"/>
                                        </p:tgtEl>
                                      </p:cBhvr>
                                    </p:animEffect>
                                    <p:animScale>
                                      <p:cBhvr>
                                        <p:cTn id="43" dur="250" autoRev="1" fill="hold"/>
                                        <p:tgtEl>
                                          <p:spTgt spid="17"/>
                                        </p:tgtEl>
                                      </p:cBhvr>
                                      <p:by x="105000" y="105000"/>
                                    </p:animScale>
                                  </p:childTnLst>
                                </p:cTn>
                              </p:par>
                              <p:par>
                                <p:cTn id="44" presetID="26" presetClass="emph" presetSubtype="0" fill="hold" nodeType="withEffect">
                                  <p:stCondLst>
                                    <p:cond delay="325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10" presetClass="entr" presetSubtype="0" fill="hold" grpId="0" nodeType="withEffect">
                                  <p:stCondLst>
                                    <p:cond delay="375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400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425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45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 name="图片 2"/>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 name="图片 3"/>
            <p:cNvPicPr>
              <a:picLocks noChangeAspect="1"/>
            </p:cNvPicPr>
            <p:nvPr/>
          </p:nvPicPr>
          <p:blipFill rotWithShape="1">
            <a:blip r:embed="rId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36" name="文本框 35"/>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投资亮点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10" name="组合 9"/>
          <p:cNvGrpSpPr/>
          <p:nvPr/>
        </p:nvGrpSpPr>
        <p:grpSpPr>
          <a:xfrm>
            <a:off x="977127" y="1454045"/>
            <a:ext cx="4963749" cy="4961250"/>
            <a:chOff x="977127" y="1454045"/>
            <a:chExt cx="4963749" cy="4961250"/>
          </a:xfrm>
        </p:grpSpPr>
        <p:grpSp>
          <p:nvGrpSpPr>
            <p:cNvPr id="34" name="组合 33"/>
            <p:cNvGrpSpPr/>
            <p:nvPr/>
          </p:nvGrpSpPr>
          <p:grpSpPr>
            <a:xfrm>
              <a:off x="977127" y="1454049"/>
              <a:ext cx="4961250" cy="4961242"/>
              <a:chOff x="472811" y="1111346"/>
              <a:chExt cx="4961250" cy="4961242"/>
            </a:xfrm>
          </p:grpSpPr>
          <p:pic>
            <p:nvPicPr>
              <p:cNvPr id="35" name="图片 3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811" y="1111346"/>
                <a:ext cx="4961250" cy="4961242"/>
              </a:xfrm>
              <a:prstGeom prst="rect">
                <a:avLst/>
              </a:prstGeom>
            </p:spPr>
          </p:pic>
          <p:pic>
            <p:nvPicPr>
              <p:cNvPr id="37" name="图片 36"/>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220657" y="1111346"/>
                <a:ext cx="3465558" cy="4961242"/>
              </a:xfrm>
              <a:prstGeom prst="rect">
                <a:avLst/>
              </a:prstGeom>
            </p:spPr>
          </p:pic>
          <p:pic>
            <p:nvPicPr>
              <p:cNvPr id="38" name="图片 37"/>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977836" y="1111346"/>
                <a:ext cx="1951200" cy="4961242"/>
              </a:xfrm>
              <a:prstGeom prst="rect">
                <a:avLst/>
              </a:prstGeom>
            </p:spPr>
          </p:pic>
        </p:grpSp>
        <p:grpSp>
          <p:nvGrpSpPr>
            <p:cNvPr id="39" name="组合 38"/>
            <p:cNvGrpSpPr/>
            <p:nvPr/>
          </p:nvGrpSpPr>
          <p:grpSpPr>
            <a:xfrm rot="5400000">
              <a:off x="979630" y="1454049"/>
              <a:ext cx="4961250" cy="4961242"/>
              <a:chOff x="472811" y="1111346"/>
              <a:chExt cx="4961250" cy="4961242"/>
            </a:xfrm>
          </p:grpSpPr>
          <p:pic>
            <p:nvPicPr>
              <p:cNvPr id="40" name="图片 39"/>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811" y="1111346"/>
                <a:ext cx="4961250" cy="4961242"/>
              </a:xfrm>
              <a:prstGeom prst="rect">
                <a:avLst/>
              </a:prstGeom>
            </p:spPr>
          </p:pic>
          <p:pic>
            <p:nvPicPr>
              <p:cNvPr id="41" name="图片 40"/>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220657" y="1111346"/>
                <a:ext cx="3465558" cy="4961242"/>
              </a:xfrm>
              <a:prstGeom prst="rect">
                <a:avLst/>
              </a:prstGeom>
            </p:spPr>
          </p:pic>
          <p:pic>
            <p:nvPicPr>
              <p:cNvPr id="42" name="图片 41"/>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977836" y="1111346"/>
                <a:ext cx="1951200" cy="4961242"/>
              </a:xfrm>
              <a:prstGeom prst="rect">
                <a:avLst/>
              </a:prstGeom>
            </p:spPr>
          </p:pic>
        </p:grpSp>
        <p:sp>
          <p:nvSpPr>
            <p:cNvPr id="48" name="KSO_Shape"/>
            <p:cNvSpPr>
              <a:spLocks/>
            </p:cNvSpPr>
            <p:nvPr/>
          </p:nvSpPr>
          <p:spPr bwMode="auto">
            <a:xfrm>
              <a:off x="1654185" y="2360996"/>
              <a:ext cx="3536346" cy="3147348"/>
            </a:xfrm>
            <a:custGeom>
              <a:avLst/>
              <a:gdLst>
                <a:gd name="T0" fmla="*/ 2192282 w 3643312"/>
                <a:gd name="T1" fmla="*/ 3058608 h 3241608"/>
                <a:gd name="T2" fmla="*/ 1979337 w 3643312"/>
                <a:gd name="T3" fmla="*/ 2949025 h 3241608"/>
                <a:gd name="T4" fmla="*/ 545431 w 3643312"/>
                <a:gd name="T5" fmla="*/ 2893059 h 3241608"/>
                <a:gd name="T6" fmla="*/ 527852 w 3643312"/>
                <a:gd name="T7" fmla="*/ 2818466 h 3241608"/>
                <a:gd name="T8" fmla="*/ 541337 w 3643312"/>
                <a:gd name="T9" fmla="*/ 2719094 h 3241608"/>
                <a:gd name="T10" fmla="*/ 356275 w 3643312"/>
                <a:gd name="T11" fmla="*/ 2681468 h 3241608"/>
                <a:gd name="T12" fmla="*/ 2204874 w 3643312"/>
                <a:gd name="T13" fmla="*/ 2544696 h 3241608"/>
                <a:gd name="T14" fmla="*/ 215900 w 3643312"/>
                <a:gd name="T15" fmla="*/ 2462165 h 3241608"/>
                <a:gd name="T16" fmla="*/ 1873227 w 3643312"/>
                <a:gd name="T17" fmla="*/ 2402661 h 3241608"/>
                <a:gd name="T18" fmla="*/ 186418 w 3643312"/>
                <a:gd name="T19" fmla="*/ 2321107 h 3241608"/>
                <a:gd name="T20" fmla="*/ 205388 w 3643312"/>
                <a:gd name="T21" fmla="*/ 2219293 h 3241608"/>
                <a:gd name="T22" fmla="*/ 110899 w 3643312"/>
                <a:gd name="T23" fmla="*/ 2212453 h 3241608"/>
                <a:gd name="T24" fmla="*/ 185284 w 3643312"/>
                <a:gd name="T25" fmla="*/ 2153746 h 3241608"/>
                <a:gd name="T26" fmla="*/ 2371054 w 3643312"/>
                <a:gd name="T27" fmla="*/ 2074420 h 3241608"/>
                <a:gd name="T28" fmla="*/ 2290756 w 3643312"/>
                <a:gd name="T29" fmla="*/ 2058695 h 3241608"/>
                <a:gd name="T30" fmla="*/ 1213314 w 3643312"/>
                <a:gd name="T31" fmla="*/ 1990375 h 3241608"/>
                <a:gd name="T32" fmla="*/ 2778892 w 3643312"/>
                <a:gd name="T33" fmla="*/ 1934869 h 3241608"/>
                <a:gd name="T34" fmla="*/ 3380883 w 3643312"/>
                <a:gd name="T35" fmla="*/ 1885423 h 3241608"/>
                <a:gd name="T36" fmla="*/ 41776 w 3643312"/>
                <a:gd name="T37" fmla="*/ 1839619 h 3241608"/>
                <a:gd name="T38" fmla="*/ 2273864 w 3643312"/>
                <a:gd name="T39" fmla="*/ 1738146 h 3241608"/>
                <a:gd name="T40" fmla="*/ 2174648 w 3643312"/>
                <a:gd name="T41" fmla="*/ 1729749 h 3241608"/>
                <a:gd name="T42" fmla="*/ 1261199 w 3643312"/>
                <a:gd name="T43" fmla="*/ 1625713 h 3241608"/>
                <a:gd name="T44" fmla="*/ 1774025 w 3643312"/>
                <a:gd name="T45" fmla="*/ 1619394 h 3241608"/>
                <a:gd name="T46" fmla="*/ 3289968 w 3643312"/>
                <a:gd name="T47" fmla="*/ 1551028 h 3241608"/>
                <a:gd name="T48" fmla="*/ 2863850 w 3643312"/>
                <a:gd name="T49" fmla="*/ 1501957 h 3241608"/>
                <a:gd name="T50" fmla="*/ 2799449 w 3643312"/>
                <a:gd name="T51" fmla="*/ 1484059 h 3241608"/>
                <a:gd name="T52" fmla="*/ 1686572 w 3643312"/>
                <a:gd name="T53" fmla="*/ 1433302 h 3241608"/>
                <a:gd name="T54" fmla="*/ 3192462 w 3643312"/>
                <a:gd name="T55" fmla="*/ 1364483 h 3241608"/>
                <a:gd name="T56" fmla="*/ 2796952 w 3643312"/>
                <a:gd name="T57" fmla="*/ 1327369 h 3241608"/>
                <a:gd name="T58" fmla="*/ 3053269 w 3643312"/>
                <a:gd name="T59" fmla="*/ 1247758 h 3241608"/>
                <a:gd name="T60" fmla="*/ 3543577 w 3643312"/>
                <a:gd name="T61" fmla="*/ 1225635 h 3241608"/>
                <a:gd name="T62" fmla="*/ 3379334 w 3643312"/>
                <a:gd name="T63" fmla="*/ 1158374 h 3241608"/>
                <a:gd name="T64" fmla="*/ 2385917 w 3643312"/>
                <a:gd name="T65" fmla="*/ 1097315 h 3241608"/>
                <a:gd name="T66" fmla="*/ 2328452 w 3643312"/>
                <a:gd name="T67" fmla="*/ 1093935 h 3241608"/>
                <a:gd name="T68" fmla="*/ 2063776 w 3643312"/>
                <a:gd name="T69" fmla="*/ 1047112 h 3241608"/>
                <a:gd name="T70" fmla="*/ 1583997 w 3643312"/>
                <a:gd name="T71" fmla="*/ 997681 h 3241608"/>
                <a:gd name="T72" fmla="*/ 3437880 w 3643312"/>
                <a:gd name="T73" fmla="*/ 897576 h 3241608"/>
                <a:gd name="T74" fmla="*/ 2362821 w 3643312"/>
                <a:gd name="T75" fmla="*/ 915964 h 3241608"/>
                <a:gd name="T76" fmla="*/ 3417200 w 3643312"/>
                <a:gd name="T77" fmla="*/ 823853 h 3241608"/>
                <a:gd name="T78" fmla="*/ 3312879 w 3643312"/>
                <a:gd name="T79" fmla="*/ 822048 h 3241608"/>
                <a:gd name="T80" fmla="*/ 291466 w 3643312"/>
                <a:gd name="T81" fmla="*/ 731871 h 3241608"/>
                <a:gd name="T82" fmla="*/ 251732 w 3643312"/>
                <a:gd name="T83" fmla="*/ 747992 h 3241608"/>
                <a:gd name="T84" fmla="*/ 571275 w 3643312"/>
                <a:gd name="T85" fmla="*/ 677510 h 3241608"/>
                <a:gd name="T86" fmla="*/ 310243 w 3643312"/>
                <a:gd name="T87" fmla="*/ 637708 h 3241608"/>
                <a:gd name="T88" fmla="*/ 2197342 w 3643312"/>
                <a:gd name="T89" fmla="*/ 641145 h 3241608"/>
                <a:gd name="T90" fmla="*/ 363920 w 3643312"/>
                <a:gd name="T91" fmla="*/ 604043 h 3241608"/>
                <a:gd name="T92" fmla="*/ 2976338 w 3643312"/>
                <a:gd name="T93" fmla="*/ 568582 h 3241608"/>
                <a:gd name="T94" fmla="*/ 455086 w 3643312"/>
                <a:gd name="T95" fmla="*/ 543856 h 3241608"/>
                <a:gd name="T96" fmla="*/ 2552384 w 3643312"/>
                <a:gd name="T97" fmla="*/ 505950 h 3241608"/>
                <a:gd name="T98" fmla="*/ 2436420 w 3643312"/>
                <a:gd name="T99" fmla="*/ 453671 h 3241608"/>
                <a:gd name="T100" fmla="*/ 3154386 w 3643312"/>
                <a:gd name="T101" fmla="*/ 395249 h 3241608"/>
                <a:gd name="T102" fmla="*/ 1941965 w 3643312"/>
                <a:gd name="T103" fmla="*/ 406491 h 3241608"/>
                <a:gd name="T104" fmla="*/ 1673340 w 3643312"/>
                <a:gd name="T105" fmla="*/ 371747 h 3241608"/>
                <a:gd name="T106" fmla="*/ 3044598 w 3643312"/>
                <a:gd name="T107" fmla="*/ 311532 h 3241608"/>
                <a:gd name="T108" fmla="*/ 1015773 w 3643312"/>
                <a:gd name="T109" fmla="*/ 285806 h 3241608"/>
                <a:gd name="T110" fmla="*/ 2355850 w 3643312"/>
                <a:gd name="T111" fmla="*/ 286026 h 3241608"/>
                <a:gd name="T112" fmla="*/ 2837317 w 3643312"/>
                <a:gd name="T113" fmla="*/ 263466 h 3241608"/>
                <a:gd name="T114" fmla="*/ 706889 w 3643312"/>
                <a:gd name="T115" fmla="*/ 223553 h 3241608"/>
                <a:gd name="T116" fmla="*/ 2369914 w 3643312"/>
                <a:gd name="T117" fmla="*/ 197476 h 3241608"/>
                <a:gd name="T118" fmla="*/ 2756025 w 3643312"/>
                <a:gd name="T119" fmla="*/ 162395 h 3241608"/>
                <a:gd name="T120" fmla="*/ 868589 w 3643312"/>
                <a:gd name="T121" fmla="*/ 118074 h 3241608"/>
                <a:gd name="T122" fmla="*/ 1275660 w 3643312"/>
                <a:gd name="T123" fmla="*/ 106132 h 3241608"/>
                <a:gd name="T124" fmla="*/ 997280 w 3643312"/>
                <a:gd name="T125" fmla="*/ 51853 h 324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43312" h="3241608">
                  <a:moveTo>
                    <a:pt x="924067" y="3226532"/>
                  </a:moveTo>
                  <a:lnTo>
                    <a:pt x="944563" y="3238433"/>
                  </a:lnTo>
                  <a:lnTo>
                    <a:pt x="928614" y="3229215"/>
                  </a:lnTo>
                  <a:lnTo>
                    <a:pt x="924067" y="3226532"/>
                  </a:lnTo>
                  <a:close/>
                  <a:moveTo>
                    <a:pt x="1895928" y="3211445"/>
                  </a:moveTo>
                  <a:lnTo>
                    <a:pt x="1898876" y="3211445"/>
                  </a:lnTo>
                  <a:lnTo>
                    <a:pt x="1901371" y="3211672"/>
                  </a:lnTo>
                  <a:lnTo>
                    <a:pt x="1903639" y="3212352"/>
                  </a:lnTo>
                  <a:lnTo>
                    <a:pt x="1906133" y="3213033"/>
                  </a:lnTo>
                  <a:lnTo>
                    <a:pt x="1907947" y="3213940"/>
                  </a:lnTo>
                  <a:lnTo>
                    <a:pt x="1909762" y="3214847"/>
                  </a:lnTo>
                  <a:lnTo>
                    <a:pt x="1911122" y="3215981"/>
                  </a:lnTo>
                  <a:lnTo>
                    <a:pt x="1912256" y="3216888"/>
                  </a:lnTo>
                  <a:lnTo>
                    <a:pt x="1913390" y="3218249"/>
                  </a:lnTo>
                  <a:lnTo>
                    <a:pt x="1914524" y="3219610"/>
                  </a:lnTo>
                  <a:lnTo>
                    <a:pt x="1914978" y="3220970"/>
                  </a:lnTo>
                  <a:lnTo>
                    <a:pt x="1915431" y="3222558"/>
                  </a:lnTo>
                  <a:lnTo>
                    <a:pt x="1916112" y="3223692"/>
                  </a:lnTo>
                  <a:lnTo>
                    <a:pt x="1916112" y="3225052"/>
                  </a:lnTo>
                  <a:lnTo>
                    <a:pt x="1916112" y="3226413"/>
                  </a:lnTo>
                  <a:lnTo>
                    <a:pt x="1916112" y="3227774"/>
                  </a:lnTo>
                  <a:lnTo>
                    <a:pt x="1914978" y="3230269"/>
                  </a:lnTo>
                  <a:lnTo>
                    <a:pt x="1913617" y="3232763"/>
                  </a:lnTo>
                  <a:lnTo>
                    <a:pt x="1912030" y="3234804"/>
                  </a:lnTo>
                  <a:lnTo>
                    <a:pt x="1909989" y="3236619"/>
                  </a:lnTo>
                  <a:lnTo>
                    <a:pt x="1907494" y="3238206"/>
                  </a:lnTo>
                  <a:lnTo>
                    <a:pt x="1904772" y="3239340"/>
                  </a:lnTo>
                  <a:lnTo>
                    <a:pt x="1901824" y="3240474"/>
                  </a:lnTo>
                  <a:lnTo>
                    <a:pt x="1899103" y="3241381"/>
                  </a:lnTo>
                  <a:lnTo>
                    <a:pt x="1895928" y="3241608"/>
                  </a:lnTo>
                  <a:lnTo>
                    <a:pt x="1892753" y="3241608"/>
                  </a:lnTo>
                  <a:lnTo>
                    <a:pt x="1889578" y="3241381"/>
                  </a:lnTo>
                  <a:lnTo>
                    <a:pt x="1886856" y="3240474"/>
                  </a:lnTo>
                  <a:lnTo>
                    <a:pt x="1883908" y="3239340"/>
                  </a:lnTo>
                  <a:lnTo>
                    <a:pt x="1881187" y="3238206"/>
                  </a:lnTo>
                  <a:lnTo>
                    <a:pt x="1878919" y="3236392"/>
                  </a:lnTo>
                  <a:lnTo>
                    <a:pt x="1877105" y="3234124"/>
                  </a:lnTo>
                  <a:lnTo>
                    <a:pt x="1875971" y="3232763"/>
                  </a:lnTo>
                  <a:lnTo>
                    <a:pt x="1875290" y="3230722"/>
                  </a:lnTo>
                  <a:lnTo>
                    <a:pt x="1874837" y="3228908"/>
                  </a:lnTo>
                  <a:lnTo>
                    <a:pt x="1874837" y="3227094"/>
                  </a:lnTo>
                  <a:lnTo>
                    <a:pt x="1875064" y="3225052"/>
                  </a:lnTo>
                  <a:lnTo>
                    <a:pt x="1875517" y="3223238"/>
                  </a:lnTo>
                  <a:lnTo>
                    <a:pt x="1876424" y="3221651"/>
                  </a:lnTo>
                  <a:lnTo>
                    <a:pt x="1877331" y="3219836"/>
                  </a:lnTo>
                  <a:lnTo>
                    <a:pt x="1878692" y="3218249"/>
                  </a:lnTo>
                  <a:lnTo>
                    <a:pt x="1880506" y="3216661"/>
                  </a:lnTo>
                  <a:lnTo>
                    <a:pt x="1882321" y="3215301"/>
                  </a:lnTo>
                  <a:lnTo>
                    <a:pt x="1884589" y="3214167"/>
                  </a:lnTo>
                  <a:lnTo>
                    <a:pt x="1887083" y="3213033"/>
                  </a:lnTo>
                  <a:lnTo>
                    <a:pt x="1889805" y="3212352"/>
                  </a:lnTo>
                  <a:lnTo>
                    <a:pt x="1892753" y="3211672"/>
                  </a:lnTo>
                  <a:lnTo>
                    <a:pt x="1895928" y="3211445"/>
                  </a:lnTo>
                  <a:close/>
                  <a:moveTo>
                    <a:pt x="895350" y="3209858"/>
                  </a:moveTo>
                  <a:lnTo>
                    <a:pt x="895805" y="3209858"/>
                  </a:lnTo>
                  <a:lnTo>
                    <a:pt x="924067" y="3226532"/>
                  </a:lnTo>
                  <a:lnTo>
                    <a:pt x="895350" y="3209858"/>
                  </a:lnTo>
                  <a:close/>
                  <a:moveTo>
                    <a:pt x="2030448" y="3206683"/>
                  </a:moveTo>
                  <a:lnTo>
                    <a:pt x="2033429" y="3206907"/>
                  </a:lnTo>
                  <a:lnTo>
                    <a:pt x="2035722" y="3207130"/>
                  </a:lnTo>
                  <a:lnTo>
                    <a:pt x="2038015" y="3207800"/>
                  </a:lnTo>
                  <a:lnTo>
                    <a:pt x="2039849" y="3208247"/>
                  </a:lnTo>
                  <a:lnTo>
                    <a:pt x="2041684" y="3209141"/>
                  </a:lnTo>
                  <a:lnTo>
                    <a:pt x="2043289" y="3210035"/>
                  </a:lnTo>
                  <a:lnTo>
                    <a:pt x="2044435" y="3211152"/>
                  </a:lnTo>
                  <a:lnTo>
                    <a:pt x="2045352" y="3212045"/>
                  </a:lnTo>
                  <a:lnTo>
                    <a:pt x="2046499" y="3213386"/>
                  </a:lnTo>
                  <a:lnTo>
                    <a:pt x="2046958" y="3214727"/>
                  </a:lnTo>
                  <a:lnTo>
                    <a:pt x="2047645" y="3216067"/>
                  </a:lnTo>
                  <a:lnTo>
                    <a:pt x="2047875" y="3217184"/>
                  </a:lnTo>
                  <a:lnTo>
                    <a:pt x="2047875" y="3218525"/>
                  </a:lnTo>
                  <a:lnTo>
                    <a:pt x="2047875" y="3220089"/>
                  </a:lnTo>
                  <a:lnTo>
                    <a:pt x="2046958" y="3222770"/>
                  </a:lnTo>
                  <a:lnTo>
                    <a:pt x="2045811" y="3225228"/>
                  </a:lnTo>
                  <a:lnTo>
                    <a:pt x="2044206" y="3227909"/>
                  </a:lnTo>
                  <a:lnTo>
                    <a:pt x="2041684" y="3229920"/>
                  </a:lnTo>
                  <a:lnTo>
                    <a:pt x="2039390" y="3231931"/>
                  </a:lnTo>
                  <a:lnTo>
                    <a:pt x="2036409" y="3233495"/>
                  </a:lnTo>
                  <a:lnTo>
                    <a:pt x="2033658" y="3234835"/>
                  </a:lnTo>
                  <a:lnTo>
                    <a:pt x="2030448" y="3235729"/>
                  </a:lnTo>
                  <a:lnTo>
                    <a:pt x="2027237" y="3236623"/>
                  </a:lnTo>
                  <a:lnTo>
                    <a:pt x="2023798" y="3236846"/>
                  </a:lnTo>
                  <a:lnTo>
                    <a:pt x="2020817" y="3236846"/>
                  </a:lnTo>
                  <a:lnTo>
                    <a:pt x="2017836" y="3236399"/>
                  </a:lnTo>
                  <a:lnTo>
                    <a:pt x="2015084" y="3235506"/>
                  </a:lnTo>
                  <a:lnTo>
                    <a:pt x="2012562" y="3234612"/>
                  </a:lnTo>
                  <a:lnTo>
                    <a:pt x="2010269" y="3233048"/>
                  </a:lnTo>
                  <a:lnTo>
                    <a:pt x="2008434" y="3230814"/>
                  </a:lnTo>
                  <a:lnTo>
                    <a:pt x="2007976" y="3229920"/>
                  </a:lnTo>
                  <a:lnTo>
                    <a:pt x="2007517" y="3228579"/>
                  </a:lnTo>
                  <a:lnTo>
                    <a:pt x="2006829" y="3227015"/>
                  </a:lnTo>
                  <a:lnTo>
                    <a:pt x="2006600" y="3225228"/>
                  </a:lnTo>
                  <a:lnTo>
                    <a:pt x="2006600" y="3223440"/>
                  </a:lnTo>
                  <a:lnTo>
                    <a:pt x="2007288" y="3221876"/>
                  </a:lnTo>
                  <a:lnTo>
                    <a:pt x="2007746" y="3220089"/>
                  </a:lnTo>
                  <a:lnTo>
                    <a:pt x="2008434" y="3218301"/>
                  </a:lnTo>
                  <a:lnTo>
                    <a:pt x="2009810" y="3216514"/>
                  </a:lnTo>
                  <a:lnTo>
                    <a:pt x="2011186" y="3214950"/>
                  </a:lnTo>
                  <a:lnTo>
                    <a:pt x="2012791" y="3213386"/>
                  </a:lnTo>
                  <a:lnTo>
                    <a:pt x="2014625" y="3212045"/>
                  </a:lnTo>
                  <a:lnTo>
                    <a:pt x="2016689" y="3210928"/>
                  </a:lnTo>
                  <a:lnTo>
                    <a:pt x="2018982" y="3209588"/>
                  </a:lnTo>
                  <a:lnTo>
                    <a:pt x="2021734" y="3208471"/>
                  </a:lnTo>
                  <a:lnTo>
                    <a:pt x="2024256" y="3207800"/>
                  </a:lnTo>
                  <a:lnTo>
                    <a:pt x="2027237" y="3207130"/>
                  </a:lnTo>
                  <a:lnTo>
                    <a:pt x="2030448" y="3206683"/>
                  </a:lnTo>
                  <a:close/>
                  <a:moveTo>
                    <a:pt x="862012" y="3187633"/>
                  </a:moveTo>
                  <a:lnTo>
                    <a:pt x="862911" y="3187633"/>
                  </a:lnTo>
                  <a:lnTo>
                    <a:pt x="868753" y="3191010"/>
                  </a:lnTo>
                  <a:lnTo>
                    <a:pt x="877292" y="3196187"/>
                  </a:lnTo>
                  <a:lnTo>
                    <a:pt x="894820" y="3207442"/>
                  </a:lnTo>
                  <a:lnTo>
                    <a:pt x="908303" y="3215770"/>
                  </a:lnTo>
                  <a:lnTo>
                    <a:pt x="911225" y="3217796"/>
                  </a:lnTo>
                  <a:lnTo>
                    <a:pt x="907854" y="3216220"/>
                  </a:lnTo>
                  <a:lnTo>
                    <a:pt x="901562" y="3212844"/>
                  </a:lnTo>
                  <a:lnTo>
                    <a:pt x="885607" y="3202940"/>
                  </a:lnTo>
                  <a:lnTo>
                    <a:pt x="870102" y="3193261"/>
                  </a:lnTo>
                  <a:lnTo>
                    <a:pt x="864708" y="3189434"/>
                  </a:lnTo>
                  <a:lnTo>
                    <a:pt x="862012" y="3187633"/>
                  </a:lnTo>
                  <a:close/>
                  <a:moveTo>
                    <a:pt x="1972830" y="3176520"/>
                  </a:moveTo>
                  <a:lnTo>
                    <a:pt x="1975809" y="3176520"/>
                  </a:lnTo>
                  <a:lnTo>
                    <a:pt x="1978331" y="3176967"/>
                  </a:lnTo>
                  <a:lnTo>
                    <a:pt x="1980852" y="3177638"/>
                  </a:lnTo>
                  <a:lnTo>
                    <a:pt x="1982915" y="3178085"/>
                  </a:lnTo>
                  <a:lnTo>
                    <a:pt x="1984978" y="3179203"/>
                  </a:lnTo>
                  <a:lnTo>
                    <a:pt x="1986582" y="3179874"/>
                  </a:lnTo>
                  <a:lnTo>
                    <a:pt x="1987958" y="3181216"/>
                  </a:lnTo>
                  <a:lnTo>
                    <a:pt x="1989104" y="3182110"/>
                  </a:lnTo>
                  <a:lnTo>
                    <a:pt x="1990250" y="3183451"/>
                  </a:lnTo>
                  <a:lnTo>
                    <a:pt x="1991167" y="3185017"/>
                  </a:lnTo>
                  <a:lnTo>
                    <a:pt x="1991625" y="3186358"/>
                  </a:lnTo>
                  <a:lnTo>
                    <a:pt x="1992084" y="3187923"/>
                  </a:lnTo>
                  <a:lnTo>
                    <a:pt x="1992313" y="3189041"/>
                  </a:lnTo>
                  <a:lnTo>
                    <a:pt x="1992313" y="3190606"/>
                  </a:lnTo>
                  <a:lnTo>
                    <a:pt x="1992084" y="3191948"/>
                  </a:lnTo>
                  <a:lnTo>
                    <a:pt x="1991854" y="3193289"/>
                  </a:lnTo>
                  <a:lnTo>
                    <a:pt x="1990708" y="3196196"/>
                  </a:lnTo>
                  <a:lnTo>
                    <a:pt x="1989104" y="3198656"/>
                  </a:lnTo>
                  <a:lnTo>
                    <a:pt x="1987270" y="3200668"/>
                  </a:lnTo>
                  <a:lnTo>
                    <a:pt x="1984978" y="3202904"/>
                  </a:lnTo>
                  <a:lnTo>
                    <a:pt x="1982227" y="3204693"/>
                  </a:lnTo>
                  <a:lnTo>
                    <a:pt x="1979477" y="3205811"/>
                  </a:lnTo>
                  <a:lnTo>
                    <a:pt x="1976268" y="3206929"/>
                  </a:lnTo>
                  <a:lnTo>
                    <a:pt x="1973059" y="3207599"/>
                  </a:lnTo>
                  <a:lnTo>
                    <a:pt x="1969850" y="3208270"/>
                  </a:lnTo>
                  <a:lnTo>
                    <a:pt x="1966870" y="3208270"/>
                  </a:lnTo>
                  <a:lnTo>
                    <a:pt x="1963661" y="3208047"/>
                  </a:lnTo>
                  <a:lnTo>
                    <a:pt x="1960681" y="3207152"/>
                  </a:lnTo>
                  <a:lnTo>
                    <a:pt x="1957701" y="3206034"/>
                  </a:lnTo>
                  <a:lnTo>
                    <a:pt x="1955180" y="3204916"/>
                  </a:lnTo>
                  <a:lnTo>
                    <a:pt x="1953117" y="3203128"/>
                  </a:lnTo>
                  <a:lnTo>
                    <a:pt x="1951283" y="3200668"/>
                  </a:lnTo>
                  <a:lnTo>
                    <a:pt x="1950137" y="3198879"/>
                  </a:lnTo>
                  <a:lnTo>
                    <a:pt x="1949679" y="3197314"/>
                  </a:lnTo>
                  <a:lnTo>
                    <a:pt x="1949450" y="3195302"/>
                  </a:lnTo>
                  <a:lnTo>
                    <a:pt x="1949450" y="3193513"/>
                  </a:lnTo>
                  <a:lnTo>
                    <a:pt x="1949679" y="3191724"/>
                  </a:lnTo>
                  <a:lnTo>
                    <a:pt x="1950367" y="3189712"/>
                  </a:lnTo>
                  <a:lnTo>
                    <a:pt x="1951283" y="3187923"/>
                  </a:lnTo>
                  <a:lnTo>
                    <a:pt x="1952430" y="3186135"/>
                  </a:lnTo>
                  <a:lnTo>
                    <a:pt x="1953805" y="3184346"/>
                  </a:lnTo>
                  <a:lnTo>
                    <a:pt x="1955639" y="3182557"/>
                  </a:lnTo>
                  <a:lnTo>
                    <a:pt x="1957701" y="3181216"/>
                  </a:lnTo>
                  <a:lnTo>
                    <a:pt x="1960223" y="3179650"/>
                  </a:lnTo>
                  <a:lnTo>
                    <a:pt x="1962744" y="3178532"/>
                  </a:lnTo>
                  <a:lnTo>
                    <a:pt x="1965953" y="3177638"/>
                  </a:lnTo>
                  <a:lnTo>
                    <a:pt x="1969162" y="3176967"/>
                  </a:lnTo>
                  <a:lnTo>
                    <a:pt x="1972830" y="3176520"/>
                  </a:lnTo>
                  <a:close/>
                  <a:moveTo>
                    <a:pt x="796925" y="3146358"/>
                  </a:moveTo>
                  <a:lnTo>
                    <a:pt x="797383" y="3146591"/>
                  </a:lnTo>
                  <a:lnTo>
                    <a:pt x="804021" y="3150555"/>
                  </a:lnTo>
                  <a:lnTo>
                    <a:pt x="829657" y="3168039"/>
                  </a:lnTo>
                  <a:lnTo>
                    <a:pt x="843391" y="3177365"/>
                  </a:lnTo>
                  <a:lnTo>
                    <a:pt x="846138" y="3179696"/>
                  </a:lnTo>
                  <a:lnTo>
                    <a:pt x="843162" y="3178064"/>
                  </a:lnTo>
                  <a:lnTo>
                    <a:pt x="837440" y="3174334"/>
                  </a:lnTo>
                  <a:lnTo>
                    <a:pt x="821646" y="3163843"/>
                  </a:lnTo>
                  <a:lnTo>
                    <a:pt x="805623" y="3152653"/>
                  </a:lnTo>
                  <a:lnTo>
                    <a:pt x="799900" y="3148689"/>
                  </a:lnTo>
                  <a:lnTo>
                    <a:pt x="796925" y="3146358"/>
                  </a:lnTo>
                  <a:close/>
                  <a:moveTo>
                    <a:pt x="1899103" y="3144770"/>
                  </a:moveTo>
                  <a:lnTo>
                    <a:pt x="1902052" y="3144995"/>
                  </a:lnTo>
                  <a:lnTo>
                    <a:pt x="1904773" y="3145221"/>
                  </a:lnTo>
                  <a:lnTo>
                    <a:pt x="1907494" y="3145671"/>
                  </a:lnTo>
                  <a:lnTo>
                    <a:pt x="1909762" y="3146572"/>
                  </a:lnTo>
                  <a:lnTo>
                    <a:pt x="1912030" y="3147473"/>
                  </a:lnTo>
                  <a:lnTo>
                    <a:pt x="1913844" y="3148599"/>
                  </a:lnTo>
                  <a:lnTo>
                    <a:pt x="1915432" y="3149726"/>
                  </a:lnTo>
                  <a:lnTo>
                    <a:pt x="1916793" y="3150852"/>
                  </a:lnTo>
                  <a:lnTo>
                    <a:pt x="1917927" y="3152429"/>
                  </a:lnTo>
                  <a:lnTo>
                    <a:pt x="1919060" y="3153780"/>
                  </a:lnTo>
                  <a:lnTo>
                    <a:pt x="1919741" y="3155357"/>
                  </a:lnTo>
                  <a:lnTo>
                    <a:pt x="1920194" y="3156934"/>
                  </a:lnTo>
                  <a:lnTo>
                    <a:pt x="1920648" y="3158511"/>
                  </a:lnTo>
                  <a:lnTo>
                    <a:pt x="1920875" y="3159637"/>
                  </a:lnTo>
                  <a:lnTo>
                    <a:pt x="1920875" y="3161214"/>
                  </a:lnTo>
                  <a:lnTo>
                    <a:pt x="1920648" y="3162565"/>
                  </a:lnTo>
                  <a:lnTo>
                    <a:pt x="1920194" y="3164142"/>
                  </a:lnTo>
                  <a:lnTo>
                    <a:pt x="1919741" y="3165719"/>
                  </a:lnTo>
                  <a:lnTo>
                    <a:pt x="1918380" y="3168197"/>
                  </a:lnTo>
                  <a:lnTo>
                    <a:pt x="1916566" y="3170675"/>
                  </a:lnTo>
                  <a:lnTo>
                    <a:pt x="1914298" y="3172702"/>
                  </a:lnTo>
                  <a:lnTo>
                    <a:pt x="1911577" y="3174504"/>
                  </a:lnTo>
                  <a:lnTo>
                    <a:pt x="1908855" y="3175856"/>
                  </a:lnTo>
                  <a:lnTo>
                    <a:pt x="1905680" y="3176757"/>
                  </a:lnTo>
                  <a:lnTo>
                    <a:pt x="1902505" y="3177658"/>
                  </a:lnTo>
                  <a:lnTo>
                    <a:pt x="1899103" y="3178108"/>
                  </a:lnTo>
                  <a:lnTo>
                    <a:pt x="1895702" y="3178108"/>
                  </a:lnTo>
                  <a:lnTo>
                    <a:pt x="1892527" y="3177883"/>
                  </a:lnTo>
                  <a:lnTo>
                    <a:pt x="1889125" y="3177207"/>
                  </a:lnTo>
                  <a:lnTo>
                    <a:pt x="1886403" y="3175856"/>
                  </a:lnTo>
                  <a:lnTo>
                    <a:pt x="1883455" y="3174504"/>
                  </a:lnTo>
                  <a:lnTo>
                    <a:pt x="1881187" y="3172477"/>
                  </a:lnTo>
                  <a:lnTo>
                    <a:pt x="1878693" y="3170224"/>
                  </a:lnTo>
                  <a:lnTo>
                    <a:pt x="1877785" y="3168197"/>
                  </a:lnTo>
                  <a:lnTo>
                    <a:pt x="1876878" y="3166395"/>
                  </a:lnTo>
                  <a:lnTo>
                    <a:pt x="1876425" y="3164367"/>
                  </a:lnTo>
                  <a:lnTo>
                    <a:pt x="1876425" y="3162340"/>
                  </a:lnTo>
                  <a:lnTo>
                    <a:pt x="1876425" y="3160538"/>
                  </a:lnTo>
                  <a:lnTo>
                    <a:pt x="1876878" y="3158511"/>
                  </a:lnTo>
                  <a:lnTo>
                    <a:pt x="1877785" y="3156483"/>
                  </a:lnTo>
                  <a:lnTo>
                    <a:pt x="1878693" y="3154456"/>
                  </a:lnTo>
                  <a:lnTo>
                    <a:pt x="1880053" y="3152654"/>
                  </a:lnTo>
                  <a:lnTo>
                    <a:pt x="1881868" y="3150852"/>
                  </a:lnTo>
                  <a:lnTo>
                    <a:pt x="1883909" y="3149275"/>
                  </a:lnTo>
                  <a:lnTo>
                    <a:pt x="1886403" y="3148149"/>
                  </a:lnTo>
                  <a:lnTo>
                    <a:pt x="1888898" y="3146797"/>
                  </a:lnTo>
                  <a:lnTo>
                    <a:pt x="1892073" y="3145671"/>
                  </a:lnTo>
                  <a:lnTo>
                    <a:pt x="1895475" y="3145221"/>
                  </a:lnTo>
                  <a:lnTo>
                    <a:pt x="1899103" y="3144770"/>
                  </a:lnTo>
                  <a:close/>
                  <a:moveTo>
                    <a:pt x="2042915" y="3140008"/>
                  </a:moveTo>
                  <a:lnTo>
                    <a:pt x="2046123" y="3140008"/>
                  </a:lnTo>
                  <a:lnTo>
                    <a:pt x="2048643" y="3140232"/>
                  </a:lnTo>
                  <a:lnTo>
                    <a:pt x="2051164" y="3140679"/>
                  </a:lnTo>
                  <a:lnTo>
                    <a:pt x="2053226" y="3141574"/>
                  </a:lnTo>
                  <a:lnTo>
                    <a:pt x="2055059" y="3142246"/>
                  </a:lnTo>
                  <a:lnTo>
                    <a:pt x="2056892" y="3143364"/>
                  </a:lnTo>
                  <a:lnTo>
                    <a:pt x="2058267" y="3144483"/>
                  </a:lnTo>
                  <a:lnTo>
                    <a:pt x="2059412" y="3145825"/>
                  </a:lnTo>
                  <a:lnTo>
                    <a:pt x="2060329" y="3147168"/>
                  </a:lnTo>
                  <a:lnTo>
                    <a:pt x="2061016" y="3148510"/>
                  </a:lnTo>
                  <a:lnTo>
                    <a:pt x="2061704" y="3150077"/>
                  </a:lnTo>
                  <a:lnTo>
                    <a:pt x="2061933" y="3151419"/>
                  </a:lnTo>
                  <a:lnTo>
                    <a:pt x="2062162" y="3152985"/>
                  </a:lnTo>
                  <a:lnTo>
                    <a:pt x="2062162" y="3154552"/>
                  </a:lnTo>
                  <a:lnTo>
                    <a:pt x="2061933" y="3155894"/>
                  </a:lnTo>
                  <a:lnTo>
                    <a:pt x="2061245" y="3157460"/>
                  </a:lnTo>
                  <a:lnTo>
                    <a:pt x="2060100" y="3160369"/>
                  </a:lnTo>
                  <a:lnTo>
                    <a:pt x="2058496" y="3162830"/>
                  </a:lnTo>
                  <a:lnTo>
                    <a:pt x="2056434" y="3165515"/>
                  </a:lnTo>
                  <a:lnTo>
                    <a:pt x="2053684" y="3167529"/>
                  </a:lnTo>
                  <a:lnTo>
                    <a:pt x="2050706" y="3169319"/>
                  </a:lnTo>
                  <a:lnTo>
                    <a:pt x="2047956" y="3170885"/>
                  </a:lnTo>
                  <a:lnTo>
                    <a:pt x="2044748" y="3171780"/>
                  </a:lnTo>
                  <a:lnTo>
                    <a:pt x="2041311" y="3172675"/>
                  </a:lnTo>
                  <a:lnTo>
                    <a:pt x="2038104" y="3173122"/>
                  </a:lnTo>
                  <a:lnTo>
                    <a:pt x="2034667" y="3173346"/>
                  </a:lnTo>
                  <a:lnTo>
                    <a:pt x="2031459" y="3172899"/>
                  </a:lnTo>
                  <a:lnTo>
                    <a:pt x="2028710" y="3172451"/>
                  </a:lnTo>
                  <a:lnTo>
                    <a:pt x="2025731" y="3171332"/>
                  </a:lnTo>
                  <a:lnTo>
                    <a:pt x="2022982" y="3169766"/>
                  </a:lnTo>
                  <a:lnTo>
                    <a:pt x="2020919" y="3167753"/>
                  </a:lnTo>
                  <a:lnTo>
                    <a:pt x="2020232" y="3166634"/>
                  </a:lnTo>
                  <a:lnTo>
                    <a:pt x="2019316" y="3165515"/>
                  </a:lnTo>
                  <a:lnTo>
                    <a:pt x="2018628" y="3163949"/>
                  </a:lnTo>
                  <a:lnTo>
                    <a:pt x="2018170" y="3161935"/>
                  </a:lnTo>
                  <a:lnTo>
                    <a:pt x="2017712" y="3159921"/>
                  </a:lnTo>
                  <a:lnTo>
                    <a:pt x="2018170" y="3157908"/>
                  </a:lnTo>
                  <a:lnTo>
                    <a:pt x="2018399" y="3155894"/>
                  </a:lnTo>
                  <a:lnTo>
                    <a:pt x="2019086" y="3153880"/>
                  </a:lnTo>
                  <a:lnTo>
                    <a:pt x="2020232" y="3151867"/>
                  </a:lnTo>
                  <a:lnTo>
                    <a:pt x="2021607" y="3150077"/>
                  </a:lnTo>
                  <a:lnTo>
                    <a:pt x="2023440" y="3148287"/>
                  </a:lnTo>
                  <a:lnTo>
                    <a:pt x="2025273" y="3146273"/>
                  </a:lnTo>
                  <a:lnTo>
                    <a:pt x="2027564" y="3144931"/>
                  </a:lnTo>
                  <a:lnTo>
                    <a:pt x="2029855" y="3143364"/>
                  </a:lnTo>
                  <a:lnTo>
                    <a:pt x="2032834" y="3142022"/>
                  </a:lnTo>
                  <a:lnTo>
                    <a:pt x="2035813" y="3140903"/>
                  </a:lnTo>
                  <a:lnTo>
                    <a:pt x="2039249" y="3140232"/>
                  </a:lnTo>
                  <a:lnTo>
                    <a:pt x="2042915" y="3140008"/>
                  </a:lnTo>
                  <a:close/>
                  <a:moveTo>
                    <a:pt x="768350" y="3122545"/>
                  </a:moveTo>
                  <a:lnTo>
                    <a:pt x="769257" y="3122767"/>
                  </a:lnTo>
                  <a:lnTo>
                    <a:pt x="772659" y="3124990"/>
                  </a:lnTo>
                  <a:lnTo>
                    <a:pt x="777421" y="3127657"/>
                  </a:lnTo>
                  <a:lnTo>
                    <a:pt x="787627" y="3134769"/>
                  </a:lnTo>
                  <a:lnTo>
                    <a:pt x="801234" y="3144326"/>
                  </a:lnTo>
                  <a:lnTo>
                    <a:pt x="811666" y="3152105"/>
                  </a:lnTo>
                  <a:lnTo>
                    <a:pt x="814841" y="3154550"/>
                  </a:lnTo>
                  <a:lnTo>
                    <a:pt x="815975" y="3155883"/>
                  </a:lnTo>
                  <a:lnTo>
                    <a:pt x="815068" y="3155661"/>
                  </a:lnTo>
                  <a:lnTo>
                    <a:pt x="813253" y="3154550"/>
                  </a:lnTo>
                  <a:lnTo>
                    <a:pt x="807357" y="3151216"/>
                  </a:lnTo>
                  <a:lnTo>
                    <a:pt x="800100" y="3146326"/>
                  </a:lnTo>
                  <a:lnTo>
                    <a:pt x="791709" y="3140770"/>
                  </a:lnTo>
                  <a:lnTo>
                    <a:pt x="783318" y="3134769"/>
                  </a:lnTo>
                  <a:lnTo>
                    <a:pt x="776060" y="3129435"/>
                  </a:lnTo>
                  <a:lnTo>
                    <a:pt x="770618" y="3125212"/>
                  </a:lnTo>
                  <a:lnTo>
                    <a:pt x="769030" y="3123656"/>
                  </a:lnTo>
                  <a:lnTo>
                    <a:pt x="768350" y="3122545"/>
                  </a:lnTo>
                  <a:close/>
                  <a:moveTo>
                    <a:pt x="1828808" y="3109845"/>
                  </a:moveTo>
                  <a:lnTo>
                    <a:pt x="1832176" y="3109845"/>
                  </a:lnTo>
                  <a:lnTo>
                    <a:pt x="1835096" y="3110517"/>
                  </a:lnTo>
                  <a:lnTo>
                    <a:pt x="1838015" y="3110965"/>
                  </a:lnTo>
                  <a:lnTo>
                    <a:pt x="1840261" y="3112084"/>
                  </a:lnTo>
                  <a:lnTo>
                    <a:pt x="1842507" y="3112756"/>
                  </a:lnTo>
                  <a:lnTo>
                    <a:pt x="1844753" y="3114099"/>
                  </a:lnTo>
                  <a:lnTo>
                    <a:pt x="1846325" y="3115442"/>
                  </a:lnTo>
                  <a:lnTo>
                    <a:pt x="1847672" y="3116561"/>
                  </a:lnTo>
                  <a:lnTo>
                    <a:pt x="1849020" y="3117905"/>
                  </a:lnTo>
                  <a:lnTo>
                    <a:pt x="1850367" y="3119472"/>
                  </a:lnTo>
                  <a:lnTo>
                    <a:pt x="1851041" y="3121039"/>
                  </a:lnTo>
                  <a:lnTo>
                    <a:pt x="1851939" y="3122606"/>
                  </a:lnTo>
                  <a:lnTo>
                    <a:pt x="1852388" y="3124397"/>
                  </a:lnTo>
                  <a:lnTo>
                    <a:pt x="1852613" y="3125964"/>
                  </a:lnTo>
                  <a:lnTo>
                    <a:pt x="1852613" y="3127532"/>
                  </a:lnTo>
                  <a:lnTo>
                    <a:pt x="1852613" y="3128651"/>
                  </a:lnTo>
                  <a:lnTo>
                    <a:pt x="1852388" y="3130218"/>
                  </a:lnTo>
                  <a:lnTo>
                    <a:pt x="1851939" y="3131785"/>
                  </a:lnTo>
                  <a:lnTo>
                    <a:pt x="1851490" y="3133352"/>
                  </a:lnTo>
                  <a:lnTo>
                    <a:pt x="1850816" y="3134696"/>
                  </a:lnTo>
                  <a:lnTo>
                    <a:pt x="1849020" y="3136934"/>
                  </a:lnTo>
                  <a:lnTo>
                    <a:pt x="1846774" y="3139397"/>
                  </a:lnTo>
                  <a:lnTo>
                    <a:pt x="1844079" y="3141188"/>
                  </a:lnTo>
                  <a:lnTo>
                    <a:pt x="1841384" y="3142307"/>
                  </a:lnTo>
                  <a:lnTo>
                    <a:pt x="1838240" y="3143651"/>
                  </a:lnTo>
                  <a:lnTo>
                    <a:pt x="1834871" y="3144546"/>
                  </a:lnTo>
                  <a:lnTo>
                    <a:pt x="1831503" y="3144770"/>
                  </a:lnTo>
                  <a:lnTo>
                    <a:pt x="1828134" y="3144770"/>
                  </a:lnTo>
                  <a:lnTo>
                    <a:pt x="1824541" y="3144322"/>
                  </a:lnTo>
                  <a:lnTo>
                    <a:pt x="1821172" y="3143427"/>
                  </a:lnTo>
                  <a:lnTo>
                    <a:pt x="1818028" y="3142307"/>
                  </a:lnTo>
                  <a:lnTo>
                    <a:pt x="1814884" y="3140516"/>
                  </a:lnTo>
                  <a:lnTo>
                    <a:pt x="1812189" y="3138502"/>
                  </a:lnTo>
                  <a:lnTo>
                    <a:pt x="1809719" y="3136039"/>
                  </a:lnTo>
                  <a:lnTo>
                    <a:pt x="1808371" y="3134248"/>
                  </a:lnTo>
                  <a:lnTo>
                    <a:pt x="1807698" y="3132009"/>
                  </a:lnTo>
                  <a:lnTo>
                    <a:pt x="1806799" y="3130218"/>
                  </a:lnTo>
                  <a:lnTo>
                    <a:pt x="1806575" y="3127979"/>
                  </a:lnTo>
                  <a:lnTo>
                    <a:pt x="1806575" y="3125964"/>
                  </a:lnTo>
                  <a:lnTo>
                    <a:pt x="1806799" y="3123949"/>
                  </a:lnTo>
                  <a:lnTo>
                    <a:pt x="1807698" y="3121711"/>
                  </a:lnTo>
                  <a:lnTo>
                    <a:pt x="1808821" y="3119696"/>
                  </a:lnTo>
                  <a:lnTo>
                    <a:pt x="1809943" y="3117905"/>
                  </a:lnTo>
                  <a:lnTo>
                    <a:pt x="1811515" y="3116114"/>
                  </a:lnTo>
                  <a:lnTo>
                    <a:pt x="1813537" y="3114547"/>
                  </a:lnTo>
                  <a:lnTo>
                    <a:pt x="1816007" y="3112979"/>
                  </a:lnTo>
                  <a:lnTo>
                    <a:pt x="1818702" y="3111636"/>
                  </a:lnTo>
                  <a:lnTo>
                    <a:pt x="1821846" y="3110965"/>
                  </a:lnTo>
                  <a:lnTo>
                    <a:pt x="1825215" y="3110293"/>
                  </a:lnTo>
                  <a:lnTo>
                    <a:pt x="1828808" y="3109845"/>
                  </a:lnTo>
                  <a:close/>
                  <a:moveTo>
                    <a:pt x="741072" y="3107446"/>
                  </a:moveTo>
                  <a:lnTo>
                    <a:pt x="750017" y="3113565"/>
                  </a:lnTo>
                  <a:lnTo>
                    <a:pt x="765675" y="3125221"/>
                  </a:lnTo>
                  <a:lnTo>
                    <a:pt x="779463" y="3135246"/>
                  </a:lnTo>
                  <a:lnTo>
                    <a:pt x="741073" y="3107447"/>
                  </a:lnTo>
                  <a:lnTo>
                    <a:pt x="741072" y="3107446"/>
                  </a:lnTo>
                  <a:close/>
                  <a:moveTo>
                    <a:pt x="741071" y="3107445"/>
                  </a:moveTo>
                  <a:lnTo>
                    <a:pt x="741073" y="3107447"/>
                  </a:lnTo>
                  <a:lnTo>
                    <a:pt x="741071" y="3107445"/>
                  </a:lnTo>
                  <a:close/>
                  <a:moveTo>
                    <a:pt x="741071" y="3107445"/>
                  </a:moveTo>
                  <a:lnTo>
                    <a:pt x="741072" y="3107446"/>
                  </a:lnTo>
                  <a:lnTo>
                    <a:pt x="741071" y="3107445"/>
                  </a:lnTo>
                  <a:close/>
                  <a:moveTo>
                    <a:pt x="1979803" y="3106670"/>
                  </a:moveTo>
                  <a:lnTo>
                    <a:pt x="1982914" y="3106670"/>
                  </a:lnTo>
                  <a:lnTo>
                    <a:pt x="1985804" y="3107115"/>
                  </a:lnTo>
                  <a:lnTo>
                    <a:pt x="1988026" y="3107782"/>
                  </a:lnTo>
                  <a:lnTo>
                    <a:pt x="1990249" y="3108450"/>
                  </a:lnTo>
                  <a:lnTo>
                    <a:pt x="1992471" y="3109562"/>
                  </a:lnTo>
                  <a:lnTo>
                    <a:pt x="1994249" y="3110452"/>
                  </a:lnTo>
                  <a:lnTo>
                    <a:pt x="1995805" y="3111787"/>
                  </a:lnTo>
                  <a:lnTo>
                    <a:pt x="1996916" y="3113121"/>
                  </a:lnTo>
                  <a:lnTo>
                    <a:pt x="1998027" y="3114234"/>
                  </a:lnTo>
                  <a:lnTo>
                    <a:pt x="1999139" y="3115791"/>
                  </a:lnTo>
                  <a:lnTo>
                    <a:pt x="1999583" y="3117348"/>
                  </a:lnTo>
                  <a:lnTo>
                    <a:pt x="2000028" y="3118905"/>
                  </a:lnTo>
                  <a:lnTo>
                    <a:pt x="2000250" y="3120462"/>
                  </a:lnTo>
                  <a:lnTo>
                    <a:pt x="2000250" y="3122019"/>
                  </a:lnTo>
                  <a:lnTo>
                    <a:pt x="2000250" y="3123576"/>
                  </a:lnTo>
                  <a:lnTo>
                    <a:pt x="2000028" y="3125134"/>
                  </a:lnTo>
                  <a:lnTo>
                    <a:pt x="1999583" y="3126691"/>
                  </a:lnTo>
                  <a:lnTo>
                    <a:pt x="1999139" y="3128248"/>
                  </a:lnTo>
                  <a:lnTo>
                    <a:pt x="1997583" y="3130917"/>
                  </a:lnTo>
                  <a:lnTo>
                    <a:pt x="1995360" y="3133587"/>
                  </a:lnTo>
                  <a:lnTo>
                    <a:pt x="1993138" y="3135589"/>
                  </a:lnTo>
                  <a:lnTo>
                    <a:pt x="1990249" y="3137369"/>
                  </a:lnTo>
                  <a:lnTo>
                    <a:pt x="1987359" y="3138926"/>
                  </a:lnTo>
                  <a:lnTo>
                    <a:pt x="1984248" y="3140260"/>
                  </a:lnTo>
                  <a:lnTo>
                    <a:pt x="1980914" y="3140928"/>
                  </a:lnTo>
                  <a:lnTo>
                    <a:pt x="1977580" y="3141595"/>
                  </a:lnTo>
                  <a:lnTo>
                    <a:pt x="1974247" y="3141595"/>
                  </a:lnTo>
                  <a:lnTo>
                    <a:pt x="1970913" y="3141150"/>
                  </a:lnTo>
                  <a:lnTo>
                    <a:pt x="1967801" y="3140483"/>
                  </a:lnTo>
                  <a:lnTo>
                    <a:pt x="1964690" y="3139148"/>
                  </a:lnTo>
                  <a:lnTo>
                    <a:pt x="1962023" y="3137591"/>
                  </a:lnTo>
                  <a:lnTo>
                    <a:pt x="1959578" y="3135589"/>
                  </a:lnTo>
                  <a:lnTo>
                    <a:pt x="1958689" y="3134477"/>
                  </a:lnTo>
                  <a:lnTo>
                    <a:pt x="1957800" y="3133364"/>
                  </a:lnTo>
                  <a:lnTo>
                    <a:pt x="1956689" y="3131140"/>
                  </a:lnTo>
                  <a:lnTo>
                    <a:pt x="1956022" y="3129360"/>
                  </a:lnTo>
                  <a:lnTo>
                    <a:pt x="1955800" y="3127358"/>
                  </a:lnTo>
                  <a:lnTo>
                    <a:pt x="1955800" y="3125356"/>
                  </a:lnTo>
                  <a:lnTo>
                    <a:pt x="1956022" y="3123354"/>
                  </a:lnTo>
                  <a:lnTo>
                    <a:pt x="1956467" y="3120907"/>
                  </a:lnTo>
                  <a:lnTo>
                    <a:pt x="1957578" y="3118905"/>
                  </a:lnTo>
                  <a:lnTo>
                    <a:pt x="1958911" y="3116903"/>
                  </a:lnTo>
                  <a:lnTo>
                    <a:pt x="1960467" y="3115123"/>
                  </a:lnTo>
                  <a:lnTo>
                    <a:pt x="1962245" y="3113344"/>
                  </a:lnTo>
                  <a:lnTo>
                    <a:pt x="1964245" y="3111564"/>
                  </a:lnTo>
                  <a:lnTo>
                    <a:pt x="1966690" y="3110229"/>
                  </a:lnTo>
                  <a:lnTo>
                    <a:pt x="1969579" y="3108895"/>
                  </a:lnTo>
                  <a:lnTo>
                    <a:pt x="1972691" y="3108005"/>
                  </a:lnTo>
                  <a:lnTo>
                    <a:pt x="1976025" y="3107115"/>
                  </a:lnTo>
                  <a:lnTo>
                    <a:pt x="1979803" y="3106670"/>
                  </a:lnTo>
                  <a:close/>
                  <a:moveTo>
                    <a:pt x="733425" y="3101908"/>
                  </a:moveTo>
                  <a:lnTo>
                    <a:pt x="741071" y="3107445"/>
                  </a:lnTo>
                  <a:lnTo>
                    <a:pt x="741070" y="3107444"/>
                  </a:lnTo>
                  <a:lnTo>
                    <a:pt x="741071" y="3107445"/>
                  </a:lnTo>
                  <a:lnTo>
                    <a:pt x="733658" y="3102374"/>
                  </a:lnTo>
                  <a:lnTo>
                    <a:pt x="733425" y="3101908"/>
                  </a:lnTo>
                  <a:close/>
                  <a:moveTo>
                    <a:pt x="2126435" y="3098733"/>
                  </a:moveTo>
                  <a:lnTo>
                    <a:pt x="2129369" y="3098733"/>
                  </a:lnTo>
                  <a:lnTo>
                    <a:pt x="2132076" y="3098964"/>
                  </a:lnTo>
                  <a:lnTo>
                    <a:pt x="2134558" y="3099426"/>
                  </a:lnTo>
                  <a:lnTo>
                    <a:pt x="2136589" y="3100351"/>
                  </a:lnTo>
                  <a:lnTo>
                    <a:pt x="2138394" y="3101044"/>
                  </a:lnTo>
                  <a:lnTo>
                    <a:pt x="2139973" y="3102431"/>
                  </a:lnTo>
                  <a:lnTo>
                    <a:pt x="2141327" y="3103586"/>
                  </a:lnTo>
                  <a:lnTo>
                    <a:pt x="2142455" y="3104742"/>
                  </a:lnTo>
                  <a:lnTo>
                    <a:pt x="2143358" y="3106359"/>
                  </a:lnTo>
                  <a:lnTo>
                    <a:pt x="2143809" y="3107746"/>
                  </a:lnTo>
                  <a:lnTo>
                    <a:pt x="2144486" y="3109363"/>
                  </a:lnTo>
                  <a:lnTo>
                    <a:pt x="2144712" y="3111212"/>
                  </a:lnTo>
                  <a:lnTo>
                    <a:pt x="2144712" y="3112830"/>
                  </a:lnTo>
                  <a:lnTo>
                    <a:pt x="2144486" y="3114448"/>
                  </a:lnTo>
                  <a:lnTo>
                    <a:pt x="2144260" y="3116065"/>
                  </a:lnTo>
                  <a:lnTo>
                    <a:pt x="2143809" y="3117683"/>
                  </a:lnTo>
                  <a:lnTo>
                    <a:pt x="2142455" y="3120687"/>
                  </a:lnTo>
                  <a:lnTo>
                    <a:pt x="2140650" y="3123691"/>
                  </a:lnTo>
                  <a:lnTo>
                    <a:pt x="2138168" y="3126465"/>
                  </a:lnTo>
                  <a:lnTo>
                    <a:pt x="2135235" y="3128544"/>
                  </a:lnTo>
                  <a:lnTo>
                    <a:pt x="2132527" y="3130624"/>
                  </a:lnTo>
                  <a:lnTo>
                    <a:pt x="2129369" y="3132242"/>
                  </a:lnTo>
                  <a:lnTo>
                    <a:pt x="2126210" y="3133628"/>
                  </a:lnTo>
                  <a:lnTo>
                    <a:pt x="2122825" y="3134322"/>
                  </a:lnTo>
                  <a:lnTo>
                    <a:pt x="2119441" y="3134784"/>
                  </a:lnTo>
                  <a:lnTo>
                    <a:pt x="2116056" y="3135246"/>
                  </a:lnTo>
                  <a:lnTo>
                    <a:pt x="2112897" y="3134784"/>
                  </a:lnTo>
                  <a:lnTo>
                    <a:pt x="2110190" y="3134091"/>
                  </a:lnTo>
                  <a:lnTo>
                    <a:pt x="2107256" y="3132935"/>
                  </a:lnTo>
                  <a:lnTo>
                    <a:pt x="2105000" y="3131318"/>
                  </a:lnTo>
                  <a:lnTo>
                    <a:pt x="2103872" y="3130393"/>
                  </a:lnTo>
                  <a:lnTo>
                    <a:pt x="2102969" y="3129238"/>
                  </a:lnTo>
                  <a:lnTo>
                    <a:pt x="2102067" y="3128082"/>
                  </a:lnTo>
                  <a:lnTo>
                    <a:pt x="2101390" y="3126696"/>
                  </a:lnTo>
                  <a:lnTo>
                    <a:pt x="2100487" y="3124847"/>
                  </a:lnTo>
                  <a:lnTo>
                    <a:pt x="2100262" y="3122998"/>
                  </a:lnTo>
                  <a:lnTo>
                    <a:pt x="2100262" y="3120687"/>
                  </a:lnTo>
                  <a:lnTo>
                    <a:pt x="2100487" y="3118607"/>
                  </a:lnTo>
                  <a:lnTo>
                    <a:pt x="2100939" y="3116296"/>
                  </a:lnTo>
                  <a:lnTo>
                    <a:pt x="2101841" y="3114216"/>
                  </a:lnTo>
                  <a:lnTo>
                    <a:pt x="2103195" y="3111906"/>
                  </a:lnTo>
                  <a:lnTo>
                    <a:pt x="2104774" y="3109826"/>
                  </a:lnTo>
                  <a:lnTo>
                    <a:pt x="2106128" y="3107746"/>
                  </a:lnTo>
                  <a:lnTo>
                    <a:pt x="2108385" y="3105897"/>
                  </a:lnTo>
                  <a:lnTo>
                    <a:pt x="2110641" y="3104048"/>
                  </a:lnTo>
                  <a:lnTo>
                    <a:pt x="2113349" y="3102431"/>
                  </a:lnTo>
                  <a:lnTo>
                    <a:pt x="2116056" y="3101044"/>
                  </a:lnTo>
                  <a:lnTo>
                    <a:pt x="2119215" y="3100120"/>
                  </a:lnTo>
                  <a:lnTo>
                    <a:pt x="2122600" y="3099195"/>
                  </a:lnTo>
                  <a:lnTo>
                    <a:pt x="2126435" y="3098733"/>
                  </a:lnTo>
                  <a:close/>
                  <a:moveTo>
                    <a:pt x="744537" y="3097145"/>
                  </a:moveTo>
                  <a:lnTo>
                    <a:pt x="745210" y="3097145"/>
                  </a:lnTo>
                  <a:lnTo>
                    <a:pt x="745884" y="3097372"/>
                  </a:lnTo>
                  <a:lnTo>
                    <a:pt x="749028" y="3098959"/>
                  </a:lnTo>
                  <a:lnTo>
                    <a:pt x="752621" y="3101227"/>
                  </a:lnTo>
                  <a:lnTo>
                    <a:pt x="761155" y="3107350"/>
                  </a:lnTo>
                  <a:lnTo>
                    <a:pt x="769914" y="3113700"/>
                  </a:lnTo>
                  <a:lnTo>
                    <a:pt x="777774" y="3119824"/>
                  </a:lnTo>
                  <a:lnTo>
                    <a:pt x="782041" y="3123679"/>
                  </a:lnTo>
                  <a:lnTo>
                    <a:pt x="786308" y="3127081"/>
                  </a:lnTo>
                  <a:lnTo>
                    <a:pt x="789452" y="3130256"/>
                  </a:lnTo>
                  <a:lnTo>
                    <a:pt x="790350" y="3131163"/>
                  </a:lnTo>
                  <a:lnTo>
                    <a:pt x="790575" y="3132070"/>
                  </a:lnTo>
                  <a:lnTo>
                    <a:pt x="789452" y="3131843"/>
                  </a:lnTo>
                  <a:lnTo>
                    <a:pt x="787206" y="3130709"/>
                  </a:lnTo>
                  <a:lnTo>
                    <a:pt x="781367" y="3127308"/>
                  </a:lnTo>
                  <a:lnTo>
                    <a:pt x="774181" y="3122092"/>
                  </a:lnTo>
                  <a:lnTo>
                    <a:pt x="765871" y="3116195"/>
                  </a:lnTo>
                  <a:lnTo>
                    <a:pt x="757787" y="3109845"/>
                  </a:lnTo>
                  <a:lnTo>
                    <a:pt x="751049" y="3104402"/>
                  </a:lnTo>
                  <a:lnTo>
                    <a:pt x="748579" y="3101681"/>
                  </a:lnTo>
                  <a:lnTo>
                    <a:pt x="746558" y="3099640"/>
                  </a:lnTo>
                  <a:lnTo>
                    <a:pt x="745210" y="3098052"/>
                  </a:lnTo>
                  <a:lnTo>
                    <a:pt x="744537" y="3097145"/>
                  </a:lnTo>
                  <a:close/>
                  <a:moveTo>
                    <a:pt x="704850" y="3076508"/>
                  </a:moveTo>
                  <a:lnTo>
                    <a:pt x="705517" y="3076738"/>
                  </a:lnTo>
                  <a:lnTo>
                    <a:pt x="708853" y="3079264"/>
                  </a:lnTo>
                  <a:lnTo>
                    <a:pt x="713301" y="3082249"/>
                  </a:lnTo>
                  <a:lnTo>
                    <a:pt x="723309" y="3090057"/>
                  </a:lnTo>
                  <a:lnTo>
                    <a:pt x="735987" y="3100391"/>
                  </a:lnTo>
                  <a:lnTo>
                    <a:pt x="746662" y="3109117"/>
                  </a:lnTo>
                  <a:lnTo>
                    <a:pt x="749776" y="3111414"/>
                  </a:lnTo>
                  <a:lnTo>
                    <a:pt x="750888" y="3113021"/>
                  </a:lnTo>
                  <a:lnTo>
                    <a:pt x="750221" y="3112791"/>
                  </a:lnTo>
                  <a:lnTo>
                    <a:pt x="748441" y="3111643"/>
                  </a:lnTo>
                  <a:lnTo>
                    <a:pt x="743326" y="3107969"/>
                  </a:lnTo>
                  <a:lnTo>
                    <a:pt x="735987" y="3102687"/>
                  </a:lnTo>
                  <a:lnTo>
                    <a:pt x="728202" y="3096257"/>
                  </a:lnTo>
                  <a:lnTo>
                    <a:pt x="719973" y="3090057"/>
                  </a:lnTo>
                  <a:lnTo>
                    <a:pt x="712856" y="3083857"/>
                  </a:lnTo>
                  <a:lnTo>
                    <a:pt x="707741" y="3079493"/>
                  </a:lnTo>
                  <a:lnTo>
                    <a:pt x="705962" y="3077656"/>
                  </a:lnTo>
                  <a:lnTo>
                    <a:pt x="704850" y="3076508"/>
                  </a:lnTo>
                  <a:close/>
                  <a:moveTo>
                    <a:pt x="1900691" y="3071745"/>
                  </a:moveTo>
                  <a:lnTo>
                    <a:pt x="1903866" y="3071968"/>
                  </a:lnTo>
                  <a:lnTo>
                    <a:pt x="1907041" y="3072190"/>
                  </a:lnTo>
                  <a:lnTo>
                    <a:pt x="1909535" y="3072858"/>
                  </a:lnTo>
                  <a:lnTo>
                    <a:pt x="1912257" y="3073749"/>
                  </a:lnTo>
                  <a:lnTo>
                    <a:pt x="1914298" y="3074639"/>
                  </a:lnTo>
                  <a:lnTo>
                    <a:pt x="1916339" y="3075975"/>
                  </a:lnTo>
                  <a:lnTo>
                    <a:pt x="1918153" y="3077311"/>
                  </a:lnTo>
                  <a:lnTo>
                    <a:pt x="1919514" y="3078647"/>
                  </a:lnTo>
                  <a:lnTo>
                    <a:pt x="1920875" y="3080205"/>
                  </a:lnTo>
                  <a:lnTo>
                    <a:pt x="1921782" y="3081764"/>
                  </a:lnTo>
                  <a:lnTo>
                    <a:pt x="1922916" y="3083100"/>
                  </a:lnTo>
                  <a:lnTo>
                    <a:pt x="1923369" y="3084881"/>
                  </a:lnTo>
                  <a:lnTo>
                    <a:pt x="1923596" y="3086439"/>
                  </a:lnTo>
                  <a:lnTo>
                    <a:pt x="1924050" y="3087998"/>
                  </a:lnTo>
                  <a:lnTo>
                    <a:pt x="1924050" y="3089779"/>
                  </a:lnTo>
                  <a:lnTo>
                    <a:pt x="1924050" y="3091337"/>
                  </a:lnTo>
                  <a:lnTo>
                    <a:pt x="1923369" y="3092896"/>
                  </a:lnTo>
                  <a:lnTo>
                    <a:pt x="1922916" y="3094454"/>
                  </a:lnTo>
                  <a:lnTo>
                    <a:pt x="1922462" y="3096013"/>
                  </a:lnTo>
                  <a:lnTo>
                    <a:pt x="1921555" y="3097571"/>
                  </a:lnTo>
                  <a:lnTo>
                    <a:pt x="1919514" y="3100020"/>
                  </a:lnTo>
                  <a:lnTo>
                    <a:pt x="1917246" y="3102247"/>
                  </a:lnTo>
                  <a:lnTo>
                    <a:pt x="1914298" y="3104251"/>
                  </a:lnTo>
                  <a:lnTo>
                    <a:pt x="1911350" y="3105809"/>
                  </a:lnTo>
                  <a:lnTo>
                    <a:pt x="1907948" y="3107145"/>
                  </a:lnTo>
                  <a:lnTo>
                    <a:pt x="1904546" y="3107813"/>
                  </a:lnTo>
                  <a:lnTo>
                    <a:pt x="1900918" y="3108258"/>
                  </a:lnTo>
                  <a:lnTo>
                    <a:pt x="1897516" y="3108258"/>
                  </a:lnTo>
                  <a:lnTo>
                    <a:pt x="1893887" y="3107813"/>
                  </a:lnTo>
                  <a:lnTo>
                    <a:pt x="1890485" y="3107145"/>
                  </a:lnTo>
                  <a:lnTo>
                    <a:pt x="1887084" y="3105809"/>
                  </a:lnTo>
                  <a:lnTo>
                    <a:pt x="1884362" y="3104251"/>
                  </a:lnTo>
                  <a:lnTo>
                    <a:pt x="1881641" y="3102024"/>
                  </a:lnTo>
                  <a:lnTo>
                    <a:pt x="1880280" y="3100688"/>
                  </a:lnTo>
                  <a:lnTo>
                    <a:pt x="1879373" y="3099353"/>
                  </a:lnTo>
                  <a:lnTo>
                    <a:pt x="1878012" y="3097349"/>
                  </a:lnTo>
                  <a:lnTo>
                    <a:pt x="1877105" y="3095345"/>
                  </a:lnTo>
                  <a:lnTo>
                    <a:pt x="1876652" y="3093119"/>
                  </a:lnTo>
                  <a:lnTo>
                    <a:pt x="1876425" y="3090892"/>
                  </a:lnTo>
                  <a:lnTo>
                    <a:pt x="1876652" y="3088888"/>
                  </a:lnTo>
                  <a:lnTo>
                    <a:pt x="1877105" y="3086439"/>
                  </a:lnTo>
                  <a:lnTo>
                    <a:pt x="1878012" y="3084436"/>
                  </a:lnTo>
                  <a:lnTo>
                    <a:pt x="1878919" y="3082432"/>
                  </a:lnTo>
                  <a:lnTo>
                    <a:pt x="1880507" y="3080428"/>
                  </a:lnTo>
                  <a:lnTo>
                    <a:pt x="1882321" y="3078424"/>
                  </a:lnTo>
                  <a:lnTo>
                    <a:pt x="1884589" y="3076866"/>
                  </a:lnTo>
                  <a:lnTo>
                    <a:pt x="1887084" y="3075307"/>
                  </a:lnTo>
                  <a:lnTo>
                    <a:pt x="1890032" y="3073972"/>
                  </a:lnTo>
                  <a:lnTo>
                    <a:pt x="1893207" y="3072858"/>
                  </a:lnTo>
                  <a:lnTo>
                    <a:pt x="1896835" y="3072190"/>
                  </a:lnTo>
                  <a:lnTo>
                    <a:pt x="1900691" y="3071745"/>
                  </a:lnTo>
                  <a:close/>
                  <a:moveTo>
                    <a:pt x="732067" y="3071745"/>
                  </a:moveTo>
                  <a:lnTo>
                    <a:pt x="732527" y="3071745"/>
                  </a:lnTo>
                  <a:lnTo>
                    <a:pt x="733908" y="3071973"/>
                  </a:lnTo>
                  <a:lnTo>
                    <a:pt x="737361" y="3073571"/>
                  </a:lnTo>
                  <a:lnTo>
                    <a:pt x="741275" y="3076081"/>
                  </a:lnTo>
                  <a:lnTo>
                    <a:pt x="745878" y="3078820"/>
                  </a:lnTo>
                  <a:lnTo>
                    <a:pt x="750482" y="3082243"/>
                  </a:lnTo>
                  <a:lnTo>
                    <a:pt x="759229" y="3089089"/>
                  </a:lnTo>
                  <a:lnTo>
                    <a:pt x="766595" y="3095479"/>
                  </a:lnTo>
                  <a:lnTo>
                    <a:pt x="770278" y="3098902"/>
                  </a:lnTo>
                  <a:lnTo>
                    <a:pt x="774192" y="3102553"/>
                  </a:lnTo>
                  <a:lnTo>
                    <a:pt x="775803" y="3104379"/>
                  </a:lnTo>
                  <a:lnTo>
                    <a:pt x="777184" y="3105976"/>
                  </a:lnTo>
                  <a:lnTo>
                    <a:pt x="777645" y="3107345"/>
                  </a:lnTo>
                  <a:lnTo>
                    <a:pt x="777875" y="3107802"/>
                  </a:lnTo>
                  <a:lnTo>
                    <a:pt x="777875" y="3108258"/>
                  </a:lnTo>
                  <a:lnTo>
                    <a:pt x="777184" y="3108258"/>
                  </a:lnTo>
                  <a:lnTo>
                    <a:pt x="776724" y="3108030"/>
                  </a:lnTo>
                  <a:lnTo>
                    <a:pt x="774422" y="3107345"/>
                  </a:lnTo>
                  <a:lnTo>
                    <a:pt x="771890" y="3105976"/>
                  </a:lnTo>
                  <a:lnTo>
                    <a:pt x="768437" y="3103922"/>
                  </a:lnTo>
                  <a:lnTo>
                    <a:pt x="761071" y="3098902"/>
                  </a:lnTo>
                  <a:lnTo>
                    <a:pt x="752784" y="3092512"/>
                  </a:lnTo>
                  <a:lnTo>
                    <a:pt x="744727" y="3085894"/>
                  </a:lnTo>
                  <a:lnTo>
                    <a:pt x="737822" y="3079961"/>
                  </a:lnTo>
                  <a:lnTo>
                    <a:pt x="735290" y="3077222"/>
                  </a:lnTo>
                  <a:lnTo>
                    <a:pt x="733448" y="3075168"/>
                  </a:lnTo>
                  <a:lnTo>
                    <a:pt x="732297" y="3073343"/>
                  </a:lnTo>
                  <a:lnTo>
                    <a:pt x="732067" y="3072658"/>
                  </a:lnTo>
                  <a:lnTo>
                    <a:pt x="731837" y="3071973"/>
                  </a:lnTo>
                  <a:lnTo>
                    <a:pt x="732067" y="3071745"/>
                  </a:lnTo>
                  <a:close/>
                  <a:moveTo>
                    <a:pt x="2053824" y="3065395"/>
                  </a:moveTo>
                  <a:lnTo>
                    <a:pt x="2057060" y="3065625"/>
                  </a:lnTo>
                  <a:lnTo>
                    <a:pt x="2060066" y="3066084"/>
                  </a:lnTo>
                  <a:lnTo>
                    <a:pt x="2062609" y="3066543"/>
                  </a:lnTo>
                  <a:lnTo>
                    <a:pt x="2065152" y="3067231"/>
                  </a:lnTo>
                  <a:lnTo>
                    <a:pt x="2067001" y="3068379"/>
                  </a:lnTo>
                  <a:lnTo>
                    <a:pt x="2068851" y="3069756"/>
                  </a:lnTo>
                  <a:lnTo>
                    <a:pt x="2070469" y="3070904"/>
                  </a:lnTo>
                  <a:lnTo>
                    <a:pt x="2071625" y="3072281"/>
                  </a:lnTo>
                  <a:lnTo>
                    <a:pt x="2072781" y="3073887"/>
                  </a:lnTo>
                  <a:lnTo>
                    <a:pt x="2073706" y="3075494"/>
                  </a:lnTo>
                  <a:lnTo>
                    <a:pt x="2074168" y="3077101"/>
                  </a:lnTo>
                  <a:lnTo>
                    <a:pt x="2074631" y="3078707"/>
                  </a:lnTo>
                  <a:lnTo>
                    <a:pt x="2074862" y="3080543"/>
                  </a:lnTo>
                  <a:lnTo>
                    <a:pt x="2074862" y="3082150"/>
                  </a:lnTo>
                  <a:lnTo>
                    <a:pt x="2074631" y="3083757"/>
                  </a:lnTo>
                  <a:lnTo>
                    <a:pt x="2074399" y="3085363"/>
                  </a:lnTo>
                  <a:lnTo>
                    <a:pt x="2073706" y="3087199"/>
                  </a:lnTo>
                  <a:lnTo>
                    <a:pt x="2073012" y="3088806"/>
                  </a:lnTo>
                  <a:lnTo>
                    <a:pt x="2071163" y="3091790"/>
                  </a:lnTo>
                  <a:lnTo>
                    <a:pt x="2068851" y="3094544"/>
                  </a:lnTo>
                  <a:lnTo>
                    <a:pt x="2066077" y="3096839"/>
                  </a:lnTo>
                  <a:lnTo>
                    <a:pt x="2063302" y="3099134"/>
                  </a:lnTo>
                  <a:lnTo>
                    <a:pt x="2060066" y="3100511"/>
                  </a:lnTo>
                  <a:lnTo>
                    <a:pt x="2056598" y="3101889"/>
                  </a:lnTo>
                  <a:lnTo>
                    <a:pt x="2053130" y="3102807"/>
                  </a:lnTo>
                  <a:lnTo>
                    <a:pt x="2049662" y="3103266"/>
                  </a:lnTo>
                  <a:lnTo>
                    <a:pt x="2045963" y="3103495"/>
                  </a:lnTo>
                  <a:lnTo>
                    <a:pt x="2042495" y="3103266"/>
                  </a:lnTo>
                  <a:lnTo>
                    <a:pt x="2039259" y="3102577"/>
                  </a:lnTo>
                  <a:lnTo>
                    <a:pt x="2036022" y="3101200"/>
                  </a:lnTo>
                  <a:lnTo>
                    <a:pt x="2033479" y="3099364"/>
                  </a:lnTo>
                  <a:lnTo>
                    <a:pt x="2032092" y="3098446"/>
                  </a:lnTo>
                  <a:lnTo>
                    <a:pt x="2030936" y="3097069"/>
                  </a:lnTo>
                  <a:lnTo>
                    <a:pt x="2030011" y="3095921"/>
                  </a:lnTo>
                  <a:lnTo>
                    <a:pt x="2029086" y="3094544"/>
                  </a:lnTo>
                  <a:lnTo>
                    <a:pt x="2028162" y="3092478"/>
                  </a:lnTo>
                  <a:lnTo>
                    <a:pt x="2027468" y="3090642"/>
                  </a:lnTo>
                  <a:lnTo>
                    <a:pt x="2027237" y="3088117"/>
                  </a:lnTo>
                  <a:lnTo>
                    <a:pt x="2027468" y="3086052"/>
                  </a:lnTo>
                  <a:lnTo>
                    <a:pt x="2027699" y="3083757"/>
                  </a:lnTo>
                  <a:lnTo>
                    <a:pt x="2028624" y="3081232"/>
                  </a:lnTo>
                  <a:lnTo>
                    <a:pt x="2029780" y="3079166"/>
                  </a:lnTo>
                  <a:lnTo>
                    <a:pt x="2030936" y="3077101"/>
                  </a:lnTo>
                  <a:lnTo>
                    <a:pt x="2032785" y="3075035"/>
                  </a:lnTo>
                  <a:lnTo>
                    <a:pt x="2035097" y="3072969"/>
                  </a:lnTo>
                  <a:lnTo>
                    <a:pt x="2037409" y="3070904"/>
                  </a:lnTo>
                  <a:lnTo>
                    <a:pt x="2039952" y="3069526"/>
                  </a:lnTo>
                  <a:lnTo>
                    <a:pt x="2042958" y="3068149"/>
                  </a:lnTo>
                  <a:lnTo>
                    <a:pt x="2046194" y="3067002"/>
                  </a:lnTo>
                  <a:lnTo>
                    <a:pt x="2049893" y="3066084"/>
                  </a:lnTo>
                  <a:lnTo>
                    <a:pt x="2053824" y="3065395"/>
                  </a:lnTo>
                  <a:close/>
                  <a:moveTo>
                    <a:pt x="2202818" y="3055870"/>
                  </a:moveTo>
                  <a:lnTo>
                    <a:pt x="2206025" y="3055870"/>
                  </a:lnTo>
                  <a:lnTo>
                    <a:pt x="2208544" y="3056098"/>
                  </a:lnTo>
                  <a:lnTo>
                    <a:pt x="2210835" y="3056783"/>
                  </a:lnTo>
                  <a:lnTo>
                    <a:pt x="2213125" y="3057467"/>
                  </a:lnTo>
                  <a:lnTo>
                    <a:pt x="2215187" y="3058608"/>
                  </a:lnTo>
                  <a:lnTo>
                    <a:pt x="2216790" y="3059520"/>
                  </a:lnTo>
                  <a:lnTo>
                    <a:pt x="2218164" y="3060889"/>
                  </a:lnTo>
                  <a:lnTo>
                    <a:pt x="2219080" y="3062258"/>
                  </a:lnTo>
                  <a:lnTo>
                    <a:pt x="2219997" y="3063855"/>
                  </a:lnTo>
                  <a:lnTo>
                    <a:pt x="2220455" y="3065452"/>
                  </a:lnTo>
                  <a:lnTo>
                    <a:pt x="2220913" y="3067049"/>
                  </a:lnTo>
                  <a:lnTo>
                    <a:pt x="2220913" y="3068646"/>
                  </a:lnTo>
                  <a:lnTo>
                    <a:pt x="2220913" y="3070471"/>
                  </a:lnTo>
                  <a:lnTo>
                    <a:pt x="2220684" y="3072068"/>
                  </a:lnTo>
                  <a:lnTo>
                    <a:pt x="2220455" y="3073893"/>
                  </a:lnTo>
                  <a:lnTo>
                    <a:pt x="2219997" y="3075262"/>
                  </a:lnTo>
                  <a:lnTo>
                    <a:pt x="2218393" y="3078684"/>
                  </a:lnTo>
                  <a:lnTo>
                    <a:pt x="2216103" y="3081650"/>
                  </a:lnTo>
                  <a:lnTo>
                    <a:pt x="2213583" y="3084616"/>
                  </a:lnTo>
                  <a:lnTo>
                    <a:pt x="2210606" y="3086898"/>
                  </a:lnTo>
                  <a:lnTo>
                    <a:pt x="2207857" y="3088951"/>
                  </a:lnTo>
                  <a:lnTo>
                    <a:pt x="2204422" y="3090776"/>
                  </a:lnTo>
                  <a:lnTo>
                    <a:pt x="2200986" y="3092145"/>
                  </a:lnTo>
                  <a:lnTo>
                    <a:pt x="2197550" y="3093286"/>
                  </a:lnTo>
                  <a:lnTo>
                    <a:pt x="2194115" y="3093742"/>
                  </a:lnTo>
                  <a:lnTo>
                    <a:pt x="2190679" y="3093970"/>
                  </a:lnTo>
                  <a:lnTo>
                    <a:pt x="2187472" y="3093742"/>
                  </a:lnTo>
                  <a:lnTo>
                    <a:pt x="2184266" y="3093058"/>
                  </a:lnTo>
                  <a:lnTo>
                    <a:pt x="2181746" y="3091689"/>
                  </a:lnTo>
                  <a:lnTo>
                    <a:pt x="2179227" y="3090092"/>
                  </a:lnTo>
                  <a:lnTo>
                    <a:pt x="2178310" y="3088951"/>
                  </a:lnTo>
                  <a:lnTo>
                    <a:pt x="2177165" y="3088038"/>
                  </a:lnTo>
                  <a:lnTo>
                    <a:pt x="2176478" y="3086670"/>
                  </a:lnTo>
                  <a:lnTo>
                    <a:pt x="2175791" y="3085301"/>
                  </a:lnTo>
                  <a:lnTo>
                    <a:pt x="2175104" y="3083247"/>
                  </a:lnTo>
                  <a:lnTo>
                    <a:pt x="2174875" y="3081194"/>
                  </a:lnTo>
                  <a:lnTo>
                    <a:pt x="2174875" y="3079141"/>
                  </a:lnTo>
                  <a:lnTo>
                    <a:pt x="2175333" y="3076631"/>
                  </a:lnTo>
                  <a:lnTo>
                    <a:pt x="2175791" y="3074578"/>
                  </a:lnTo>
                  <a:lnTo>
                    <a:pt x="2176936" y="3072296"/>
                  </a:lnTo>
                  <a:lnTo>
                    <a:pt x="2178310" y="3069787"/>
                  </a:lnTo>
                  <a:lnTo>
                    <a:pt x="2179914" y="3067734"/>
                  </a:lnTo>
                  <a:lnTo>
                    <a:pt x="2181746" y="3065680"/>
                  </a:lnTo>
                  <a:lnTo>
                    <a:pt x="2184037" y="3063627"/>
                  </a:lnTo>
                  <a:lnTo>
                    <a:pt x="2186327" y="3061802"/>
                  </a:lnTo>
                  <a:lnTo>
                    <a:pt x="2189076" y="3060205"/>
                  </a:lnTo>
                  <a:lnTo>
                    <a:pt x="2192282" y="3058608"/>
                  </a:lnTo>
                  <a:lnTo>
                    <a:pt x="2195260" y="3057467"/>
                  </a:lnTo>
                  <a:lnTo>
                    <a:pt x="2199153" y="3056555"/>
                  </a:lnTo>
                  <a:lnTo>
                    <a:pt x="2202818" y="3055870"/>
                  </a:lnTo>
                  <a:close/>
                  <a:moveTo>
                    <a:pt x="677862" y="3049520"/>
                  </a:moveTo>
                  <a:lnTo>
                    <a:pt x="679236" y="3049743"/>
                  </a:lnTo>
                  <a:lnTo>
                    <a:pt x="681756" y="3051524"/>
                  </a:lnTo>
                  <a:lnTo>
                    <a:pt x="685420" y="3053973"/>
                  </a:lnTo>
                  <a:lnTo>
                    <a:pt x="693666" y="3059984"/>
                  </a:lnTo>
                  <a:lnTo>
                    <a:pt x="702599" y="3066886"/>
                  </a:lnTo>
                  <a:lnTo>
                    <a:pt x="710615" y="3073343"/>
                  </a:lnTo>
                  <a:lnTo>
                    <a:pt x="719319" y="3081135"/>
                  </a:lnTo>
                  <a:lnTo>
                    <a:pt x="722525" y="3084252"/>
                  </a:lnTo>
                  <a:lnTo>
                    <a:pt x="723442" y="3085143"/>
                  </a:lnTo>
                  <a:lnTo>
                    <a:pt x="723900" y="3086033"/>
                  </a:lnTo>
                  <a:lnTo>
                    <a:pt x="722984" y="3085810"/>
                  </a:lnTo>
                  <a:lnTo>
                    <a:pt x="720922" y="3084697"/>
                  </a:lnTo>
                  <a:lnTo>
                    <a:pt x="715196" y="3081135"/>
                  </a:lnTo>
                  <a:lnTo>
                    <a:pt x="707867" y="3075792"/>
                  </a:lnTo>
                  <a:lnTo>
                    <a:pt x="699850" y="3069558"/>
                  </a:lnTo>
                  <a:lnTo>
                    <a:pt x="691604" y="3062879"/>
                  </a:lnTo>
                  <a:lnTo>
                    <a:pt x="684733" y="3057090"/>
                  </a:lnTo>
                  <a:lnTo>
                    <a:pt x="679923" y="3052414"/>
                  </a:lnTo>
                  <a:lnTo>
                    <a:pt x="678320" y="3050633"/>
                  </a:lnTo>
                  <a:lnTo>
                    <a:pt x="677862" y="3049520"/>
                  </a:lnTo>
                  <a:close/>
                  <a:moveTo>
                    <a:pt x="1825632" y="3033645"/>
                  </a:moveTo>
                  <a:lnTo>
                    <a:pt x="1829002" y="3033869"/>
                  </a:lnTo>
                  <a:lnTo>
                    <a:pt x="1832373" y="3034093"/>
                  </a:lnTo>
                  <a:lnTo>
                    <a:pt x="1835070" y="3034990"/>
                  </a:lnTo>
                  <a:lnTo>
                    <a:pt x="1837766" y="3035662"/>
                  </a:lnTo>
                  <a:lnTo>
                    <a:pt x="1840014" y="3037007"/>
                  </a:lnTo>
                  <a:lnTo>
                    <a:pt x="1842036" y="3037903"/>
                  </a:lnTo>
                  <a:lnTo>
                    <a:pt x="1843834" y="3039472"/>
                  </a:lnTo>
                  <a:lnTo>
                    <a:pt x="1845856" y="3041041"/>
                  </a:lnTo>
                  <a:lnTo>
                    <a:pt x="1846980" y="3042610"/>
                  </a:lnTo>
                  <a:lnTo>
                    <a:pt x="1848328" y="3044179"/>
                  </a:lnTo>
                  <a:lnTo>
                    <a:pt x="1849002" y="3045972"/>
                  </a:lnTo>
                  <a:lnTo>
                    <a:pt x="1849901" y="3047540"/>
                  </a:lnTo>
                  <a:lnTo>
                    <a:pt x="1850351" y="3049333"/>
                  </a:lnTo>
                  <a:lnTo>
                    <a:pt x="1850575" y="3051126"/>
                  </a:lnTo>
                  <a:lnTo>
                    <a:pt x="1851025" y="3052695"/>
                  </a:lnTo>
                  <a:lnTo>
                    <a:pt x="1851025" y="3054264"/>
                  </a:lnTo>
                  <a:lnTo>
                    <a:pt x="1850351" y="3056057"/>
                  </a:lnTo>
                  <a:lnTo>
                    <a:pt x="1850126" y="3057626"/>
                  </a:lnTo>
                  <a:lnTo>
                    <a:pt x="1849452" y="3059195"/>
                  </a:lnTo>
                  <a:lnTo>
                    <a:pt x="1848778" y="3060763"/>
                  </a:lnTo>
                  <a:lnTo>
                    <a:pt x="1847879" y="3062332"/>
                  </a:lnTo>
                  <a:lnTo>
                    <a:pt x="1846755" y="3063677"/>
                  </a:lnTo>
                  <a:lnTo>
                    <a:pt x="1844508" y="3065918"/>
                  </a:lnTo>
                  <a:lnTo>
                    <a:pt x="1841811" y="3067711"/>
                  </a:lnTo>
                  <a:lnTo>
                    <a:pt x="1838665" y="3069504"/>
                  </a:lnTo>
                  <a:lnTo>
                    <a:pt x="1835295" y="3070625"/>
                  </a:lnTo>
                  <a:lnTo>
                    <a:pt x="1831699" y="3071521"/>
                  </a:lnTo>
                  <a:lnTo>
                    <a:pt x="1828104" y="3071745"/>
                  </a:lnTo>
                  <a:lnTo>
                    <a:pt x="1824508" y="3071745"/>
                  </a:lnTo>
                  <a:lnTo>
                    <a:pt x="1820913" y="3071297"/>
                  </a:lnTo>
                  <a:lnTo>
                    <a:pt x="1817317" y="3070625"/>
                  </a:lnTo>
                  <a:lnTo>
                    <a:pt x="1813946" y="3069280"/>
                  </a:lnTo>
                  <a:lnTo>
                    <a:pt x="1810576" y="3067487"/>
                  </a:lnTo>
                  <a:lnTo>
                    <a:pt x="1807654" y="3065022"/>
                  </a:lnTo>
                  <a:lnTo>
                    <a:pt x="1806306" y="3063901"/>
                  </a:lnTo>
                  <a:lnTo>
                    <a:pt x="1805183" y="3062332"/>
                  </a:lnTo>
                  <a:lnTo>
                    <a:pt x="1803834" y="3060315"/>
                  </a:lnTo>
                  <a:lnTo>
                    <a:pt x="1802711" y="3058074"/>
                  </a:lnTo>
                  <a:lnTo>
                    <a:pt x="1802261" y="3055833"/>
                  </a:lnTo>
                  <a:lnTo>
                    <a:pt x="1801812" y="3053592"/>
                  </a:lnTo>
                  <a:lnTo>
                    <a:pt x="1801812" y="3051126"/>
                  </a:lnTo>
                  <a:lnTo>
                    <a:pt x="1802261" y="3048885"/>
                  </a:lnTo>
                  <a:lnTo>
                    <a:pt x="1803160" y="3046420"/>
                  </a:lnTo>
                  <a:lnTo>
                    <a:pt x="1804059" y="3044403"/>
                  </a:lnTo>
                  <a:lnTo>
                    <a:pt x="1805407" y="3042386"/>
                  </a:lnTo>
                  <a:lnTo>
                    <a:pt x="1807205" y="3040369"/>
                  </a:lnTo>
                  <a:lnTo>
                    <a:pt x="1809227" y="3038800"/>
                  </a:lnTo>
                  <a:lnTo>
                    <a:pt x="1811924" y="3037007"/>
                  </a:lnTo>
                  <a:lnTo>
                    <a:pt x="1814621" y="3035662"/>
                  </a:lnTo>
                  <a:lnTo>
                    <a:pt x="1817991" y="3034766"/>
                  </a:lnTo>
                  <a:lnTo>
                    <a:pt x="1821587" y="3033869"/>
                  </a:lnTo>
                  <a:lnTo>
                    <a:pt x="1825632" y="3033645"/>
                  </a:lnTo>
                  <a:close/>
                  <a:moveTo>
                    <a:pt x="1985932" y="3028883"/>
                  </a:moveTo>
                  <a:lnTo>
                    <a:pt x="1989048" y="3029114"/>
                  </a:lnTo>
                  <a:lnTo>
                    <a:pt x="1991941" y="3029575"/>
                  </a:lnTo>
                  <a:lnTo>
                    <a:pt x="1994611" y="3030268"/>
                  </a:lnTo>
                  <a:lnTo>
                    <a:pt x="1997059" y="3031191"/>
                  </a:lnTo>
                  <a:lnTo>
                    <a:pt x="1999285" y="3032114"/>
                  </a:lnTo>
                  <a:lnTo>
                    <a:pt x="2001288" y="3033498"/>
                  </a:lnTo>
                  <a:lnTo>
                    <a:pt x="2002846" y="3034882"/>
                  </a:lnTo>
                  <a:lnTo>
                    <a:pt x="2004403" y="3036036"/>
                  </a:lnTo>
                  <a:lnTo>
                    <a:pt x="2005294" y="3037651"/>
                  </a:lnTo>
                  <a:lnTo>
                    <a:pt x="2006406" y="3039497"/>
                  </a:lnTo>
                  <a:lnTo>
                    <a:pt x="2007074" y="3041113"/>
                  </a:lnTo>
                  <a:lnTo>
                    <a:pt x="2007742" y="3042959"/>
                  </a:lnTo>
                  <a:lnTo>
                    <a:pt x="2007964" y="3044804"/>
                  </a:lnTo>
                  <a:lnTo>
                    <a:pt x="2008187" y="3046420"/>
                  </a:lnTo>
                  <a:lnTo>
                    <a:pt x="2007964" y="3048266"/>
                  </a:lnTo>
                  <a:lnTo>
                    <a:pt x="2007742" y="3049881"/>
                  </a:lnTo>
                  <a:lnTo>
                    <a:pt x="2007519" y="3051727"/>
                  </a:lnTo>
                  <a:lnTo>
                    <a:pt x="2006629" y="3053342"/>
                  </a:lnTo>
                  <a:lnTo>
                    <a:pt x="2005961" y="3054957"/>
                  </a:lnTo>
                  <a:lnTo>
                    <a:pt x="2005071" y="3056572"/>
                  </a:lnTo>
                  <a:lnTo>
                    <a:pt x="2003068" y="3059572"/>
                  </a:lnTo>
                  <a:lnTo>
                    <a:pt x="2000398" y="3061880"/>
                  </a:lnTo>
                  <a:lnTo>
                    <a:pt x="1997505" y="3063956"/>
                  </a:lnTo>
                  <a:lnTo>
                    <a:pt x="1994389" y="3065802"/>
                  </a:lnTo>
                  <a:lnTo>
                    <a:pt x="1991051" y="3067187"/>
                  </a:lnTo>
                  <a:lnTo>
                    <a:pt x="1987490" y="3068110"/>
                  </a:lnTo>
                  <a:lnTo>
                    <a:pt x="1983929" y="3068571"/>
                  </a:lnTo>
                  <a:lnTo>
                    <a:pt x="1980146" y="3068571"/>
                  </a:lnTo>
                  <a:lnTo>
                    <a:pt x="1976808" y="3068340"/>
                  </a:lnTo>
                  <a:lnTo>
                    <a:pt x="1973469" y="3067417"/>
                  </a:lnTo>
                  <a:lnTo>
                    <a:pt x="1970354" y="3066264"/>
                  </a:lnTo>
                  <a:lnTo>
                    <a:pt x="1967461" y="3064418"/>
                  </a:lnTo>
                  <a:lnTo>
                    <a:pt x="1966125" y="3063264"/>
                  </a:lnTo>
                  <a:lnTo>
                    <a:pt x="1964790" y="3061880"/>
                  </a:lnTo>
                  <a:lnTo>
                    <a:pt x="1963900" y="3060495"/>
                  </a:lnTo>
                  <a:lnTo>
                    <a:pt x="1962787" y="3058880"/>
                  </a:lnTo>
                  <a:lnTo>
                    <a:pt x="1961897" y="3057034"/>
                  </a:lnTo>
                  <a:lnTo>
                    <a:pt x="1961007" y="3054726"/>
                  </a:lnTo>
                  <a:lnTo>
                    <a:pt x="1960562" y="3052650"/>
                  </a:lnTo>
                  <a:lnTo>
                    <a:pt x="1960562" y="3050112"/>
                  </a:lnTo>
                  <a:lnTo>
                    <a:pt x="1960784" y="3047804"/>
                  </a:lnTo>
                  <a:lnTo>
                    <a:pt x="1961229" y="3045497"/>
                  </a:lnTo>
                  <a:lnTo>
                    <a:pt x="1962342" y="3042959"/>
                  </a:lnTo>
                  <a:lnTo>
                    <a:pt x="1963677" y="3040651"/>
                  </a:lnTo>
                  <a:lnTo>
                    <a:pt x="1965013" y="3038574"/>
                  </a:lnTo>
                  <a:lnTo>
                    <a:pt x="1967238" y="3036498"/>
                  </a:lnTo>
                  <a:lnTo>
                    <a:pt x="1969464" y="3034652"/>
                  </a:lnTo>
                  <a:lnTo>
                    <a:pt x="1972134" y="3033037"/>
                  </a:lnTo>
                  <a:lnTo>
                    <a:pt x="1974805" y="3031652"/>
                  </a:lnTo>
                  <a:lnTo>
                    <a:pt x="1978143" y="3030268"/>
                  </a:lnTo>
                  <a:lnTo>
                    <a:pt x="1981704" y="3029575"/>
                  </a:lnTo>
                  <a:lnTo>
                    <a:pt x="1985932" y="3028883"/>
                  </a:lnTo>
                  <a:close/>
                  <a:moveTo>
                    <a:pt x="642938" y="3028883"/>
                  </a:moveTo>
                  <a:lnTo>
                    <a:pt x="643618" y="3029111"/>
                  </a:lnTo>
                  <a:lnTo>
                    <a:pt x="649515" y="3033674"/>
                  </a:lnTo>
                  <a:lnTo>
                    <a:pt x="657906" y="3040518"/>
                  </a:lnTo>
                  <a:lnTo>
                    <a:pt x="673554" y="3053523"/>
                  </a:lnTo>
                  <a:lnTo>
                    <a:pt x="686254" y="3064474"/>
                  </a:lnTo>
                  <a:lnTo>
                    <a:pt x="688976" y="3066983"/>
                  </a:lnTo>
                  <a:lnTo>
                    <a:pt x="685801" y="3064930"/>
                  </a:lnTo>
                  <a:lnTo>
                    <a:pt x="680585" y="3060595"/>
                  </a:lnTo>
                  <a:lnTo>
                    <a:pt x="665390" y="3048275"/>
                  </a:lnTo>
                  <a:lnTo>
                    <a:pt x="650649" y="3035727"/>
                  </a:lnTo>
                  <a:lnTo>
                    <a:pt x="645432" y="3031165"/>
                  </a:lnTo>
                  <a:lnTo>
                    <a:pt x="642938" y="3028883"/>
                  </a:lnTo>
                  <a:close/>
                  <a:moveTo>
                    <a:pt x="661080" y="3022533"/>
                  </a:moveTo>
                  <a:lnTo>
                    <a:pt x="661987" y="3022984"/>
                  </a:lnTo>
                  <a:lnTo>
                    <a:pt x="665162" y="3024562"/>
                  </a:lnTo>
                  <a:lnTo>
                    <a:pt x="668791" y="3027267"/>
                  </a:lnTo>
                  <a:lnTo>
                    <a:pt x="673100" y="3030424"/>
                  </a:lnTo>
                  <a:lnTo>
                    <a:pt x="677409" y="3033805"/>
                  </a:lnTo>
                  <a:lnTo>
                    <a:pt x="686027" y="3041020"/>
                  </a:lnTo>
                  <a:lnTo>
                    <a:pt x="693057" y="3047557"/>
                  </a:lnTo>
                  <a:lnTo>
                    <a:pt x="697139" y="3051164"/>
                  </a:lnTo>
                  <a:lnTo>
                    <a:pt x="700994" y="3054997"/>
                  </a:lnTo>
                  <a:lnTo>
                    <a:pt x="703943" y="3058604"/>
                  </a:lnTo>
                  <a:lnTo>
                    <a:pt x="704623" y="3059957"/>
                  </a:lnTo>
                  <a:lnTo>
                    <a:pt x="704850" y="3060633"/>
                  </a:lnTo>
                  <a:lnTo>
                    <a:pt x="704396" y="3060633"/>
                  </a:lnTo>
                  <a:lnTo>
                    <a:pt x="703489" y="3060633"/>
                  </a:lnTo>
                  <a:lnTo>
                    <a:pt x="701448" y="3059957"/>
                  </a:lnTo>
                  <a:lnTo>
                    <a:pt x="698953" y="3058379"/>
                  </a:lnTo>
                  <a:lnTo>
                    <a:pt x="695778" y="3056124"/>
                  </a:lnTo>
                  <a:lnTo>
                    <a:pt x="688521" y="3050488"/>
                  </a:lnTo>
                  <a:lnTo>
                    <a:pt x="680584" y="3044176"/>
                  </a:lnTo>
                  <a:lnTo>
                    <a:pt x="672646" y="3037187"/>
                  </a:lnTo>
                  <a:lnTo>
                    <a:pt x="666296" y="3030875"/>
                  </a:lnTo>
                  <a:lnTo>
                    <a:pt x="663575" y="3027944"/>
                  </a:lnTo>
                  <a:lnTo>
                    <a:pt x="661760" y="3025689"/>
                  </a:lnTo>
                  <a:lnTo>
                    <a:pt x="660400" y="3023886"/>
                  </a:lnTo>
                  <a:lnTo>
                    <a:pt x="660400" y="3023435"/>
                  </a:lnTo>
                  <a:lnTo>
                    <a:pt x="660400" y="3022759"/>
                  </a:lnTo>
                  <a:lnTo>
                    <a:pt x="661080" y="3022533"/>
                  </a:lnTo>
                  <a:close/>
                  <a:moveTo>
                    <a:pt x="2142122" y="3020945"/>
                  </a:moveTo>
                  <a:lnTo>
                    <a:pt x="2145312" y="3020945"/>
                  </a:lnTo>
                  <a:lnTo>
                    <a:pt x="2148275" y="3021404"/>
                  </a:lnTo>
                  <a:lnTo>
                    <a:pt x="2150781" y="3022092"/>
                  </a:lnTo>
                  <a:lnTo>
                    <a:pt x="2153060" y="3022780"/>
                  </a:lnTo>
                  <a:lnTo>
                    <a:pt x="2155111" y="3023927"/>
                  </a:lnTo>
                  <a:lnTo>
                    <a:pt x="2156934" y="3024845"/>
                  </a:lnTo>
                  <a:lnTo>
                    <a:pt x="2158529" y="3026451"/>
                  </a:lnTo>
                  <a:lnTo>
                    <a:pt x="2159440" y="3027827"/>
                  </a:lnTo>
                  <a:lnTo>
                    <a:pt x="2160580" y="3029433"/>
                  </a:lnTo>
                  <a:lnTo>
                    <a:pt x="2161263" y="3031039"/>
                  </a:lnTo>
                  <a:lnTo>
                    <a:pt x="2161719" y="3032874"/>
                  </a:lnTo>
                  <a:lnTo>
                    <a:pt x="2162175" y="3034710"/>
                  </a:lnTo>
                  <a:lnTo>
                    <a:pt x="2162175" y="3036316"/>
                  </a:lnTo>
                  <a:lnTo>
                    <a:pt x="2162175" y="3038151"/>
                  </a:lnTo>
                  <a:lnTo>
                    <a:pt x="2161719" y="3039757"/>
                  </a:lnTo>
                  <a:lnTo>
                    <a:pt x="2161263" y="3041592"/>
                  </a:lnTo>
                  <a:lnTo>
                    <a:pt x="2159896" y="3045033"/>
                  </a:lnTo>
                  <a:lnTo>
                    <a:pt x="2157845" y="3048245"/>
                  </a:lnTo>
                  <a:lnTo>
                    <a:pt x="2155566" y="3050998"/>
                  </a:lnTo>
                  <a:lnTo>
                    <a:pt x="2152832" y="3053751"/>
                  </a:lnTo>
                  <a:lnTo>
                    <a:pt x="2149870" y="3055816"/>
                  </a:lnTo>
                  <a:lnTo>
                    <a:pt x="2146452" y="3057651"/>
                  </a:lnTo>
                  <a:lnTo>
                    <a:pt x="2143034" y="3059027"/>
                  </a:lnTo>
                  <a:lnTo>
                    <a:pt x="2139616" y="3059945"/>
                  </a:lnTo>
                  <a:lnTo>
                    <a:pt x="2135742" y="3060633"/>
                  </a:lnTo>
                  <a:lnTo>
                    <a:pt x="2132552" y="3060633"/>
                  </a:lnTo>
                  <a:lnTo>
                    <a:pt x="2129133" y="3060404"/>
                  </a:lnTo>
                  <a:lnTo>
                    <a:pt x="2125715" y="3059486"/>
                  </a:lnTo>
                  <a:lnTo>
                    <a:pt x="2122753" y="3058110"/>
                  </a:lnTo>
                  <a:lnTo>
                    <a:pt x="2120019" y="3056504"/>
                  </a:lnTo>
                  <a:lnTo>
                    <a:pt x="2118879" y="3055586"/>
                  </a:lnTo>
                  <a:lnTo>
                    <a:pt x="2117740" y="3054210"/>
                  </a:lnTo>
                  <a:lnTo>
                    <a:pt x="2117056" y="3052833"/>
                  </a:lnTo>
                  <a:lnTo>
                    <a:pt x="2116145" y="3051227"/>
                  </a:lnTo>
                  <a:lnTo>
                    <a:pt x="2115233" y="3049392"/>
                  </a:lnTo>
                  <a:lnTo>
                    <a:pt x="2114778" y="3047327"/>
                  </a:lnTo>
                  <a:lnTo>
                    <a:pt x="2114550" y="3045033"/>
                  </a:lnTo>
                  <a:lnTo>
                    <a:pt x="2114778" y="3042510"/>
                  </a:lnTo>
                  <a:lnTo>
                    <a:pt x="2115461" y="3040216"/>
                  </a:lnTo>
                  <a:lnTo>
                    <a:pt x="2116145" y="3037921"/>
                  </a:lnTo>
                  <a:lnTo>
                    <a:pt x="2117512" y="3035398"/>
                  </a:lnTo>
                  <a:lnTo>
                    <a:pt x="2119107" y="3033104"/>
                  </a:lnTo>
                  <a:lnTo>
                    <a:pt x="2120930" y="3031039"/>
                  </a:lnTo>
                  <a:lnTo>
                    <a:pt x="2122981" y="3028745"/>
                  </a:lnTo>
                  <a:lnTo>
                    <a:pt x="2125260" y="3026910"/>
                  </a:lnTo>
                  <a:lnTo>
                    <a:pt x="2128222" y="3025075"/>
                  </a:lnTo>
                  <a:lnTo>
                    <a:pt x="2131184" y="3023927"/>
                  </a:lnTo>
                  <a:lnTo>
                    <a:pt x="2134602" y="3022551"/>
                  </a:lnTo>
                  <a:lnTo>
                    <a:pt x="2138248" y="3021404"/>
                  </a:lnTo>
                  <a:lnTo>
                    <a:pt x="2142122" y="3020945"/>
                  </a:lnTo>
                  <a:close/>
                  <a:moveTo>
                    <a:pt x="615950" y="3000308"/>
                  </a:moveTo>
                  <a:lnTo>
                    <a:pt x="616417" y="3000538"/>
                  </a:lnTo>
                  <a:lnTo>
                    <a:pt x="617118" y="3000538"/>
                  </a:lnTo>
                  <a:lnTo>
                    <a:pt x="620156" y="3002602"/>
                  </a:lnTo>
                  <a:lnTo>
                    <a:pt x="624129" y="3005585"/>
                  </a:lnTo>
                  <a:lnTo>
                    <a:pt x="632542" y="3012696"/>
                  </a:lnTo>
                  <a:lnTo>
                    <a:pt x="641423" y="3020267"/>
                  </a:lnTo>
                  <a:lnTo>
                    <a:pt x="648200" y="3026232"/>
                  </a:lnTo>
                  <a:lnTo>
                    <a:pt x="657080" y="3034261"/>
                  </a:lnTo>
                  <a:lnTo>
                    <a:pt x="660352" y="3037702"/>
                  </a:lnTo>
                  <a:lnTo>
                    <a:pt x="661520" y="3039078"/>
                  </a:lnTo>
                  <a:lnTo>
                    <a:pt x="661988" y="3039996"/>
                  </a:lnTo>
                  <a:lnTo>
                    <a:pt x="661287" y="3039537"/>
                  </a:lnTo>
                  <a:lnTo>
                    <a:pt x="659183" y="3038390"/>
                  </a:lnTo>
                  <a:lnTo>
                    <a:pt x="653575" y="3034261"/>
                  </a:lnTo>
                  <a:lnTo>
                    <a:pt x="646330" y="3028526"/>
                  </a:lnTo>
                  <a:lnTo>
                    <a:pt x="638385" y="3021873"/>
                  </a:lnTo>
                  <a:lnTo>
                    <a:pt x="630439" y="3014761"/>
                  </a:lnTo>
                  <a:lnTo>
                    <a:pt x="623428" y="3008567"/>
                  </a:lnTo>
                  <a:lnTo>
                    <a:pt x="618287" y="3003520"/>
                  </a:lnTo>
                  <a:lnTo>
                    <a:pt x="616885" y="3001685"/>
                  </a:lnTo>
                  <a:lnTo>
                    <a:pt x="615950" y="3000308"/>
                  </a:lnTo>
                  <a:close/>
                  <a:moveTo>
                    <a:pt x="2435066" y="2997133"/>
                  </a:moveTo>
                  <a:lnTo>
                    <a:pt x="2437733" y="2997133"/>
                  </a:lnTo>
                  <a:lnTo>
                    <a:pt x="2440177" y="2997360"/>
                  </a:lnTo>
                  <a:lnTo>
                    <a:pt x="2442400" y="2997813"/>
                  </a:lnTo>
                  <a:lnTo>
                    <a:pt x="2444178" y="2998721"/>
                  </a:lnTo>
                  <a:lnTo>
                    <a:pt x="2445734" y="2999401"/>
                  </a:lnTo>
                  <a:lnTo>
                    <a:pt x="2447067" y="3000762"/>
                  </a:lnTo>
                  <a:lnTo>
                    <a:pt x="2447956" y="3001896"/>
                  </a:lnTo>
                  <a:lnTo>
                    <a:pt x="2448845" y="3003483"/>
                  </a:lnTo>
                  <a:lnTo>
                    <a:pt x="2449290" y="3005071"/>
                  </a:lnTo>
                  <a:lnTo>
                    <a:pt x="2449512" y="3006431"/>
                  </a:lnTo>
                  <a:lnTo>
                    <a:pt x="2449512" y="3008473"/>
                  </a:lnTo>
                  <a:lnTo>
                    <a:pt x="2449512" y="3009833"/>
                  </a:lnTo>
                  <a:lnTo>
                    <a:pt x="2449067" y="3011648"/>
                  </a:lnTo>
                  <a:lnTo>
                    <a:pt x="2448845" y="3013689"/>
                  </a:lnTo>
                  <a:lnTo>
                    <a:pt x="2447289" y="3017091"/>
                  </a:lnTo>
                  <a:lnTo>
                    <a:pt x="2445511" y="3020266"/>
                  </a:lnTo>
                  <a:lnTo>
                    <a:pt x="2443067" y="3023214"/>
                  </a:lnTo>
                  <a:lnTo>
                    <a:pt x="2440622" y="3026162"/>
                  </a:lnTo>
                  <a:lnTo>
                    <a:pt x="2437733" y="3028657"/>
                  </a:lnTo>
                  <a:lnTo>
                    <a:pt x="2434621" y="3031151"/>
                  </a:lnTo>
                  <a:lnTo>
                    <a:pt x="2431732" y="3032966"/>
                  </a:lnTo>
                  <a:lnTo>
                    <a:pt x="2428398" y="3034553"/>
                  </a:lnTo>
                  <a:lnTo>
                    <a:pt x="2425064" y="3035460"/>
                  </a:lnTo>
                  <a:lnTo>
                    <a:pt x="2421953" y="3036594"/>
                  </a:lnTo>
                  <a:lnTo>
                    <a:pt x="2418841" y="3036821"/>
                  </a:lnTo>
                  <a:lnTo>
                    <a:pt x="2415730" y="3036821"/>
                  </a:lnTo>
                  <a:lnTo>
                    <a:pt x="2413285" y="3036594"/>
                  </a:lnTo>
                  <a:lnTo>
                    <a:pt x="2410618" y="3035460"/>
                  </a:lnTo>
                  <a:lnTo>
                    <a:pt x="2408618" y="3034326"/>
                  </a:lnTo>
                  <a:lnTo>
                    <a:pt x="2407951" y="3033419"/>
                  </a:lnTo>
                  <a:lnTo>
                    <a:pt x="2407062" y="3032285"/>
                  </a:lnTo>
                  <a:lnTo>
                    <a:pt x="2406395" y="3031378"/>
                  </a:lnTo>
                  <a:lnTo>
                    <a:pt x="2405729" y="3030017"/>
                  </a:lnTo>
                  <a:lnTo>
                    <a:pt x="2405284" y="3027976"/>
                  </a:lnTo>
                  <a:lnTo>
                    <a:pt x="2405062" y="3025935"/>
                  </a:lnTo>
                  <a:lnTo>
                    <a:pt x="2405284" y="3023441"/>
                  </a:lnTo>
                  <a:lnTo>
                    <a:pt x="2405729" y="3021173"/>
                  </a:lnTo>
                  <a:lnTo>
                    <a:pt x="2406840" y="3018451"/>
                  </a:lnTo>
                  <a:lnTo>
                    <a:pt x="2408173" y="3015957"/>
                  </a:lnTo>
                  <a:lnTo>
                    <a:pt x="2409285" y="3013689"/>
                  </a:lnTo>
                  <a:lnTo>
                    <a:pt x="2411507" y="3010967"/>
                  </a:lnTo>
                  <a:lnTo>
                    <a:pt x="2413507" y="3008699"/>
                  </a:lnTo>
                  <a:lnTo>
                    <a:pt x="2415730" y="3006205"/>
                  </a:lnTo>
                  <a:lnTo>
                    <a:pt x="2418397" y="3004164"/>
                  </a:lnTo>
                  <a:lnTo>
                    <a:pt x="2421064" y="3002122"/>
                  </a:lnTo>
                  <a:lnTo>
                    <a:pt x="2424398" y="3000535"/>
                  </a:lnTo>
                  <a:lnTo>
                    <a:pt x="2427509" y="2998947"/>
                  </a:lnTo>
                  <a:lnTo>
                    <a:pt x="2431065" y="2997813"/>
                  </a:lnTo>
                  <a:lnTo>
                    <a:pt x="2435066" y="2997133"/>
                  </a:lnTo>
                  <a:close/>
                  <a:moveTo>
                    <a:pt x="651099" y="2993958"/>
                  </a:moveTo>
                  <a:lnTo>
                    <a:pt x="651548" y="2993958"/>
                  </a:lnTo>
                  <a:lnTo>
                    <a:pt x="653119" y="2994185"/>
                  </a:lnTo>
                  <a:lnTo>
                    <a:pt x="656710" y="2995999"/>
                  </a:lnTo>
                  <a:lnTo>
                    <a:pt x="660749" y="2998494"/>
                  </a:lnTo>
                  <a:lnTo>
                    <a:pt x="664788" y="3001669"/>
                  </a:lnTo>
                  <a:lnTo>
                    <a:pt x="669277" y="3005298"/>
                  </a:lnTo>
                  <a:lnTo>
                    <a:pt x="673316" y="3009153"/>
                  </a:lnTo>
                  <a:lnTo>
                    <a:pt x="677580" y="3012782"/>
                  </a:lnTo>
                  <a:lnTo>
                    <a:pt x="684088" y="3019585"/>
                  </a:lnTo>
                  <a:lnTo>
                    <a:pt x="689025" y="3025028"/>
                  </a:lnTo>
                  <a:lnTo>
                    <a:pt x="691269" y="3027296"/>
                  </a:lnTo>
                  <a:lnTo>
                    <a:pt x="692391" y="3029337"/>
                  </a:lnTo>
                  <a:lnTo>
                    <a:pt x="693513" y="3031151"/>
                  </a:lnTo>
                  <a:lnTo>
                    <a:pt x="693738" y="3032285"/>
                  </a:lnTo>
                  <a:lnTo>
                    <a:pt x="693738" y="3033419"/>
                  </a:lnTo>
                  <a:lnTo>
                    <a:pt x="693513" y="3033419"/>
                  </a:lnTo>
                  <a:lnTo>
                    <a:pt x="693289" y="3033646"/>
                  </a:lnTo>
                  <a:lnTo>
                    <a:pt x="692391" y="3033646"/>
                  </a:lnTo>
                  <a:lnTo>
                    <a:pt x="691494" y="3033419"/>
                  </a:lnTo>
                  <a:lnTo>
                    <a:pt x="689249" y="3032285"/>
                  </a:lnTo>
                  <a:lnTo>
                    <a:pt x="686557" y="3030698"/>
                  </a:lnTo>
                  <a:lnTo>
                    <a:pt x="683415" y="3028430"/>
                  </a:lnTo>
                  <a:lnTo>
                    <a:pt x="679824" y="3025709"/>
                  </a:lnTo>
                  <a:lnTo>
                    <a:pt x="676233" y="3022987"/>
                  </a:lnTo>
                  <a:lnTo>
                    <a:pt x="668379" y="3016183"/>
                  </a:lnTo>
                  <a:lnTo>
                    <a:pt x="661422" y="3009380"/>
                  </a:lnTo>
                  <a:lnTo>
                    <a:pt x="658280" y="3005978"/>
                  </a:lnTo>
                  <a:lnTo>
                    <a:pt x="655587" y="3002803"/>
                  </a:lnTo>
                  <a:lnTo>
                    <a:pt x="653343" y="2999855"/>
                  </a:lnTo>
                  <a:lnTo>
                    <a:pt x="651548" y="2997587"/>
                  </a:lnTo>
                  <a:lnTo>
                    <a:pt x="650875" y="2995772"/>
                  </a:lnTo>
                  <a:lnTo>
                    <a:pt x="650875" y="2994865"/>
                  </a:lnTo>
                  <a:lnTo>
                    <a:pt x="650875" y="2994412"/>
                  </a:lnTo>
                  <a:lnTo>
                    <a:pt x="651099" y="2993958"/>
                  </a:lnTo>
                  <a:close/>
                  <a:moveTo>
                    <a:pt x="1901253" y="2990783"/>
                  </a:moveTo>
                  <a:lnTo>
                    <a:pt x="1904800" y="2991012"/>
                  </a:lnTo>
                  <a:lnTo>
                    <a:pt x="1907903" y="2991700"/>
                  </a:lnTo>
                  <a:lnTo>
                    <a:pt x="1910563" y="2992388"/>
                  </a:lnTo>
                  <a:lnTo>
                    <a:pt x="1913224" y="2993305"/>
                  </a:lnTo>
                  <a:lnTo>
                    <a:pt x="1915440" y="2994223"/>
                  </a:lnTo>
                  <a:lnTo>
                    <a:pt x="1917436" y="2995599"/>
                  </a:lnTo>
                  <a:lnTo>
                    <a:pt x="1919209" y="2997204"/>
                  </a:lnTo>
                  <a:lnTo>
                    <a:pt x="1920761" y="2998809"/>
                  </a:lnTo>
                  <a:lnTo>
                    <a:pt x="1922313" y="3000414"/>
                  </a:lnTo>
                  <a:lnTo>
                    <a:pt x="1923421" y="3002248"/>
                  </a:lnTo>
                  <a:lnTo>
                    <a:pt x="1924086" y="3004083"/>
                  </a:lnTo>
                  <a:lnTo>
                    <a:pt x="1924973" y="3005688"/>
                  </a:lnTo>
                  <a:lnTo>
                    <a:pt x="1925416" y="3007522"/>
                  </a:lnTo>
                  <a:lnTo>
                    <a:pt x="1925638" y="3009357"/>
                  </a:lnTo>
                  <a:lnTo>
                    <a:pt x="1925638" y="3011191"/>
                  </a:lnTo>
                  <a:lnTo>
                    <a:pt x="1925416" y="3013026"/>
                  </a:lnTo>
                  <a:lnTo>
                    <a:pt x="1925194" y="3014860"/>
                  </a:lnTo>
                  <a:lnTo>
                    <a:pt x="1924751" y="3016465"/>
                  </a:lnTo>
                  <a:lnTo>
                    <a:pt x="1923864" y="3018300"/>
                  </a:lnTo>
                  <a:lnTo>
                    <a:pt x="1923199" y="3019905"/>
                  </a:lnTo>
                  <a:lnTo>
                    <a:pt x="1922091" y="3021281"/>
                  </a:lnTo>
                  <a:lnTo>
                    <a:pt x="1920982" y="3022886"/>
                  </a:lnTo>
                  <a:lnTo>
                    <a:pt x="1918544" y="3025179"/>
                  </a:lnTo>
                  <a:lnTo>
                    <a:pt x="1915662" y="3027472"/>
                  </a:lnTo>
                  <a:lnTo>
                    <a:pt x="1912559" y="3029077"/>
                  </a:lnTo>
                  <a:lnTo>
                    <a:pt x="1909012" y="3030453"/>
                  </a:lnTo>
                  <a:lnTo>
                    <a:pt x="1905465" y="3031600"/>
                  </a:lnTo>
                  <a:lnTo>
                    <a:pt x="1901918" y="3032058"/>
                  </a:lnTo>
                  <a:lnTo>
                    <a:pt x="1898149" y="3032058"/>
                  </a:lnTo>
                  <a:lnTo>
                    <a:pt x="1894603" y="3031600"/>
                  </a:lnTo>
                  <a:lnTo>
                    <a:pt x="1891056" y="3030682"/>
                  </a:lnTo>
                  <a:lnTo>
                    <a:pt x="1887730" y="3029077"/>
                  </a:lnTo>
                  <a:lnTo>
                    <a:pt x="1884627" y="3027243"/>
                  </a:lnTo>
                  <a:lnTo>
                    <a:pt x="1883075" y="3025867"/>
                  </a:lnTo>
                  <a:lnTo>
                    <a:pt x="1881745" y="3024950"/>
                  </a:lnTo>
                  <a:lnTo>
                    <a:pt x="1880415" y="3023345"/>
                  </a:lnTo>
                  <a:lnTo>
                    <a:pt x="1879307" y="3021739"/>
                  </a:lnTo>
                  <a:lnTo>
                    <a:pt x="1877977" y="3019676"/>
                  </a:lnTo>
                  <a:lnTo>
                    <a:pt x="1877090" y="3017153"/>
                  </a:lnTo>
                  <a:lnTo>
                    <a:pt x="1876646" y="3014860"/>
                  </a:lnTo>
                  <a:lnTo>
                    <a:pt x="1876425" y="3012567"/>
                  </a:lnTo>
                  <a:lnTo>
                    <a:pt x="1876646" y="3010045"/>
                  </a:lnTo>
                  <a:lnTo>
                    <a:pt x="1876868" y="3007522"/>
                  </a:lnTo>
                  <a:lnTo>
                    <a:pt x="1877977" y="3005000"/>
                  </a:lnTo>
                  <a:lnTo>
                    <a:pt x="1878863" y="3002707"/>
                  </a:lnTo>
                  <a:lnTo>
                    <a:pt x="1880415" y="3000643"/>
                  </a:lnTo>
                  <a:lnTo>
                    <a:pt x="1882632" y="2998580"/>
                  </a:lnTo>
                  <a:lnTo>
                    <a:pt x="1884627" y="2996745"/>
                  </a:lnTo>
                  <a:lnTo>
                    <a:pt x="1887287" y="2994681"/>
                  </a:lnTo>
                  <a:lnTo>
                    <a:pt x="1890169" y="2993535"/>
                  </a:lnTo>
                  <a:lnTo>
                    <a:pt x="1893494" y="2992159"/>
                  </a:lnTo>
                  <a:lnTo>
                    <a:pt x="1897263" y="2991242"/>
                  </a:lnTo>
                  <a:lnTo>
                    <a:pt x="1901253" y="2990783"/>
                  </a:lnTo>
                  <a:close/>
                  <a:moveTo>
                    <a:pt x="2063851" y="2984433"/>
                  </a:moveTo>
                  <a:lnTo>
                    <a:pt x="2067012" y="2984665"/>
                  </a:lnTo>
                  <a:lnTo>
                    <a:pt x="2069947" y="2984897"/>
                  </a:lnTo>
                  <a:lnTo>
                    <a:pt x="2072430" y="2985361"/>
                  </a:lnTo>
                  <a:lnTo>
                    <a:pt x="2075139" y="2986288"/>
                  </a:lnTo>
                  <a:lnTo>
                    <a:pt x="2077171" y="2987216"/>
                  </a:lnTo>
                  <a:lnTo>
                    <a:pt x="2078977" y="2988375"/>
                  </a:lnTo>
                  <a:lnTo>
                    <a:pt x="2080783" y="2989998"/>
                  </a:lnTo>
                  <a:lnTo>
                    <a:pt x="2082137" y="2991390"/>
                  </a:lnTo>
                  <a:lnTo>
                    <a:pt x="2083266" y="2993013"/>
                  </a:lnTo>
                  <a:lnTo>
                    <a:pt x="2084395" y="2994868"/>
                  </a:lnTo>
                  <a:lnTo>
                    <a:pt x="2085298" y="2996491"/>
                  </a:lnTo>
                  <a:lnTo>
                    <a:pt x="2085749" y="2998346"/>
                  </a:lnTo>
                  <a:lnTo>
                    <a:pt x="2085975" y="3000433"/>
                  </a:lnTo>
                  <a:lnTo>
                    <a:pt x="2085975" y="3002288"/>
                  </a:lnTo>
                  <a:lnTo>
                    <a:pt x="2085749" y="3004143"/>
                  </a:lnTo>
                  <a:lnTo>
                    <a:pt x="2085523" y="3006230"/>
                  </a:lnTo>
                  <a:lnTo>
                    <a:pt x="2084846" y="3008085"/>
                  </a:lnTo>
                  <a:lnTo>
                    <a:pt x="2084169" y="3009708"/>
                  </a:lnTo>
                  <a:lnTo>
                    <a:pt x="2083266" y="3011563"/>
                  </a:lnTo>
                  <a:lnTo>
                    <a:pt x="2082363" y="3013186"/>
                  </a:lnTo>
                  <a:lnTo>
                    <a:pt x="2080331" y="3016201"/>
                  </a:lnTo>
                  <a:lnTo>
                    <a:pt x="2077396" y="3018520"/>
                  </a:lnTo>
                  <a:lnTo>
                    <a:pt x="2074236" y="3020839"/>
                  </a:lnTo>
                  <a:lnTo>
                    <a:pt x="2070850" y="3022462"/>
                  </a:lnTo>
                  <a:lnTo>
                    <a:pt x="2067463" y="3024085"/>
                  </a:lnTo>
                  <a:lnTo>
                    <a:pt x="2063851" y="3025012"/>
                  </a:lnTo>
                  <a:lnTo>
                    <a:pt x="2060240" y="3025708"/>
                  </a:lnTo>
                  <a:lnTo>
                    <a:pt x="2056402" y="3025708"/>
                  </a:lnTo>
                  <a:lnTo>
                    <a:pt x="2052790" y="3025476"/>
                  </a:lnTo>
                  <a:lnTo>
                    <a:pt x="2049404" y="3024781"/>
                  </a:lnTo>
                  <a:lnTo>
                    <a:pt x="2046243" y="3023389"/>
                  </a:lnTo>
                  <a:lnTo>
                    <a:pt x="2043308" y="3021534"/>
                  </a:lnTo>
                  <a:lnTo>
                    <a:pt x="2041954" y="3020375"/>
                  </a:lnTo>
                  <a:lnTo>
                    <a:pt x="2040825" y="3018984"/>
                  </a:lnTo>
                  <a:lnTo>
                    <a:pt x="2039696" y="3017824"/>
                  </a:lnTo>
                  <a:lnTo>
                    <a:pt x="2039019" y="3016201"/>
                  </a:lnTo>
                  <a:lnTo>
                    <a:pt x="2037890" y="3014114"/>
                  </a:lnTo>
                  <a:lnTo>
                    <a:pt x="2036987" y="3011795"/>
                  </a:lnTo>
                  <a:lnTo>
                    <a:pt x="2036762" y="3009476"/>
                  </a:lnTo>
                  <a:lnTo>
                    <a:pt x="2036762" y="3006694"/>
                  </a:lnTo>
                  <a:lnTo>
                    <a:pt x="2037439" y="3004375"/>
                  </a:lnTo>
                  <a:lnTo>
                    <a:pt x="2038116" y="3002056"/>
                  </a:lnTo>
                  <a:lnTo>
                    <a:pt x="2039245" y="2999274"/>
                  </a:lnTo>
                  <a:lnTo>
                    <a:pt x="2040374" y="2996955"/>
                  </a:lnTo>
                  <a:lnTo>
                    <a:pt x="2042405" y="2994868"/>
                  </a:lnTo>
                  <a:lnTo>
                    <a:pt x="2044437" y="2992317"/>
                  </a:lnTo>
                  <a:lnTo>
                    <a:pt x="2046695" y="2990462"/>
                  </a:lnTo>
                  <a:lnTo>
                    <a:pt x="2049629" y="2988607"/>
                  </a:lnTo>
                  <a:lnTo>
                    <a:pt x="2052790" y="2987216"/>
                  </a:lnTo>
                  <a:lnTo>
                    <a:pt x="2056176" y="2986056"/>
                  </a:lnTo>
                  <a:lnTo>
                    <a:pt x="2059788" y="2984897"/>
                  </a:lnTo>
                  <a:lnTo>
                    <a:pt x="2063851" y="2984433"/>
                  </a:lnTo>
                  <a:close/>
                  <a:moveTo>
                    <a:pt x="587375" y="2981258"/>
                  </a:moveTo>
                  <a:lnTo>
                    <a:pt x="611188" y="3001896"/>
                  </a:lnTo>
                  <a:lnTo>
                    <a:pt x="610064" y="3001036"/>
                  </a:lnTo>
                  <a:lnTo>
                    <a:pt x="587375" y="2981258"/>
                  </a:lnTo>
                  <a:close/>
                  <a:moveTo>
                    <a:pt x="2221122" y="2976495"/>
                  </a:moveTo>
                  <a:lnTo>
                    <a:pt x="2224604" y="2976495"/>
                  </a:lnTo>
                  <a:lnTo>
                    <a:pt x="2227622" y="2977157"/>
                  </a:lnTo>
                  <a:lnTo>
                    <a:pt x="2230175" y="2977598"/>
                  </a:lnTo>
                  <a:lnTo>
                    <a:pt x="2232496" y="2978259"/>
                  </a:lnTo>
                  <a:lnTo>
                    <a:pt x="2234586" y="2979361"/>
                  </a:lnTo>
                  <a:lnTo>
                    <a:pt x="2236443" y="2980684"/>
                  </a:lnTo>
                  <a:lnTo>
                    <a:pt x="2237836" y="2982007"/>
                  </a:lnTo>
                  <a:lnTo>
                    <a:pt x="2239228" y="2983330"/>
                  </a:lnTo>
                  <a:lnTo>
                    <a:pt x="2239925" y="2984874"/>
                  </a:lnTo>
                  <a:lnTo>
                    <a:pt x="2240621" y="2986417"/>
                  </a:lnTo>
                  <a:lnTo>
                    <a:pt x="2241318" y="2988181"/>
                  </a:lnTo>
                  <a:lnTo>
                    <a:pt x="2241550" y="2989945"/>
                  </a:lnTo>
                  <a:lnTo>
                    <a:pt x="2241550" y="2991709"/>
                  </a:lnTo>
                  <a:lnTo>
                    <a:pt x="2241318" y="2993693"/>
                  </a:lnTo>
                  <a:lnTo>
                    <a:pt x="2241085" y="2995457"/>
                  </a:lnTo>
                  <a:lnTo>
                    <a:pt x="2240389" y="2997001"/>
                  </a:lnTo>
                  <a:lnTo>
                    <a:pt x="2239693" y="2998765"/>
                  </a:lnTo>
                  <a:lnTo>
                    <a:pt x="2238764" y="3000528"/>
                  </a:lnTo>
                  <a:lnTo>
                    <a:pt x="2236675" y="3003395"/>
                  </a:lnTo>
                  <a:lnTo>
                    <a:pt x="2234121" y="3006261"/>
                  </a:lnTo>
                  <a:lnTo>
                    <a:pt x="2231104" y="3008907"/>
                  </a:lnTo>
                  <a:lnTo>
                    <a:pt x="2227854" y="3011112"/>
                  </a:lnTo>
                  <a:lnTo>
                    <a:pt x="2224372" y="3012876"/>
                  </a:lnTo>
                  <a:lnTo>
                    <a:pt x="2220890" y="3014419"/>
                  </a:lnTo>
                  <a:lnTo>
                    <a:pt x="2217175" y="3015522"/>
                  </a:lnTo>
                  <a:lnTo>
                    <a:pt x="2213461" y="3015963"/>
                  </a:lnTo>
                  <a:lnTo>
                    <a:pt x="2209747" y="3016183"/>
                  </a:lnTo>
                  <a:lnTo>
                    <a:pt x="2206265" y="3015963"/>
                  </a:lnTo>
                  <a:lnTo>
                    <a:pt x="2203015" y="3015081"/>
                  </a:lnTo>
                  <a:lnTo>
                    <a:pt x="2199765" y="3013978"/>
                  </a:lnTo>
                  <a:lnTo>
                    <a:pt x="2198372" y="3013096"/>
                  </a:lnTo>
                  <a:lnTo>
                    <a:pt x="2197212" y="3012435"/>
                  </a:lnTo>
                  <a:lnTo>
                    <a:pt x="2196051" y="3011332"/>
                  </a:lnTo>
                  <a:lnTo>
                    <a:pt x="2194890" y="3010009"/>
                  </a:lnTo>
                  <a:lnTo>
                    <a:pt x="2194194" y="3008907"/>
                  </a:lnTo>
                  <a:lnTo>
                    <a:pt x="2193497" y="3007364"/>
                  </a:lnTo>
                  <a:lnTo>
                    <a:pt x="2192569" y="3005379"/>
                  </a:lnTo>
                  <a:lnTo>
                    <a:pt x="2192337" y="3003174"/>
                  </a:lnTo>
                  <a:lnTo>
                    <a:pt x="2192337" y="3000969"/>
                  </a:lnTo>
                  <a:lnTo>
                    <a:pt x="2192569" y="2998324"/>
                  </a:lnTo>
                  <a:lnTo>
                    <a:pt x="2193033" y="2996119"/>
                  </a:lnTo>
                  <a:lnTo>
                    <a:pt x="2194194" y="2993693"/>
                  </a:lnTo>
                  <a:lnTo>
                    <a:pt x="2195587" y="2991268"/>
                  </a:lnTo>
                  <a:lnTo>
                    <a:pt x="2197212" y="2989063"/>
                  </a:lnTo>
                  <a:lnTo>
                    <a:pt x="2199069" y="2986638"/>
                  </a:lnTo>
                  <a:lnTo>
                    <a:pt x="2201390" y="2984653"/>
                  </a:lnTo>
                  <a:lnTo>
                    <a:pt x="2203711" y="2982669"/>
                  </a:lnTo>
                  <a:lnTo>
                    <a:pt x="2206729" y="2980905"/>
                  </a:lnTo>
                  <a:lnTo>
                    <a:pt x="2209979" y="2979361"/>
                  </a:lnTo>
                  <a:lnTo>
                    <a:pt x="2213461" y="2978039"/>
                  </a:lnTo>
                  <a:lnTo>
                    <a:pt x="2217175" y="2977377"/>
                  </a:lnTo>
                  <a:lnTo>
                    <a:pt x="2221122" y="2976495"/>
                  </a:lnTo>
                  <a:close/>
                  <a:moveTo>
                    <a:pt x="594171" y="2970145"/>
                  </a:moveTo>
                  <a:lnTo>
                    <a:pt x="595287" y="2970591"/>
                  </a:lnTo>
                  <a:lnTo>
                    <a:pt x="597966" y="2972375"/>
                  </a:lnTo>
                  <a:lnTo>
                    <a:pt x="601538" y="2975050"/>
                  </a:lnTo>
                  <a:lnTo>
                    <a:pt x="605557" y="2977949"/>
                  </a:lnTo>
                  <a:lnTo>
                    <a:pt x="609575" y="2981739"/>
                  </a:lnTo>
                  <a:lnTo>
                    <a:pt x="617835" y="2989097"/>
                  </a:lnTo>
                  <a:lnTo>
                    <a:pt x="624756" y="2996009"/>
                  </a:lnTo>
                  <a:lnTo>
                    <a:pt x="628551" y="2999577"/>
                  </a:lnTo>
                  <a:lnTo>
                    <a:pt x="632123" y="3004036"/>
                  </a:lnTo>
                  <a:lnTo>
                    <a:pt x="635248" y="3007603"/>
                  </a:lnTo>
                  <a:lnTo>
                    <a:pt x="636141" y="3008941"/>
                  </a:lnTo>
                  <a:lnTo>
                    <a:pt x="636588" y="3009833"/>
                  </a:lnTo>
                  <a:lnTo>
                    <a:pt x="636141" y="3009833"/>
                  </a:lnTo>
                  <a:lnTo>
                    <a:pt x="635472" y="3009610"/>
                  </a:lnTo>
                  <a:lnTo>
                    <a:pt x="633686" y="3008941"/>
                  </a:lnTo>
                  <a:lnTo>
                    <a:pt x="631230" y="3007380"/>
                  </a:lnTo>
                  <a:lnTo>
                    <a:pt x="628328" y="3004928"/>
                  </a:lnTo>
                  <a:lnTo>
                    <a:pt x="621407" y="2999354"/>
                  </a:lnTo>
                  <a:lnTo>
                    <a:pt x="613817" y="2992442"/>
                  </a:lnTo>
                  <a:lnTo>
                    <a:pt x="606226" y="2985307"/>
                  </a:lnTo>
                  <a:lnTo>
                    <a:pt x="599752" y="2978618"/>
                  </a:lnTo>
                  <a:lnTo>
                    <a:pt x="597297" y="2975719"/>
                  </a:lnTo>
                  <a:lnTo>
                    <a:pt x="595287" y="2973490"/>
                  </a:lnTo>
                  <a:lnTo>
                    <a:pt x="594171" y="2971483"/>
                  </a:lnTo>
                  <a:lnTo>
                    <a:pt x="593948" y="2970814"/>
                  </a:lnTo>
                  <a:lnTo>
                    <a:pt x="593725" y="2970368"/>
                  </a:lnTo>
                  <a:lnTo>
                    <a:pt x="594171" y="2970145"/>
                  </a:lnTo>
                  <a:close/>
                  <a:moveTo>
                    <a:pt x="1822450" y="2951095"/>
                  </a:moveTo>
                  <a:lnTo>
                    <a:pt x="1826079" y="2951321"/>
                  </a:lnTo>
                  <a:lnTo>
                    <a:pt x="1829480" y="2951772"/>
                  </a:lnTo>
                  <a:lnTo>
                    <a:pt x="1832429" y="2952674"/>
                  </a:lnTo>
                  <a:lnTo>
                    <a:pt x="1835150" y="2953351"/>
                  </a:lnTo>
                  <a:lnTo>
                    <a:pt x="1837872" y="2954704"/>
                  </a:lnTo>
                  <a:lnTo>
                    <a:pt x="1839913" y="2956057"/>
                  </a:lnTo>
                  <a:lnTo>
                    <a:pt x="1841954" y="2957410"/>
                  </a:lnTo>
                  <a:lnTo>
                    <a:pt x="1843541" y="2958989"/>
                  </a:lnTo>
                  <a:lnTo>
                    <a:pt x="1845129" y="2960794"/>
                  </a:lnTo>
                  <a:lnTo>
                    <a:pt x="1846490" y="2962824"/>
                  </a:lnTo>
                  <a:lnTo>
                    <a:pt x="1847623" y="2964628"/>
                  </a:lnTo>
                  <a:lnTo>
                    <a:pt x="1848304" y="2966432"/>
                  </a:lnTo>
                  <a:lnTo>
                    <a:pt x="1848757" y="2968237"/>
                  </a:lnTo>
                  <a:lnTo>
                    <a:pt x="1848984" y="2970041"/>
                  </a:lnTo>
                  <a:lnTo>
                    <a:pt x="1849438" y="2972071"/>
                  </a:lnTo>
                  <a:lnTo>
                    <a:pt x="1848984" y="2973650"/>
                  </a:lnTo>
                  <a:lnTo>
                    <a:pt x="1848757" y="2975454"/>
                  </a:lnTo>
                  <a:lnTo>
                    <a:pt x="1848304" y="2977259"/>
                  </a:lnTo>
                  <a:lnTo>
                    <a:pt x="1847850" y="2978837"/>
                  </a:lnTo>
                  <a:lnTo>
                    <a:pt x="1846943" y="2980416"/>
                  </a:lnTo>
                  <a:lnTo>
                    <a:pt x="1846036" y="2981995"/>
                  </a:lnTo>
                  <a:lnTo>
                    <a:pt x="1844902" y="2983574"/>
                  </a:lnTo>
                  <a:lnTo>
                    <a:pt x="1842634" y="2985829"/>
                  </a:lnTo>
                  <a:lnTo>
                    <a:pt x="1839686" y="2987859"/>
                  </a:lnTo>
                  <a:lnTo>
                    <a:pt x="1836284" y="2989664"/>
                  </a:lnTo>
                  <a:lnTo>
                    <a:pt x="1832655" y="2991017"/>
                  </a:lnTo>
                  <a:lnTo>
                    <a:pt x="1829027" y="2992145"/>
                  </a:lnTo>
                  <a:lnTo>
                    <a:pt x="1825171" y="2992370"/>
                  </a:lnTo>
                  <a:lnTo>
                    <a:pt x="1821089" y="2992370"/>
                  </a:lnTo>
                  <a:lnTo>
                    <a:pt x="1817234" y="2992145"/>
                  </a:lnTo>
                  <a:lnTo>
                    <a:pt x="1813378" y="2991017"/>
                  </a:lnTo>
                  <a:lnTo>
                    <a:pt x="1809750" y="2989438"/>
                  </a:lnTo>
                  <a:lnTo>
                    <a:pt x="1806348" y="2987634"/>
                  </a:lnTo>
                  <a:lnTo>
                    <a:pt x="1804761" y="2986506"/>
                  </a:lnTo>
                  <a:lnTo>
                    <a:pt x="1803173" y="2985378"/>
                  </a:lnTo>
                  <a:lnTo>
                    <a:pt x="1801812" y="2983799"/>
                  </a:lnTo>
                  <a:lnTo>
                    <a:pt x="1800452" y="2982221"/>
                  </a:lnTo>
                  <a:lnTo>
                    <a:pt x="1799318" y="2980191"/>
                  </a:lnTo>
                  <a:lnTo>
                    <a:pt x="1798184" y="2977710"/>
                  </a:lnTo>
                  <a:lnTo>
                    <a:pt x="1797277" y="2975229"/>
                  </a:lnTo>
                  <a:lnTo>
                    <a:pt x="1797050" y="2972748"/>
                  </a:lnTo>
                  <a:lnTo>
                    <a:pt x="1797050" y="2970267"/>
                  </a:lnTo>
                  <a:lnTo>
                    <a:pt x="1797277" y="2967560"/>
                  </a:lnTo>
                  <a:lnTo>
                    <a:pt x="1798184" y="2965305"/>
                  </a:lnTo>
                  <a:lnTo>
                    <a:pt x="1799544" y="2963049"/>
                  </a:lnTo>
                  <a:lnTo>
                    <a:pt x="1801132" y="2960568"/>
                  </a:lnTo>
                  <a:lnTo>
                    <a:pt x="1802946" y="2958538"/>
                  </a:lnTo>
                  <a:lnTo>
                    <a:pt x="1805214" y="2956508"/>
                  </a:lnTo>
                  <a:lnTo>
                    <a:pt x="1807936" y="2954929"/>
                  </a:lnTo>
                  <a:lnTo>
                    <a:pt x="1810884" y="2953351"/>
                  </a:lnTo>
                  <a:lnTo>
                    <a:pt x="1814286" y="2952223"/>
                  </a:lnTo>
                  <a:lnTo>
                    <a:pt x="1818368" y="2951546"/>
                  </a:lnTo>
                  <a:lnTo>
                    <a:pt x="1822450" y="2951095"/>
                  </a:lnTo>
                  <a:close/>
                  <a:moveTo>
                    <a:pt x="2516172" y="2947920"/>
                  </a:moveTo>
                  <a:lnTo>
                    <a:pt x="2518812" y="2947920"/>
                  </a:lnTo>
                  <a:lnTo>
                    <a:pt x="2521453" y="2948384"/>
                  </a:lnTo>
                  <a:lnTo>
                    <a:pt x="2523433" y="2948847"/>
                  </a:lnTo>
                  <a:lnTo>
                    <a:pt x="2525194" y="2949542"/>
                  </a:lnTo>
                  <a:lnTo>
                    <a:pt x="2526734" y="2950469"/>
                  </a:lnTo>
                  <a:lnTo>
                    <a:pt x="2528054" y="2951859"/>
                  </a:lnTo>
                  <a:lnTo>
                    <a:pt x="2528934" y="2953017"/>
                  </a:lnTo>
                  <a:lnTo>
                    <a:pt x="2529815" y="2954639"/>
                  </a:lnTo>
                  <a:lnTo>
                    <a:pt x="2530255" y="2956261"/>
                  </a:lnTo>
                  <a:lnTo>
                    <a:pt x="2530475" y="2957883"/>
                  </a:lnTo>
                  <a:lnTo>
                    <a:pt x="2530475" y="2959736"/>
                  </a:lnTo>
                  <a:lnTo>
                    <a:pt x="2530255" y="2961590"/>
                  </a:lnTo>
                  <a:lnTo>
                    <a:pt x="2530035" y="2963443"/>
                  </a:lnTo>
                  <a:lnTo>
                    <a:pt x="2529595" y="2965297"/>
                  </a:lnTo>
                  <a:lnTo>
                    <a:pt x="2528054" y="2969004"/>
                  </a:lnTo>
                  <a:lnTo>
                    <a:pt x="2526074" y="2972479"/>
                  </a:lnTo>
                  <a:lnTo>
                    <a:pt x="2523653" y="2975955"/>
                  </a:lnTo>
                  <a:lnTo>
                    <a:pt x="2521013" y="2978967"/>
                  </a:lnTo>
                  <a:lnTo>
                    <a:pt x="2518152" y="2981747"/>
                  </a:lnTo>
                  <a:lnTo>
                    <a:pt x="2515071" y="2984064"/>
                  </a:lnTo>
                  <a:lnTo>
                    <a:pt x="2511771" y="2986149"/>
                  </a:lnTo>
                  <a:lnTo>
                    <a:pt x="2508690" y="2987771"/>
                  </a:lnTo>
                  <a:lnTo>
                    <a:pt x="2505389" y="2989161"/>
                  </a:lnTo>
                  <a:lnTo>
                    <a:pt x="2502088" y="2990088"/>
                  </a:lnTo>
                  <a:lnTo>
                    <a:pt x="2499008" y="2990551"/>
                  </a:lnTo>
                  <a:lnTo>
                    <a:pt x="2496367" y="2990783"/>
                  </a:lnTo>
                  <a:lnTo>
                    <a:pt x="2493506" y="2990088"/>
                  </a:lnTo>
                  <a:lnTo>
                    <a:pt x="2491306" y="2989161"/>
                  </a:lnTo>
                  <a:lnTo>
                    <a:pt x="2490206" y="2988698"/>
                  </a:lnTo>
                  <a:lnTo>
                    <a:pt x="2489325" y="2987771"/>
                  </a:lnTo>
                  <a:lnTo>
                    <a:pt x="2488445" y="2987076"/>
                  </a:lnTo>
                  <a:lnTo>
                    <a:pt x="2487785" y="2985918"/>
                  </a:lnTo>
                  <a:lnTo>
                    <a:pt x="2486905" y="2984527"/>
                  </a:lnTo>
                  <a:lnTo>
                    <a:pt x="2486465" y="2983137"/>
                  </a:lnTo>
                  <a:lnTo>
                    <a:pt x="2486025" y="2981052"/>
                  </a:lnTo>
                  <a:lnTo>
                    <a:pt x="2486025" y="2978503"/>
                  </a:lnTo>
                  <a:lnTo>
                    <a:pt x="2486245" y="2975955"/>
                  </a:lnTo>
                  <a:lnTo>
                    <a:pt x="2486905" y="2973406"/>
                  </a:lnTo>
                  <a:lnTo>
                    <a:pt x="2487785" y="2970394"/>
                  </a:lnTo>
                  <a:lnTo>
                    <a:pt x="2489325" y="2967846"/>
                  </a:lnTo>
                  <a:lnTo>
                    <a:pt x="2490646" y="2965065"/>
                  </a:lnTo>
                  <a:lnTo>
                    <a:pt x="2492846" y="2962517"/>
                  </a:lnTo>
                  <a:lnTo>
                    <a:pt x="2494827" y="2959968"/>
                  </a:lnTo>
                  <a:lnTo>
                    <a:pt x="2497247" y="2957651"/>
                  </a:lnTo>
                  <a:lnTo>
                    <a:pt x="2499888" y="2955334"/>
                  </a:lnTo>
                  <a:lnTo>
                    <a:pt x="2502969" y="2953249"/>
                  </a:lnTo>
                  <a:lnTo>
                    <a:pt x="2506049" y="2951396"/>
                  </a:lnTo>
                  <a:lnTo>
                    <a:pt x="2509350" y="2950237"/>
                  </a:lnTo>
                  <a:lnTo>
                    <a:pt x="2512651" y="2948847"/>
                  </a:lnTo>
                  <a:lnTo>
                    <a:pt x="2516172" y="2947920"/>
                  </a:lnTo>
                  <a:close/>
                  <a:moveTo>
                    <a:pt x="555625" y="2947920"/>
                  </a:moveTo>
                  <a:lnTo>
                    <a:pt x="556522" y="2948139"/>
                  </a:lnTo>
                  <a:lnTo>
                    <a:pt x="558767" y="2950113"/>
                  </a:lnTo>
                  <a:lnTo>
                    <a:pt x="562133" y="2952963"/>
                  </a:lnTo>
                  <a:lnTo>
                    <a:pt x="569987" y="2959761"/>
                  </a:lnTo>
                  <a:lnTo>
                    <a:pt x="584799" y="2973794"/>
                  </a:lnTo>
                  <a:lnTo>
                    <a:pt x="593775" y="2982126"/>
                  </a:lnTo>
                  <a:lnTo>
                    <a:pt x="596692" y="2985415"/>
                  </a:lnTo>
                  <a:lnTo>
                    <a:pt x="598488" y="2987608"/>
                  </a:lnTo>
                  <a:lnTo>
                    <a:pt x="597815" y="2987170"/>
                  </a:lnTo>
                  <a:lnTo>
                    <a:pt x="596244" y="2986293"/>
                  </a:lnTo>
                  <a:lnTo>
                    <a:pt x="591307" y="2982126"/>
                  </a:lnTo>
                  <a:lnTo>
                    <a:pt x="584574" y="2976425"/>
                  </a:lnTo>
                  <a:lnTo>
                    <a:pt x="577168" y="2969628"/>
                  </a:lnTo>
                  <a:lnTo>
                    <a:pt x="569538" y="2962611"/>
                  </a:lnTo>
                  <a:lnTo>
                    <a:pt x="563255" y="2956033"/>
                  </a:lnTo>
                  <a:lnTo>
                    <a:pt x="558093" y="2950990"/>
                  </a:lnTo>
                  <a:lnTo>
                    <a:pt x="556522" y="2949016"/>
                  </a:lnTo>
                  <a:lnTo>
                    <a:pt x="555625" y="2947920"/>
                  </a:lnTo>
                  <a:close/>
                  <a:moveTo>
                    <a:pt x="1991444" y="2946333"/>
                  </a:moveTo>
                  <a:lnTo>
                    <a:pt x="1994937" y="2946333"/>
                  </a:lnTo>
                  <a:lnTo>
                    <a:pt x="1998196" y="2946782"/>
                  </a:lnTo>
                  <a:lnTo>
                    <a:pt x="2001456" y="2947455"/>
                  </a:lnTo>
                  <a:lnTo>
                    <a:pt x="2004017" y="2948352"/>
                  </a:lnTo>
                  <a:lnTo>
                    <a:pt x="2006113" y="2949474"/>
                  </a:lnTo>
                  <a:lnTo>
                    <a:pt x="2008441" y="2950820"/>
                  </a:lnTo>
                  <a:lnTo>
                    <a:pt x="2010304" y="2952390"/>
                  </a:lnTo>
                  <a:lnTo>
                    <a:pt x="2011701" y="2953736"/>
                  </a:lnTo>
                  <a:lnTo>
                    <a:pt x="2013098" y="2955755"/>
                  </a:lnTo>
                  <a:lnTo>
                    <a:pt x="2014262" y="2957101"/>
                  </a:lnTo>
                  <a:lnTo>
                    <a:pt x="2014961" y="2959344"/>
                  </a:lnTo>
                  <a:lnTo>
                    <a:pt x="2015659" y="2961138"/>
                  </a:lnTo>
                  <a:lnTo>
                    <a:pt x="2016125" y="2962933"/>
                  </a:lnTo>
                  <a:lnTo>
                    <a:pt x="2016125" y="2964727"/>
                  </a:lnTo>
                  <a:lnTo>
                    <a:pt x="2016125" y="2966522"/>
                  </a:lnTo>
                  <a:lnTo>
                    <a:pt x="2015892" y="2968317"/>
                  </a:lnTo>
                  <a:lnTo>
                    <a:pt x="2015193" y="2970111"/>
                  </a:lnTo>
                  <a:lnTo>
                    <a:pt x="2014728" y="2971906"/>
                  </a:lnTo>
                  <a:lnTo>
                    <a:pt x="2014029" y="2973476"/>
                  </a:lnTo>
                  <a:lnTo>
                    <a:pt x="2013098" y="2975046"/>
                  </a:lnTo>
                  <a:lnTo>
                    <a:pt x="2010770" y="2978187"/>
                  </a:lnTo>
                  <a:lnTo>
                    <a:pt x="2007976" y="2980654"/>
                  </a:lnTo>
                  <a:lnTo>
                    <a:pt x="2004949" y="2982673"/>
                  </a:lnTo>
                  <a:lnTo>
                    <a:pt x="2001456" y="2984692"/>
                  </a:lnTo>
                  <a:lnTo>
                    <a:pt x="1997498" y="2985814"/>
                  </a:lnTo>
                  <a:lnTo>
                    <a:pt x="1993773" y="2986935"/>
                  </a:lnTo>
                  <a:lnTo>
                    <a:pt x="1989814" y="2987384"/>
                  </a:lnTo>
                  <a:lnTo>
                    <a:pt x="1985856" y="2987608"/>
                  </a:lnTo>
                  <a:lnTo>
                    <a:pt x="1982131" y="2987159"/>
                  </a:lnTo>
                  <a:lnTo>
                    <a:pt x="1978405" y="2986487"/>
                  </a:lnTo>
                  <a:lnTo>
                    <a:pt x="1974913" y="2985141"/>
                  </a:lnTo>
                  <a:lnTo>
                    <a:pt x="1972817" y="2984019"/>
                  </a:lnTo>
                  <a:lnTo>
                    <a:pt x="1971653" y="2983122"/>
                  </a:lnTo>
                  <a:lnTo>
                    <a:pt x="1970023" y="2982000"/>
                  </a:lnTo>
                  <a:lnTo>
                    <a:pt x="1968626" y="2980654"/>
                  </a:lnTo>
                  <a:lnTo>
                    <a:pt x="1967462" y="2979533"/>
                  </a:lnTo>
                  <a:lnTo>
                    <a:pt x="1966298" y="2977962"/>
                  </a:lnTo>
                  <a:lnTo>
                    <a:pt x="1965134" y="2975495"/>
                  </a:lnTo>
                  <a:lnTo>
                    <a:pt x="1964435" y="2973252"/>
                  </a:lnTo>
                  <a:lnTo>
                    <a:pt x="1963737" y="2971008"/>
                  </a:lnTo>
                  <a:lnTo>
                    <a:pt x="1963737" y="2968317"/>
                  </a:lnTo>
                  <a:lnTo>
                    <a:pt x="1963970" y="2966073"/>
                  </a:lnTo>
                  <a:lnTo>
                    <a:pt x="1964668" y="2963381"/>
                  </a:lnTo>
                  <a:lnTo>
                    <a:pt x="1965599" y="2960914"/>
                  </a:lnTo>
                  <a:lnTo>
                    <a:pt x="1966996" y="2958446"/>
                  </a:lnTo>
                  <a:lnTo>
                    <a:pt x="1968859" y="2956203"/>
                  </a:lnTo>
                  <a:lnTo>
                    <a:pt x="1970955" y="2954184"/>
                  </a:lnTo>
                  <a:lnTo>
                    <a:pt x="1973516" y="2951941"/>
                  </a:lnTo>
                  <a:lnTo>
                    <a:pt x="1976077" y="2950595"/>
                  </a:lnTo>
                  <a:lnTo>
                    <a:pt x="1979337" y="2949025"/>
                  </a:lnTo>
                  <a:lnTo>
                    <a:pt x="1983062" y="2947679"/>
                  </a:lnTo>
                  <a:lnTo>
                    <a:pt x="1987253" y="2946782"/>
                  </a:lnTo>
                  <a:lnTo>
                    <a:pt x="1991444" y="2946333"/>
                  </a:lnTo>
                  <a:close/>
                  <a:moveTo>
                    <a:pt x="579895" y="2939983"/>
                  </a:moveTo>
                  <a:lnTo>
                    <a:pt x="580354" y="2939983"/>
                  </a:lnTo>
                  <a:lnTo>
                    <a:pt x="581500" y="2940652"/>
                  </a:lnTo>
                  <a:lnTo>
                    <a:pt x="584709" y="2942437"/>
                  </a:lnTo>
                  <a:lnTo>
                    <a:pt x="588605" y="2944892"/>
                  </a:lnTo>
                  <a:lnTo>
                    <a:pt x="592502" y="2948238"/>
                  </a:lnTo>
                  <a:lnTo>
                    <a:pt x="597086" y="2951808"/>
                  </a:lnTo>
                  <a:lnTo>
                    <a:pt x="605109" y="2959617"/>
                  </a:lnTo>
                  <a:lnTo>
                    <a:pt x="611985" y="2966533"/>
                  </a:lnTo>
                  <a:lnTo>
                    <a:pt x="617028" y="2972334"/>
                  </a:lnTo>
                  <a:lnTo>
                    <a:pt x="620466" y="2977019"/>
                  </a:lnTo>
                  <a:lnTo>
                    <a:pt x="621612" y="2978581"/>
                  </a:lnTo>
                  <a:lnTo>
                    <a:pt x="622071" y="2979919"/>
                  </a:lnTo>
                  <a:lnTo>
                    <a:pt x="622300" y="2980812"/>
                  </a:lnTo>
                  <a:lnTo>
                    <a:pt x="622071" y="2981258"/>
                  </a:lnTo>
                  <a:lnTo>
                    <a:pt x="621841" y="2981258"/>
                  </a:lnTo>
                  <a:lnTo>
                    <a:pt x="620924" y="2981258"/>
                  </a:lnTo>
                  <a:lnTo>
                    <a:pt x="620237" y="2980812"/>
                  </a:lnTo>
                  <a:lnTo>
                    <a:pt x="618174" y="2979696"/>
                  </a:lnTo>
                  <a:lnTo>
                    <a:pt x="615194" y="2977912"/>
                  </a:lnTo>
                  <a:lnTo>
                    <a:pt x="611985" y="2975457"/>
                  </a:lnTo>
                  <a:lnTo>
                    <a:pt x="604650" y="2969433"/>
                  </a:lnTo>
                  <a:lnTo>
                    <a:pt x="597086" y="2962071"/>
                  </a:lnTo>
                  <a:lnTo>
                    <a:pt x="589522" y="2954708"/>
                  </a:lnTo>
                  <a:lnTo>
                    <a:pt x="583792" y="2948015"/>
                  </a:lnTo>
                  <a:lnTo>
                    <a:pt x="581500" y="2945115"/>
                  </a:lnTo>
                  <a:lnTo>
                    <a:pt x="580124" y="2942884"/>
                  </a:lnTo>
                  <a:lnTo>
                    <a:pt x="579437" y="2941322"/>
                  </a:lnTo>
                  <a:lnTo>
                    <a:pt x="579437" y="2940652"/>
                  </a:lnTo>
                  <a:lnTo>
                    <a:pt x="579666" y="2940206"/>
                  </a:lnTo>
                  <a:lnTo>
                    <a:pt x="579895" y="2939983"/>
                  </a:lnTo>
                  <a:close/>
                  <a:moveTo>
                    <a:pt x="2154988" y="2938395"/>
                  </a:moveTo>
                  <a:lnTo>
                    <a:pt x="2158343" y="2938395"/>
                  </a:lnTo>
                  <a:lnTo>
                    <a:pt x="2161475" y="2939061"/>
                  </a:lnTo>
                  <a:lnTo>
                    <a:pt x="2163936" y="2939505"/>
                  </a:lnTo>
                  <a:lnTo>
                    <a:pt x="2166620" y="2940614"/>
                  </a:lnTo>
                  <a:lnTo>
                    <a:pt x="2168633" y="2941502"/>
                  </a:lnTo>
                  <a:lnTo>
                    <a:pt x="2170423" y="2942833"/>
                  </a:lnTo>
                  <a:lnTo>
                    <a:pt x="2171989" y="2944165"/>
                  </a:lnTo>
                  <a:lnTo>
                    <a:pt x="2173331" y="2945718"/>
                  </a:lnTo>
                  <a:lnTo>
                    <a:pt x="2174226" y="2947493"/>
                  </a:lnTo>
                  <a:lnTo>
                    <a:pt x="2175344" y="2949047"/>
                  </a:lnTo>
                  <a:lnTo>
                    <a:pt x="2175792" y="2950822"/>
                  </a:lnTo>
                  <a:lnTo>
                    <a:pt x="2176015" y="2952819"/>
                  </a:lnTo>
                  <a:lnTo>
                    <a:pt x="2176463" y="2954594"/>
                  </a:lnTo>
                  <a:lnTo>
                    <a:pt x="2176463" y="2956370"/>
                  </a:lnTo>
                  <a:lnTo>
                    <a:pt x="2176015" y="2958145"/>
                  </a:lnTo>
                  <a:lnTo>
                    <a:pt x="2175568" y="2959920"/>
                  </a:lnTo>
                  <a:lnTo>
                    <a:pt x="2175121" y="2961696"/>
                  </a:lnTo>
                  <a:lnTo>
                    <a:pt x="2174226" y="2963471"/>
                  </a:lnTo>
                  <a:lnTo>
                    <a:pt x="2172436" y="2966799"/>
                  </a:lnTo>
                  <a:lnTo>
                    <a:pt x="2169976" y="2969684"/>
                  </a:lnTo>
                  <a:lnTo>
                    <a:pt x="2167068" y="2972125"/>
                  </a:lnTo>
                  <a:lnTo>
                    <a:pt x="2163936" y="2974566"/>
                  </a:lnTo>
                  <a:lnTo>
                    <a:pt x="2160580" y="2976341"/>
                  </a:lnTo>
                  <a:lnTo>
                    <a:pt x="2157001" y="2977895"/>
                  </a:lnTo>
                  <a:lnTo>
                    <a:pt x="2153422" y="2978782"/>
                  </a:lnTo>
                  <a:lnTo>
                    <a:pt x="2149619" y="2979448"/>
                  </a:lnTo>
                  <a:lnTo>
                    <a:pt x="2146040" y="2979670"/>
                  </a:lnTo>
                  <a:lnTo>
                    <a:pt x="2142461" y="2979448"/>
                  </a:lnTo>
                  <a:lnTo>
                    <a:pt x="2139106" y="2978561"/>
                  </a:lnTo>
                  <a:lnTo>
                    <a:pt x="2135974" y="2977229"/>
                  </a:lnTo>
                  <a:lnTo>
                    <a:pt x="2134632" y="2976341"/>
                  </a:lnTo>
                  <a:lnTo>
                    <a:pt x="2133066" y="2975454"/>
                  </a:lnTo>
                  <a:lnTo>
                    <a:pt x="2131724" y="2974344"/>
                  </a:lnTo>
                  <a:lnTo>
                    <a:pt x="2130829" y="2973235"/>
                  </a:lnTo>
                  <a:lnTo>
                    <a:pt x="2129710" y="2971681"/>
                  </a:lnTo>
                  <a:lnTo>
                    <a:pt x="2129039" y="2970128"/>
                  </a:lnTo>
                  <a:lnTo>
                    <a:pt x="2127921" y="2968131"/>
                  </a:lnTo>
                  <a:lnTo>
                    <a:pt x="2127473" y="2965912"/>
                  </a:lnTo>
                  <a:lnTo>
                    <a:pt x="2127250" y="2963471"/>
                  </a:lnTo>
                  <a:lnTo>
                    <a:pt x="2127473" y="2961030"/>
                  </a:lnTo>
                  <a:lnTo>
                    <a:pt x="2127921" y="2958367"/>
                  </a:lnTo>
                  <a:lnTo>
                    <a:pt x="2128816" y="2956148"/>
                  </a:lnTo>
                  <a:lnTo>
                    <a:pt x="2129934" y="2953485"/>
                  </a:lnTo>
                  <a:lnTo>
                    <a:pt x="2131500" y="2951266"/>
                  </a:lnTo>
                  <a:lnTo>
                    <a:pt x="2133290" y="2949047"/>
                  </a:lnTo>
                  <a:lnTo>
                    <a:pt x="2135303" y="2946606"/>
                  </a:lnTo>
                  <a:lnTo>
                    <a:pt x="2137987" y="2944609"/>
                  </a:lnTo>
                  <a:lnTo>
                    <a:pt x="2140895" y="2942833"/>
                  </a:lnTo>
                  <a:lnTo>
                    <a:pt x="2143803" y="2941280"/>
                  </a:lnTo>
                  <a:lnTo>
                    <a:pt x="2147159" y="2939948"/>
                  </a:lnTo>
                  <a:lnTo>
                    <a:pt x="2151185" y="2939061"/>
                  </a:lnTo>
                  <a:lnTo>
                    <a:pt x="2154988" y="2938395"/>
                  </a:lnTo>
                  <a:close/>
                  <a:moveTo>
                    <a:pt x="533400" y="2917758"/>
                  </a:moveTo>
                  <a:lnTo>
                    <a:pt x="533630" y="2917758"/>
                  </a:lnTo>
                  <a:lnTo>
                    <a:pt x="534552" y="2917979"/>
                  </a:lnTo>
                  <a:lnTo>
                    <a:pt x="537548" y="2919745"/>
                  </a:lnTo>
                  <a:lnTo>
                    <a:pt x="540774" y="2922614"/>
                  </a:lnTo>
                  <a:lnTo>
                    <a:pt x="548609" y="2929456"/>
                  </a:lnTo>
                  <a:lnTo>
                    <a:pt x="556905" y="2937402"/>
                  </a:lnTo>
                  <a:lnTo>
                    <a:pt x="564049" y="2944465"/>
                  </a:lnTo>
                  <a:lnTo>
                    <a:pt x="567736" y="2948218"/>
                  </a:lnTo>
                  <a:lnTo>
                    <a:pt x="571884" y="2952632"/>
                  </a:lnTo>
                  <a:lnTo>
                    <a:pt x="574880" y="2956384"/>
                  </a:lnTo>
                  <a:lnTo>
                    <a:pt x="576032" y="2957930"/>
                  </a:lnTo>
                  <a:lnTo>
                    <a:pt x="576263" y="2959033"/>
                  </a:lnTo>
                  <a:lnTo>
                    <a:pt x="574880" y="2958592"/>
                  </a:lnTo>
                  <a:lnTo>
                    <a:pt x="572806" y="2957267"/>
                  </a:lnTo>
                  <a:lnTo>
                    <a:pt x="567275" y="2952632"/>
                  </a:lnTo>
                  <a:lnTo>
                    <a:pt x="560362" y="2946452"/>
                  </a:lnTo>
                  <a:lnTo>
                    <a:pt x="552988" y="2939610"/>
                  </a:lnTo>
                  <a:lnTo>
                    <a:pt x="545613" y="2932546"/>
                  </a:lnTo>
                  <a:lnTo>
                    <a:pt x="539391" y="2925925"/>
                  </a:lnTo>
                  <a:lnTo>
                    <a:pt x="535243" y="2920848"/>
                  </a:lnTo>
                  <a:lnTo>
                    <a:pt x="533861" y="2919082"/>
                  </a:lnTo>
                  <a:lnTo>
                    <a:pt x="533400" y="2917758"/>
                  </a:lnTo>
                  <a:close/>
                  <a:moveTo>
                    <a:pt x="2464776" y="2912995"/>
                  </a:moveTo>
                  <a:lnTo>
                    <a:pt x="2467524" y="2912995"/>
                  </a:lnTo>
                  <a:lnTo>
                    <a:pt x="2470271" y="2913222"/>
                  </a:lnTo>
                  <a:lnTo>
                    <a:pt x="2472561" y="2913675"/>
                  </a:lnTo>
                  <a:lnTo>
                    <a:pt x="2474622" y="2914583"/>
                  </a:lnTo>
                  <a:lnTo>
                    <a:pt x="2476453" y="2915490"/>
                  </a:lnTo>
                  <a:lnTo>
                    <a:pt x="2477827" y="2916851"/>
                  </a:lnTo>
                  <a:lnTo>
                    <a:pt x="2479201" y="2918211"/>
                  </a:lnTo>
                  <a:lnTo>
                    <a:pt x="2479888" y="2919799"/>
                  </a:lnTo>
                  <a:lnTo>
                    <a:pt x="2480804" y="2921386"/>
                  </a:lnTo>
                  <a:lnTo>
                    <a:pt x="2481033" y="2923201"/>
                  </a:lnTo>
                  <a:lnTo>
                    <a:pt x="2481262" y="2925015"/>
                  </a:lnTo>
                  <a:lnTo>
                    <a:pt x="2481262" y="2926829"/>
                  </a:lnTo>
                  <a:lnTo>
                    <a:pt x="2481033" y="2928870"/>
                  </a:lnTo>
                  <a:lnTo>
                    <a:pt x="2480804" y="2930685"/>
                  </a:lnTo>
                  <a:lnTo>
                    <a:pt x="2479888" y="2932499"/>
                  </a:lnTo>
                  <a:lnTo>
                    <a:pt x="2479430" y="2934313"/>
                  </a:lnTo>
                  <a:lnTo>
                    <a:pt x="2477598" y="2937942"/>
                  </a:lnTo>
                  <a:lnTo>
                    <a:pt x="2475309" y="2941117"/>
                  </a:lnTo>
                  <a:lnTo>
                    <a:pt x="2472561" y="2944292"/>
                  </a:lnTo>
                  <a:lnTo>
                    <a:pt x="2469356" y="2947240"/>
                  </a:lnTo>
                  <a:lnTo>
                    <a:pt x="2466379" y="2949508"/>
                  </a:lnTo>
                  <a:lnTo>
                    <a:pt x="2463173" y="2951549"/>
                  </a:lnTo>
                  <a:lnTo>
                    <a:pt x="2459739" y="2953137"/>
                  </a:lnTo>
                  <a:lnTo>
                    <a:pt x="2456075" y="2954497"/>
                  </a:lnTo>
                  <a:lnTo>
                    <a:pt x="2452641" y="2955405"/>
                  </a:lnTo>
                  <a:lnTo>
                    <a:pt x="2449435" y="2955858"/>
                  </a:lnTo>
                  <a:lnTo>
                    <a:pt x="2446230" y="2955858"/>
                  </a:lnTo>
                  <a:lnTo>
                    <a:pt x="2443024" y="2955178"/>
                  </a:lnTo>
                  <a:lnTo>
                    <a:pt x="2440506" y="2954497"/>
                  </a:lnTo>
                  <a:lnTo>
                    <a:pt x="2439132" y="2953590"/>
                  </a:lnTo>
                  <a:lnTo>
                    <a:pt x="2437987" y="2952910"/>
                  </a:lnTo>
                  <a:lnTo>
                    <a:pt x="2437071" y="2952003"/>
                  </a:lnTo>
                  <a:lnTo>
                    <a:pt x="2436155" y="2950869"/>
                  </a:lnTo>
                  <a:lnTo>
                    <a:pt x="2435468" y="2949735"/>
                  </a:lnTo>
                  <a:lnTo>
                    <a:pt x="2434553" y="2948374"/>
                  </a:lnTo>
                  <a:lnTo>
                    <a:pt x="2433866" y="2946106"/>
                  </a:lnTo>
                  <a:lnTo>
                    <a:pt x="2433637" y="2943838"/>
                  </a:lnTo>
                  <a:lnTo>
                    <a:pt x="2433866" y="2941344"/>
                  </a:lnTo>
                  <a:lnTo>
                    <a:pt x="2434324" y="2938849"/>
                  </a:lnTo>
                  <a:lnTo>
                    <a:pt x="2435240" y="2935901"/>
                  </a:lnTo>
                  <a:lnTo>
                    <a:pt x="2436155" y="2933406"/>
                  </a:lnTo>
                  <a:lnTo>
                    <a:pt x="2437758" y="2930458"/>
                  </a:lnTo>
                  <a:lnTo>
                    <a:pt x="2439590" y="2927736"/>
                  </a:lnTo>
                  <a:lnTo>
                    <a:pt x="2441651" y="2925242"/>
                  </a:lnTo>
                  <a:lnTo>
                    <a:pt x="2444169" y="2922520"/>
                  </a:lnTo>
                  <a:lnTo>
                    <a:pt x="2446917" y="2920479"/>
                  </a:lnTo>
                  <a:lnTo>
                    <a:pt x="2449893" y="2918438"/>
                  </a:lnTo>
                  <a:lnTo>
                    <a:pt x="2453328" y="2916624"/>
                  </a:lnTo>
                  <a:lnTo>
                    <a:pt x="2456762" y="2915036"/>
                  </a:lnTo>
                  <a:lnTo>
                    <a:pt x="2460426" y="2913675"/>
                  </a:lnTo>
                  <a:lnTo>
                    <a:pt x="2464776" y="2912995"/>
                  </a:lnTo>
                  <a:close/>
                  <a:moveTo>
                    <a:pt x="577377" y="2909820"/>
                  </a:moveTo>
                  <a:lnTo>
                    <a:pt x="578047" y="2909820"/>
                  </a:lnTo>
                  <a:lnTo>
                    <a:pt x="579385" y="2910274"/>
                  </a:lnTo>
                  <a:lnTo>
                    <a:pt x="582732" y="2912315"/>
                  </a:lnTo>
                  <a:lnTo>
                    <a:pt x="586525" y="2914809"/>
                  </a:lnTo>
                  <a:lnTo>
                    <a:pt x="590541" y="2917985"/>
                  </a:lnTo>
                  <a:lnTo>
                    <a:pt x="594780" y="2921840"/>
                  </a:lnTo>
                  <a:lnTo>
                    <a:pt x="598796" y="2925695"/>
                  </a:lnTo>
                  <a:lnTo>
                    <a:pt x="602589" y="2929778"/>
                  </a:lnTo>
                  <a:lnTo>
                    <a:pt x="606158" y="2933633"/>
                  </a:lnTo>
                  <a:lnTo>
                    <a:pt x="609282" y="2937262"/>
                  </a:lnTo>
                  <a:lnTo>
                    <a:pt x="611736" y="2940890"/>
                  </a:lnTo>
                  <a:lnTo>
                    <a:pt x="614190" y="2943838"/>
                  </a:lnTo>
                  <a:lnTo>
                    <a:pt x="615752" y="2946787"/>
                  </a:lnTo>
                  <a:lnTo>
                    <a:pt x="616867" y="2948828"/>
                  </a:lnTo>
                  <a:lnTo>
                    <a:pt x="617537" y="2950642"/>
                  </a:lnTo>
                  <a:lnTo>
                    <a:pt x="617537" y="2952003"/>
                  </a:lnTo>
                  <a:lnTo>
                    <a:pt x="617314" y="2952230"/>
                  </a:lnTo>
                  <a:lnTo>
                    <a:pt x="616867" y="2952456"/>
                  </a:lnTo>
                  <a:lnTo>
                    <a:pt x="616421" y="2952683"/>
                  </a:lnTo>
                  <a:lnTo>
                    <a:pt x="615752" y="2952683"/>
                  </a:lnTo>
                  <a:lnTo>
                    <a:pt x="613521" y="2952003"/>
                  </a:lnTo>
                  <a:lnTo>
                    <a:pt x="610844" y="2950415"/>
                  </a:lnTo>
                  <a:lnTo>
                    <a:pt x="607720" y="2948147"/>
                  </a:lnTo>
                  <a:lnTo>
                    <a:pt x="604596" y="2945653"/>
                  </a:lnTo>
                  <a:lnTo>
                    <a:pt x="601027" y="2942478"/>
                  </a:lnTo>
                  <a:lnTo>
                    <a:pt x="597457" y="2939076"/>
                  </a:lnTo>
                  <a:lnTo>
                    <a:pt x="590318" y="2931819"/>
                  </a:lnTo>
                  <a:lnTo>
                    <a:pt x="586971" y="2928190"/>
                  </a:lnTo>
                  <a:lnTo>
                    <a:pt x="584071" y="2924561"/>
                  </a:lnTo>
                  <a:lnTo>
                    <a:pt x="581170" y="2921160"/>
                  </a:lnTo>
                  <a:lnTo>
                    <a:pt x="579162" y="2917985"/>
                  </a:lnTo>
                  <a:lnTo>
                    <a:pt x="577600" y="2915036"/>
                  </a:lnTo>
                  <a:lnTo>
                    <a:pt x="576708" y="2912768"/>
                  </a:lnTo>
                  <a:lnTo>
                    <a:pt x="576262" y="2911861"/>
                  </a:lnTo>
                  <a:lnTo>
                    <a:pt x="576262" y="2911181"/>
                  </a:lnTo>
                  <a:lnTo>
                    <a:pt x="576708" y="2910274"/>
                  </a:lnTo>
                  <a:lnTo>
                    <a:pt x="576931" y="2910047"/>
                  </a:lnTo>
                  <a:lnTo>
                    <a:pt x="577377" y="2909820"/>
                  </a:lnTo>
                  <a:close/>
                  <a:moveTo>
                    <a:pt x="1727213" y="2908233"/>
                  </a:moveTo>
                  <a:lnTo>
                    <a:pt x="1730811" y="2908458"/>
                  </a:lnTo>
                  <a:lnTo>
                    <a:pt x="1734410" y="2908906"/>
                  </a:lnTo>
                  <a:lnTo>
                    <a:pt x="1737558" y="2909804"/>
                  </a:lnTo>
                  <a:lnTo>
                    <a:pt x="1740482" y="2910702"/>
                  </a:lnTo>
                  <a:lnTo>
                    <a:pt x="1742956" y="2912048"/>
                  </a:lnTo>
                  <a:lnTo>
                    <a:pt x="1745205" y="2913395"/>
                  </a:lnTo>
                  <a:lnTo>
                    <a:pt x="1747679" y="2914966"/>
                  </a:lnTo>
                  <a:lnTo>
                    <a:pt x="1749478" y="2916761"/>
                  </a:lnTo>
                  <a:lnTo>
                    <a:pt x="1751052" y="2918556"/>
                  </a:lnTo>
                  <a:lnTo>
                    <a:pt x="1752401" y="2920351"/>
                  </a:lnTo>
                  <a:lnTo>
                    <a:pt x="1753526" y="2922371"/>
                  </a:lnTo>
                  <a:lnTo>
                    <a:pt x="1754425" y="2924166"/>
                  </a:lnTo>
                  <a:lnTo>
                    <a:pt x="1755100" y="2926186"/>
                  </a:lnTo>
                  <a:lnTo>
                    <a:pt x="1755775" y="2927982"/>
                  </a:lnTo>
                  <a:lnTo>
                    <a:pt x="1755775" y="2930001"/>
                  </a:lnTo>
                  <a:lnTo>
                    <a:pt x="1755775" y="2931797"/>
                  </a:lnTo>
                  <a:lnTo>
                    <a:pt x="1755775" y="2933592"/>
                  </a:lnTo>
                  <a:lnTo>
                    <a:pt x="1755100" y="2935387"/>
                  </a:lnTo>
                  <a:lnTo>
                    <a:pt x="1754650" y="2937182"/>
                  </a:lnTo>
                  <a:lnTo>
                    <a:pt x="1754200" y="2938753"/>
                  </a:lnTo>
                  <a:lnTo>
                    <a:pt x="1753301" y="2940324"/>
                  </a:lnTo>
                  <a:lnTo>
                    <a:pt x="1752401" y="2941446"/>
                  </a:lnTo>
                  <a:lnTo>
                    <a:pt x="1749927" y="2944139"/>
                  </a:lnTo>
                  <a:lnTo>
                    <a:pt x="1747454" y="2946159"/>
                  </a:lnTo>
                  <a:lnTo>
                    <a:pt x="1744305" y="2947954"/>
                  </a:lnTo>
                  <a:lnTo>
                    <a:pt x="1740932" y="2949525"/>
                  </a:lnTo>
                  <a:lnTo>
                    <a:pt x="1737333" y="2950423"/>
                  </a:lnTo>
                  <a:lnTo>
                    <a:pt x="1733285" y="2951096"/>
                  </a:lnTo>
                  <a:lnTo>
                    <a:pt x="1729462" y="2951096"/>
                  </a:lnTo>
                  <a:lnTo>
                    <a:pt x="1725639" y="2950872"/>
                  </a:lnTo>
                  <a:lnTo>
                    <a:pt x="1721815" y="2949974"/>
                  </a:lnTo>
                  <a:lnTo>
                    <a:pt x="1717767" y="2948852"/>
                  </a:lnTo>
                  <a:lnTo>
                    <a:pt x="1714169" y="2947057"/>
                  </a:lnTo>
                  <a:lnTo>
                    <a:pt x="1710796" y="2944588"/>
                  </a:lnTo>
                  <a:lnTo>
                    <a:pt x="1709221" y="2943242"/>
                  </a:lnTo>
                  <a:lnTo>
                    <a:pt x="1707647" y="2941895"/>
                  </a:lnTo>
                  <a:lnTo>
                    <a:pt x="1705623" y="2939202"/>
                  </a:lnTo>
                  <a:lnTo>
                    <a:pt x="1704049" y="2936509"/>
                  </a:lnTo>
                  <a:lnTo>
                    <a:pt x="1702924" y="2934041"/>
                  </a:lnTo>
                  <a:lnTo>
                    <a:pt x="1702025" y="2931123"/>
                  </a:lnTo>
                  <a:lnTo>
                    <a:pt x="1701800" y="2928430"/>
                  </a:lnTo>
                  <a:lnTo>
                    <a:pt x="1702025" y="2925737"/>
                  </a:lnTo>
                  <a:lnTo>
                    <a:pt x="1702474" y="2922820"/>
                  </a:lnTo>
                  <a:lnTo>
                    <a:pt x="1703599" y="2920576"/>
                  </a:lnTo>
                  <a:lnTo>
                    <a:pt x="1705173" y="2918107"/>
                  </a:lnTo>
                  <a:lnTo>
                    <a:pt x="1706972" y="2915863"/>
                  </a:lnTo>
                  <a:lnTo>
                    <a:pt x="1709221" y="2913843"/>
                  </a:lnTo>
                  <a:lnTo>
                    <a:pt x="1712145" y="2912048"/>
                  </a:lnTo>
                  <a:lnTo>
                    <a:pt x="1715294" y="2910477"/>
                  </a:lnTo>
                  <a:lnTo>
                    <a:pt x="1718892" y="2909580"/>
                  </a:lnTo>
                  <a:lnTo>
                    <a:pt x="1722715" y="2908458"/>
                  </a:lnTo>
                  <a:lnTo>
                    <a:pt x="1727213" y="2908233"/>
                  </a:lnTo>
                  <a:close/>
                  <a:moveTo>
                    <a:pt x="1902845" y="2905058"/>
                  </a:moveTo>
                  <a:lnTo>
                    <a:pt x="1906458" y="2905283"/>
                  </a:lnTo>
                  <a:lnTo>
                    <a:pt x="1909619" y="2905956"/>
                  </a:lnTo>
                  <a:lnTo>
                    <a:pt x="1912780" y="2906629"/>
                  </a:lnTo>
                  <a:lnTo>
                    <a:pt x="1915716" y="2907751"/>
                  </a:lnTo>
                  <a:lnTo>
                    <a:pt x="1917974" y="2908649"/>
                  </a:lnTo>
                  <a:lnTo>
                    <a:pt x="1920232" y="2910220"/>
                  </a:lnTo>
                  <a:lnTo>
                    <a:pt x="1922038" y="2911566"/>
                  </a:lnTo>
                  <a:lnTo>
                    <a:pt x="1924071" y="2913361"/>
                  </a:lnTo>
                  <a:lnTo>
                    <a:pt x="1925200" y="2915157"/>
                  </a:lnTo>
                  <a:lnTo>
                    <a:pt x="1926555" y="2916952"/>
                  </a:lnTo>
                  <a:lnTo>
                    <a:pt x="1927458" y="2918747"/>
                  </a:lnTo>
                  <a:lnTo>
                    <a:pt x="1928135" y="2920767"/>
                  </a:lnTo>
                  <a:lnTo>
                    <a:pt x="1928587" y="2922562"/>
                  </a:lnTo>
                  <a:lnTo>
                    <a:pt x="1928813" y="2924807"/>
                  </a:lnTo>
                  <a:lnTo>
                    <a:pt x="1928813" y="2926602"/>
                  </a:lnTo>
                  <a:lnTo>
                    <a:pt x="1928813" y="2928397"/>
                  </a:lnTo>
                  <a:lnTo>
                    <a:pt x="1928361" y="2930192"/>
                  </a:lnTo>
                  <a:lnTo>
                    <a:pt x="1927910" y="2931988"/>
                  </a:lnTo>
                  <a:lnTo>
                    <a:pt x="1927006" y="2933783"/>
                  </a:lnTo>
                  <a:lnTo>
                    <a:pt x="1926329" y="2935354"/>
                  </a:lnTo>
                  <a:lnTo>
                    <a:pt x="1925200" y="2936925"/>
                  </a:lnTo>
                  <a:lnTo>
                    <a:pt x="1924297" y="2938496"/>
                  </a:lnTo>
                  <a:lnTo>
                    <a:pt x="1921587" y="2940964"/>
                  </a:lnTo>
                  <a:lnTo>
                    <a:pt x="1918425" y="2943433"/>
                  </a:lnTo>
                  <a:lnTo>
                    <a:pt x="1915038" y="2945228"/>
                  </a:lnTo>
                  <a:lnTo>
                    <a:pt x="1911425" y="2946350"/>
                  </a:lnTo>
                  <a:lnTo>
                    <a:pt x="1907587" y="2947472"/>
                  </a:lnTo>
                  <a:lnTo>
                    <a:pt x="1903748" y="2947921"/>
                  </a:lnTo>
                  <a:lnTo>
                    <a:pt x="1899457" y="2947921"/>
                  </a:lnTo>
                  <a:lnTo>
                    <a:pt x="1895619" y="2947697"/>
                  </a:lnTo>
                  <a:lnTo>
                    <a:pt x="1891780" y="2946799"/>
                  </a:lnTo>
                  <a:lnTo>
                    <a:pt x="1888393" y="2945228"/>
                  </a:lnTo>
                  <a:lnTo>
                    <a:pt x="1886586" y="2944331"/>
                  </a:lnTo>
                  <a:lnTo>
                    <a:pt x="1885006" y="2943433"/>
                  </a:lnTo>
                  <a:lnTo>
                    <a:pt x="1883425" y="2942086"/>
                  </a:lnTo>
                  <a:lnTo>
                    <a:pt x="1881844" y="2940740"/>
                  </a:lnTo>
                  <a:lnTo>
                    <a:pt x="1880489" y="2939169"/>
                  </a:lnTo>
                  <a:lnTo>
                    <a:pt x="1879586" y="2937598"/>
                  </a:lnTo>
                  <a:lnTo>
                    <a:pt x="1878005" y="2935354"/>
                  </a:lnTo>
                  <a:lnTo>
                    <a:pt x="1877102" y="2933110"/>
                  </a:lnTo>
                  <a:lnTo>
                    <a:pt x="1876651" y="2930417"/>
                  </a:lnTo>
                  <a:lnTo>
                    <a:pt x="1876425" y="2927724"/>
                  </a:lnTo>
                  <a:lnTo>
                    <a:pt x="1876425" y="2925255"/>
                  </a:lnTo>
                  <a:lnTo>
                    <a:pt x="1876876" y="2922562"/>
                  </a:lnTo>
                  <a:lnTo>
                    <a:pt x="1878005" y="2920094"/>
                  </a:lnTo>
                  <a:lnTo>
                    <a:pt x="1878909" y="2917850"/>
                  </a:lnTo>
                  <a:lnTo>
                    <a:pt x="1880715" y="2915157"/>
                  </a:lnTo>
                  <a:lnTo>
                    <a:pt x="1882522" y="2913137"/>
                  </a:lnTo>
                  <a:lnTo>
                    <a:pt x="1885006" y="2911117"/>
                  </a:lnTo>
                  <a:lnTo>
                    <a:pt x="1887715" y="2909322"/>
                  </a:lnTo>
                  <a:lnTo>
                    <a:pt x="1890877" y="2907751"/>
                  </a:lnTo>
                  <a:lnTo>
                    <a:pt x="1894490" y="2906629"/>
                  </a:lnTo>
                  <a:lnTo>
                    <a:pt x="1898554" y="2905507"/>
                  </a:lnTo>
                  <a:lnTo>
                    <a:pt x="1902845" y="2905058"/>
                  </a:lnTo>
                  <a:close/>
                  <a:moveTo>
                    <a:pt x="2072838" y="2898708"/>
                  </a:moveTo>
                  <a:lnTo>
                    <a:pt x="2076270" y="2899152"/>
                  </a:lnTo>
                  <a:lnTo>
                    <a:pt x="2079473" y="2899374"/>
                  </a:lnTo>
                  <a:lnTo>
                    <a:pt x="2082447" y="2899819"/>
                  </a:lnTo>
                  <a:lnTo>
                    <a:pt x="2084963" y="2900929"/>
                  </a:lnTo>
                  <a:lnTo>
                    <a:pt x="2087251" y="2901817"/>
                  </a:lnTo>
                  <a:lnTo>
                    <a:pt x="2089538" y="2902928"/>
                  </a:lnTo>
                  <a:lnTo>
                    <a:pt x="2091140" y="2904482"/>
                  </a:lnTo>
                  <a:lnTo>
                    <a:pt x="2092512" y="2906037"/>
                  </a:lnTo>
                  <a:lnTo>
                    <a:pt x="2093885" y="2907592"/>
                  </a:lnTo>
                  <a:lnTo>
                    <a:pt x="2095258" y="2909368"/>
                  </a:lnTo>
                  <a:lnTo>
                    <a:pt x="2095944" y="2911367"/>
                  </a:lnTo>
                  <a:lnTo>
                    <a:pt x="2096630" y="2913144"/>
                  </a:lnTo>
                  <a:lnTo>
                    <a:pt x="2096859" y="2915143"/>
                  </a:lnTo>
                  <a:lnTo>
                    <a:pt x="2097088" y="2917141"/>
                  </a:lnTo>
                  <a:lnTo>
                    <a:pt x="2096859" y="2919362"/>
                  </a:lnTo>
                  <a:lnTo>
                    <a:pt x="2096630" y="2921361"/>
                  </a:lnTo>
                  <a:lnTo>
                    <a:pt x="2095944" y="2923138"/>
                  </a:lnTo>
                  <a:lnTo>
                    <a:pt x="2095258" y="2925137"/>
                  </a:lnTo>
                  <a:lnTo>
                    <a:pt x="2094571" y="2926691"/>
                  </a:lnTo>
                  <a:lnTo>
                    <a:pt x="2093427" y="2928468"/>
                  </a:lnTo>
                  <a:lnTo>
                    <a:pt x="2091140" y="2931577"/>
                  </a:lnTo>
                  <a:lnTo>
                    <a:pt x="2088166" y="2934020"/>
                  </a:lnTo>
                  <a:lnTo>
                    <a:pt x="2084963" y="2936463"/>
                  </a:lnTo>
                  <a:lnTo>
                    <a:pt x="2081531" y="2938240"/>
                  </a:lnTo>
                  <a:lnTo>
                    <a:pt x="2077642" y="2939794"/>
                  </a:lnTo>
                  <a:lnTo>
                    <a:pt x="2073982" y="2940683"/>
                  </a:lnTo>
                  <a:lnTo>
                    <a:pt x="2069864" y="2941349"/>
                  </a:lnTo>
                  <a:lnTo>
                    <a:pt x="2065975" y="2941571"/>
                  </a:lnTo>
                  <a:lnTo>
                    <a:pt x="2062086" y="2941127"/>
                  </a:lnTo>
                  <a:lnTo>
                    <a:pt x="2058426" y="2940239"/>
                  </a:lnTo>
                  <a:lnTo>
                    <a:pt x="2054994" y="2938906"/>
                  </a:lnTo>
                  <a:lnTo>
                    <a:pt x="2053393" y="2938018"/>
                  </a:lnTo>
                  <a:lnTo>
                    <a:pt x="2051792" y="2936907"/>
                  </a:lnTo>
                  <a:lnTo>
                    <a:pt x="2050419" y="2935797"/>
                  </a:lnTo>
                  <a:lnTo>
                    <a:pt x="2049046" y="2934686"/>
                  </a:lnTo>
                  <a:lnTo>
                    <a:pt x="2048131" y="2933132"/>
                  </a:lnTo>
                  <a:lnTo>
                    <a:pt x="2046987" y="2931577"/>
                  </a:lnTo>
                  <a:lnTo>
                    <a:pt x="2046072" y="2929356"/>
                  </a:lnTo>
                  <a:lnTo>
                    <a:pt x="2045157" y="2926913"/>
                  </a:lnTo>
                  <a:lnTo>
                    <a:pt x="2044700" y="2924470"/>
                  </a:lnTo>
                  <a:lnTo>
                    <a:pt x="2044929" y="2921805"/>
                  </a:lnTo>
                  <a:lnTo>
                    <a:pt x="2045157" y="2919362"/>
                  </a:lnTo>
                  <a:lnTo>
                    <a:pt x="2046072" y="2916697"/>
                  </a:lnTo>
                  <a:lnTo>
                    <a:pt x="2046987" y="2914254"/>
                  </a:lnTo>
                  <a:lnTo>
                    <a:pt x="2048360" y="2911589"/>
                  </a:lnTo>
                  <a:lnTo>
                    <a:pt x="2050190" y="2909368"/>
                  </a:lnTo>
                  <a:lnTo>
                    <a:pt x="2052478" y="2906925"/>
                  </a:lnTo>
                  <a:lnTo>
                    <a:pt x="2054994" y="2904927"/>
                  </a:lnTo>
                  <a:lnTo>
                    <a:pt x="2057740" y="2903150"/>
                  </a:lnTo>
                  <a:lnTo>
                    <a:pt x="2061171" y="2901595"/>
                  </a:lnTo>
                  <a:lnTo>
                    <a:pt x="2064603" y="2900263"/>
                  </a:lnTo>
                  <a:lnTo>
                    <a:pt x="2068720" y="2899374"/>
                  </a:lnTo>
                  <a:lnTo>
                    <a:pt x="2072838" y="2898708"/>
                  </a:lnTo>
                  <a:close/>
                  <a:moveTo>
                    <a:pt x="495300" y="2890770"/>
                  </a:moveTo>
                  <a:lnTo>
                    <a:pt x="495763" y="2890996"/>
                  </a:lnTo>
                  <a:lnTo>
                    <a:pt x="507348" y="2902050"/>
                  </a:lnTo>
                  <a:lnTo>
                    <a:pt x="523566" y="2918518"/>
                  </a:lnTo>
                  <a:lnTo>
                    <a:pt x="535614" y="2930700"/>
                  </a:lnTo>
                  <a:lnTo>
                    <a:pt x="538163" y="2933633"/>
                  </a:lnTo>
                  <a:lnTo>
                    <a:pt x="536773" y="2932280"/>
                  </a:lnTo>
                  <a:lnTo>
                    <a:pt x="530054" y="2925737"/>
                  </a:lnTo>
                  <a:lnTo>
                    <a:pt x="512213" y="2908141"/>
                  </a:lnTo>
                  <a:lnTo>
                    <a:pt x="499007" y="2894605"/>
                  </a:lnTo>
                  <a:lnTo>
                    <a:pt x="495300" y="2890770"/>
                  </a:lnTo>
                  <a:close/>
                  <a:moveTo>
                    <a:pt x="2237731" y="2889183"/>
                  </a:moveTo>
                  <a:lnTo>
                    <a:pt x="2241163" y="2889183"/>
                  </a:lnTo>
                  <a:lnTo>
                    <a:pt x="2244138" y="2889627"/>
                  </a:lnTo>
                  <a:lnTo>
                    <a:pt x="2246884" y="2890071"/>
                  </a:lnTo>
                  <a:lnTo>
                    <a:pt x="2249401" y="2890960"/>
                  </a:lnTo>
                  <a:lnTo>
                    <a:pt x="2251460" y="2892292"/>
                  </a:lnTo>
                  <a:lnTo>
                    <a:pt x="2253291" y="2893403"/>
                  </a:lnTo>
                  <a:lnTo>
                    <a:pt x="2254893" y="2894735"/>
                  </a:lnTo>
                  <a:lnTo>
                    <a:pt x="2256266" y="2896512"/>
                  </a:lnTo>
                  <a:lnTo>
                    <a:pt x="2257181" y="2898067"/>
                  </a:lnTo>
                  <a:lnTo>
                    <a:pt x="2258096" y="2899843"/>
                  </a:lnTo>
                  <a:lnTo>
                    <a:pt x="2258554" y="2901620"/>
                  </a:lnTo>
                  <a:lnTo>
                    <a:pt x="2259012" y="2903841"/>
                  </a:lnTo>
                  <a:lnTo>
                    <a:pt x="2259012" y="2905618"/>
                  </a:lnTo>
                  <a:lnTo>
                    <a:pt x="2259012" y="2907616"/>
                  </a:lnTo>
                  <a:lnTo>
                    <a:pt x="2258783" y="2909393"/>
                  </a:lnTo>
                  <a:lnTo>
                    <a:pt x="2258325" y="2911170"/>
                  </a:lnTo>
                  <a:lnTo>
                    <a:pt x="2257410" y="2913169"/>
                  </a:lnTo>
                  <a:lnTo>
                    <a:pt x="2256723" y="2914945"/>
                  </a:lnTo>
                  <a:lnTo>
                    <a:pt x="2254664" y="2918277"/>
                  </a:lnTo>
                  <a:lnTo>
                    <a:pt x="2251918" y="2921386"/>
                  </a:lnTo>
                  <a:lnTo>
                    <a:pt x="2249172" y="2924273"/>
                  </a:lnTo>
                  <a:lnTo>
                    <a:pt x="2245969" y="2926494"/>
                  </a:lnTo>
                  <a:lnTo>
                    <a:pt x="2242307" y="2928493"/>
                  </a:lnTo>
                  <a:lnTo>
                    <a:pt x="2238646" y="2930047"/>
                  </a:lnTo>
                  <a:lnTo>
                    <a:pt x="2234527" y="2931158"/>
                  </a:lnTo>
                  <a:lnTo>
                    <a:pt x="2230866" y="2931824"/>
                  </a:lnTo>
                  <a:lnTo>
                    <a:pt x="2226976" y="2932046"/>
                  </a:lnTo>
                  <a:lnTo>
                    <a:pt x="2223543" y="2931824"/>
                  </a:lnTo>
                  <a:lnTo>
                    <a:pt x="2219882" y="2931158"/>
                  </a:lnTo>
                  <a:lnTo>
                    <a:pt x="2218280" y="2930269"/>
                  </a:lnTo>
                  <a:lnTo>
                    <a:pt x="2216678" y="2929603"/>
                  </a:lnTo>
                  <a:lnTo>
                    <a:pt x="2215305" y="2928715"/>
                  </a:lnTo>
                  <a:lnTo>
                    <a:pt x="2213932" y="2927826"/>
                  </a:lnTo>
                  <a:lnTo>
                    <a:pt x="2212788" y="2926716"/>
                  </a:lnTo>
                  <a:lnTo>
                    <a:pt x="2211644" y="2925383"/>
                  </a:lnTo>
                  <a:lnTo>
                    <a:pt x="2210500" y="2924051"/>
                  </a:lnTo>
                  <a:lnTo>
                    <a:pt x="2209814" y="2922496"/>
                  </a:lnTo>
                  <a:lnTo>
                    <a:pt x="2209127" y="2920275"/>
                  </a:lnTo>
                  <a:lnTo>
                    <a:pt x="2208441" y="2917832"/>
                  </a:lnTo>
                  <a:lnTo>
                    <a:pt x="2208212" y="2915390"/>
                  </a:lnTo>
                  <a:lnTo>
                    <a:pt x="2208441" y="2912947"/>
                  </a:lnTo>
                  <a:lnTo>
                    <a:pt x="2209356" y="2910059"/>
                  </a:lnTo>
                  <a:lnTo>
                    <a:pt x="2210042" y="2907616"/>
                  </a:lnTo>
                  <a:lnTo>
                    <a:pt x="2211415" y="2904951"/>
                  </a:lnTo>
                  <a:lnTo>
                    <a:pt x="2213017" y="2902508"/>
                  </a:lnTo>
                  <a:lnTo>
                    <a:pt x="2215077" y="2900065"/>
                  </a:lnTo>
                  <a:lnTo>
                    <a:pt x="2217136" y="2897845"/>
                  </a:lnTo>
                  <a:lnTo>
                    <a:pt x="2219882" y="2895846"/>
                  </a:lnTo>
                  <a:lnTo>
                    <a:pt x="2222628" y="2893847"/>
                  </a:lnTo>
                  <a:lnTo>
                    <a:pt x="2226060" y="2892292"/>
                  </a:lnTo>
                  <a:lnTo>
                    <a:pt x="2229493" y="2890960"/>
                  </a:lnTo>
                  <a:lnTo>
                    <a:pt x="2233612" y="2889849"/>
                  </a:lnTo>
                  <a:lnTo>
                    <a:pt x="2237731" y="2889183"/>
                  </a:lnTo>
                  <a:close/>
                  <a:moveTo>
                    <a:pt x="515937" y="2884420"/>
                  </a:moveTo>
                  <a:lnTo>
                    <a:pt x="516849" y="2884420"/>
                  </a:lnTo>
                  <a:lnTo>
                    <a:pt x="517761" y="2884883"/>
                  </a:lnTo>
                  <a:lnTo>
                    <a:pt x="520726" y="2886967"/>
                  </a:lnTo>
                  <a:lnTo>
                    <a:pt x="524374" y="2889745"/>
                  </a:lnTo>
                  <a:lnTo>
                    <a:pt x="528479" y="2893218"/>
                  </a:lnTo>
                  <a:lnTo>
                    <a:pt x="532356" y="2897385"/>
                  </a:lnTo>
                  <a:lnTo>
                    <a:pt x="540337" y="2905488"/>
                  </a:lnTo>
                  <a:lnTo>
                    <a:pt x="546950" y="2913127"/>
                  </a:lnTo>
                  <a:lnTo>
                    <a:pt x="550371" y="2917295"/>
                  </a:lnTo>
                  <a:lnTo>
                    <a:pt x="554019" y="2922156"/>
                  </a:lnTo>
                  <a:lnTo>
                    <a:pt x="555387" y="2924240"/>
                  </a:lnTo>
                  <a:lnTo>
                    <a:pt x="556756" y="2926092"/>
                  </a:lnTo>
                  <a:lnTo>
                    <a:pt x="557212" y="2927713"/>
                  </a:lnTo>
                  <a:lnTo>
                    <a:pt x="557212" y="2928870"/>
                  </a:lnTo>
                  <a:lnTo>
                    <a:pt x="556756" y="2928870"/>
                  </a:lnTo>
                  <a:lnTo>
                    <a:pt x="556300" y="2928870"/>
                  </a:lnTo>
                  <a:lnTo>
                    <a:pt x="554019" y="2927713"/>
                  </a:lnTo>
                  <a:lnTo>
                    <a:pt x="551739" y="2925860"/>
                  </a:lnTo>
                  <a:lnTo>
                    <a:pt x="548774" y="2923545"/>
                  </a:lnTo>
                  <a:lnTo>
                    <a:pt x="541705" y="2917063"/>
                  </a:lnTo>
                  <a:lnTo>
                    <a:pt x="534408" y="2909423"/>
                  </a:lnTo>
                  <a:lnTo>
                    <a:pt x="527339" y="2901320"/>
                  </a:lnTo>
                  <a:lnTo>
                    <a:pt x="521182" y="2893912"/>
                  </a:lnTo>
                  <a:lnTo>
                    <a:pt x="518901" y="2890671"/>
                  </a:lnTo>
                  <a:lnTo>
                    <a:pt x="517077" y="2887893"/>
                  </a:lnTo>
                  <a:lnTo>
                    <a:pt x="516393" y="2885809"/>
                  </a:lnTo>
                  <a:lnTo>
                    <a:pt x="515937" y="2885115"/>
                  </a:lnTo>
                  <a:lnTo>
                    <a:pt x="515937" y="2884420"/>
                  </a:lnTo>
                  <a:close/>
                  <a:moveTo>
                    <a:pt x="575802" y="2878070"/>
                  </a:moveTo>
                  <a:lnTo>
                    <a:pt x="576705" y="2878070"/>
                  </a:lnTo>
                  <a:lnTo>
                    <a:pt x="578509" y="2878512"/>
                  </a:lnTo>
                  <a:lnTo>
                    <a:pt x="580313" y="2879175"/>
                  </a:lnTo>
                  <a:lnTo>
                    <a:pt x="582343" y="2880280"/>
                  </a:lnTo>
                  <a:lnTo>
                    <a:pt x="586178" y="2882931"/>
                  </a:lnTo>
                  <a:lnTo>
                    <a:pt x="590463" y="2886024"/>
                  </a:lnTo>
                  <a:lnTo>
                    <a:pt x="594523" y="2889780"/>
                  </a:lnTo>
                  <a:lnTo>
                    <a:pt x="598808" y="2893978"/>
                  </a:lnTo>
                  <a:lnTo>
                    <a:pt x="602643" y="2897955"/>
                  </a:lnTo>
                  <a:lnTo>
                    <a:pt x="606026" y="2901711"/>
                  </a:lnTo>
                  <a:lnTo>
                    <a:pt x="608958" y="2905467"/>
                  </a:lnTo>
                  <a:lnTo>
                    <a:pt x="611213" y="2909002"/>
                  </a:lnTo>
                  <a:lnTo>
                    <a:pt x="613243" y="2912095"/>
                  </a:lnTo>
                  <a:lnTo>
                    <a:pt x="614596" y="2914747"/>
                  </a:lnTo>
                  <a:lnTo>
                    <a:pt x="615724" y="2917177"/>
                  </a:lnTo>
                  <a:lnTo>
                    <a:pt x="615950" y="2918945"/>
                  </a:lnTo>
                  <a:lnTo>
                    <a:pt x="615950" y="2919607"/>
                  </a:lnTo>
                  <a:lnTo>
                    <a:pt x="615724" y="2920049"/>
                  </a:lnTo>
                  <a:lnTo>
                    <a:pt x="615048" y="2920712"/>
                  </a:lnTo>
                  <a:lnTo>
                    <a:pt x="614596" y="2920933"/>
                  </a:lnTo>
                  <a:lnTo>
                    <a:pt x="614145" y="2920933"/>
                  </a:lnTo>
                  <a:lnTo>
                    <a:pt x="613243" y="2920933"/>
                  </a:lnTo>
                  <a:lnTo>
                    <a:pt x="610988" y="2920049"/>
                  </a:lnTo>
                  <a:lnTo>
                    <a:pt x="608056" y="2918945"/>
                  </a:lnTo>
                  <a:lnTo>
                    <a:pt x="604898" y="2916735"/>
                  </a:lnTo>
                  <a:lnTo>
                    <a:pt x="601515" y="2914305"/>
                  </a:lnTo>
                  <a:lnTo>
                    <a:pt x="598132" y="2911433"/>
                  </a:lnTo>
                  <a:lnTo>
                    <a:pt x="594748" y="2908118"/>
                  </a:lnTo>
                  <a:lnTo>
                    <a:pt x="591140" y="2904804"/>
                  </a:lnTo>
                  <a:lnTo>
                    <a:pt x="587756" y="2901269"/>
                  </a:lnTo>
                  <a:lnTo>
                    <a:pt x="584824" y="2897734"/>
                  </a:lnTo>
                  <a:lnTo>
                    <a:pt x="581892" y="2893978"/>
                  </a:lnTo>
                  <a:lnTo>
                    <a:pt x="579637" y="2890664"/>
                  </a:lnTo>
                  <a:lnTo>
                    <a:pt x="577381" y="2887350"/>
                  </a:lnTo>
                  <a:lnTo>
                    <a:pt x="575802" y="2884477"/>
                  </a:lnTo>
                  <a:lnTo>
                    <a:pt x="574900" y="2882047"/>
                  </a:lnTo>
                  <a:lnTo>
                    <a:pt x="574675" y="2880942"/>
                  </a:lnTo>
                  <a:lnTo>
                    <a:pt x="574675" y="2879838"/>
                  </a:lnTo>
                  <a:lnTo>
                    <a:pt x="574900" y="2879175"/>
                  </a:lnTo>
                  <a:lnTo>
                    <a:pt x="575126" y="2878733"/>
                  </a:lnTo>
                  <a:lnTo>
                    <a:pt x="575802" y="2878070"/>
                  </a:lnTo>
                  <a:close/>
                  <a:moveTo>
                    <a:pt x="2547555" y="2860608"/>
                  </a:moveTo>
                  <a:lnTo>
                    <a:pt x="2550532" y="2860608"/>
                  </a:lnTo>
                  <a:lnTo>
                    <a:pt x="2553279" y="2860834"/>
                  </a:lnTo>
                  <a:lnTo>
                    <a:pt x="2555569" y="2861511"/>
                  </a:lnTo>
                  <a:lnTo>
                    <a:pt x="2557401" y="2862188"/>
                  </a:lnTo>
                  <a:lnTo>
                    <a:pt x="2559232" y="2863316"/>
                  </a:lnTo>
                  <a:lnTo>
                    <a:pt x="2560606" y="2864444"/>
                  </a:lnTo>
                  <a:lnTo>
                    <a:pt x="2561980" y="2865798"/>
                  </a:lnTo>
                  <a:lnTo>
                    <a:pt x="2562667" y="2867377"/>
                  </a:lnTo>
                  <a:lnTo>
                    <a:pt x="2563354" y="2869182"/>
                  </a:lnTo>
                  <a:lnTo>
                    <a:pt x="2563812" y="2870987"/>
                  </a:lnTo>
                  <a:lnTo>
                    <a:pt x="2563812" y="2872792"/>
                  </a:lnTo>
                  <a:lnTo>
                    <a:pt x="2563812" y="2875049"/>
                  </a:lnTo>
                  <a:lnTo>
                    <a:pt x="2563583" y="2876854"/>
                  </a:lnTo>
                  <a:lnTo>
                    <a:pt x="2563354" y="2878885"/>
                  </a:lnTo>
                  <a:lnTo>
                    <a:pt x="2562438" y="2880690"/>
                  </a:lnTo>
                  <a:lnTo>
                    <a:pt x="2561751" y="2882495"/>
                  </a:lnTo>
                  <a:lnTo>
                    <a:pt x="2559919" y="2886330"/>
                  </a:lnTo>
                  <a:lnTo>
                    <a:pt x="2557401" y="2889715"/>
                  </a:lnTo>
                  <a:lnTo>
                    <a:pt x="2554882" y="2892874"/>
                  </a:lnTo>
                  <a:lnTo>
                    <a:pt x="2551677" y="2895807"/>
                  </a:lnTo>
                  <a:lnTo>
                    <a:pt x="2548471" y="2898289"/>
                  </a:lnTo>
                  <a:lnTo>
                    <a:pt x="2545037" y="2900320"/>
                  </a:lnTo>
                  <a:lnTo>
                    <a:pt x="2541602" y="2902125"/>
                  </a:lnTo>
                  <a:lnTo>
                    <a:pt x="2538168" y="2903704"/>
                  </a:lnTo>
                  <a:lnTo>
                    <a:pt x="2534733" y="2904607"/>
                  </a:lnTo>
                  <a:lnTo>
                    <a:pt x="2531299" y="2905058"/>
                  </a:lnTo>
                  <a:lnTo>
                    <a:pt x="2528322" y="2905058"/>
                  </a:lnTo>
                  <a:lnTo>
                    <a:pt x="2525345" y="2904607"/>
                  </a:lnTo>
                  <a:lnTo>
                    <a:pt x="2522598" y="2903704"/>
                  </a:lnTo>
                  <a:lnTo>
                    <a:pt x="2521453" y="2903027"/>
                  </a:lnTo>
                  <a:lnTo>
                    <a:pt x="2520308" y="2902125"/>
                  </a:lnTo>
                  <a:lnTo>
                    <a:pt x="2519163" y="2901222"/>
                  </a:lnTo>
                  <a:lnTo>
                    <a:pt x="2518476" y="2900094"/>
                  </a:lnTo>
                  <a:lnTo>
                    <a:pt x="2517790" y="2898740"/>
                  </a:lnTo>
                  <a:lnTo>
                    <a:pt x="2516874" y="2897612"/>
                  </a:lnTo>
                  <a:lnTo>
                    <a:pt x="2516416" y="2894905"/>
                  </a:lnTo>
                  <a:lnTo>
                    <a:pt x="2516187" y="2892423"/>
                  </a:lnTo>
                  <a:lnTo>
                    <a:pt x="2516187" y="2889715"/>
                  </a:lnTo>
                  <a:lnTo>
                    <a:pt x="2516645" y="2887007"/>
                  </a:lnTo>
                  <a:lnTo>
                    <a:pt x="2517790" y="2884074"/>
                  </a:lnTo>
                  <a:lnTo>
                    <a:pt x="2518934" y="2881141"/>
                  </a:lnTo>
                  <a:lnTo>
                    <a:pt x="2520537" y="2878433"/>
                  </a:lnTo>
                  <a:lnTo>
                    <a:pt x="2522369" y="2875726"/>
                  </a:lnTo>
                  <a:lnTo>
                    <a:pt x="2524887" y="2873018"/>
                  </a:lnTo>
                  <a:lnTo>
                    <a:pt x="2527406" y="2870536"/>
                  </a:lnTo>
                  <a:lnTo>
                    <a:pt x="2530154" y="2868280"/>
                  </a:lnTo>
                  <a:lnTo>
                    <a:pt x="2533130" y="2866023"/>
                  </a:lnTo>
                  <a:lnTo>
                    <a:pt x="2536336" y="2864218"/>
                  </a:lnTo>
                  <a:lnTo>
                    <a:pt x="2539770" y="2862639"/>
                  </a:lnTo>
                  <a:lnTo>
                    <a:pt x="2543434" y="2861511"/>
                  </a:lnTo>
                  <a:lnTo>
                    <a:pt x="2547555" y="2860608"/>
                  </a:lnTo>
                  <a:close/>
                  <a:moveTo>
                    <a:pt x="1820078" y="2860608"/>
                  </a:moveTo>
                  <a:lnTo>
                    <a:pt x="1823662" y="2860841"/>
                  </a:lnTo>
                  <a:lnTo>
                    <a:pt x="1827021" y="2861306"/>
                  </a:lnTo>
                  <a:lnTo>
                    <a:pt x="1830381" y="2862236"/>
                  </a:lnTo>
                  <a:lnTo>
                    <a:pt x="1833292" y="2863166"/>
                  </a:lnTo>
                  <a:lnTo>
                    <a:pt x="1835980" y="2864561"/>
                  </a:lnTo>
                  <a:lnTo>
                    <a:pt x="1838219" y="2866188"/>
                  </a:lnTo>
                  <a:lnTo>
                    <a:pt x="1840235" y="2867816"/>
                  </a:lnTo>
                  <a:lnTo>
                    <a:pt x="1842027" y="2869676"/>
                  </a:lnTo>
                  <a:lnTo>
                    <a:pt x="1843594" y="2871536"/>
                  </a:lnTo>
                  <a:lnTo>
                    <a:pt x="1844938" y="2873396"/>
                  </a:lnTo>
                  <a:lnTo>
                    <a:pt x="1846058" y="2875489"/>
                  </a:lnTo>
                  <a:lnTo>
                    <a:pt x="1846730" y="2877814"/>
                  </a:lnTo>
                  <a:lnTo>
                    <a:pt x="1847178" y="2879674"/>
                  </a:lnTo>
                  <a:lnTo>
                    <a:pt x="1847850" y="2881767"/>
                  </a:lnTo>
                  <a:lnTo>
                    <a:pt x="1847850" y="2883860"/>
                  </a:lnTo>
                  <a:lnTo>
                    <a:pt x="1847850" y="2885720"/>
                  </a:lnTo>
                  <a:lnTo>
                    <a:pt x="1847402" y="2887580"/>
                  </a:lnTo>
                  <a:lnTo>
                    <a:pt x="1846954" y="2889440"/>
                  </a:lnTo>
                  <a:lnTo>
                    <a:pt x="1846506" y="2891300"/>
                  </a:lnTo>
                  <a:lnTo>
                    <a:pt x="1845610" y="2892928"/>
                  </a:lnTo>
                  <a:lnTo>
                    <a:pt x="1844714" y="2894555"/>
                  </a:lnTo>
                  <a:lnTo>
                    <a:pt x="1843594" y="2896183"/>
                  </a:lnTo>
                  <a:lnTo>
                    <a:pt x="1841355" y="2898741"/>
                  </a:lnTo>
                  <a:lnTo>
                    <a:pt x="1838443" y="2901298"/>
                  </a:lnTo>
                  <a:lnTo>
                    <a:pt x="1835084" y="2903158"/>
                  </a:lnTo>
                  <a:lnTo>
                    <a:pt x="1831724" y="2904786"/>
                  </a:lnTo>
                  <a:lnTo>
                    <a:pt x="1828141" y="2905716"/>
                  </a:lnTo>
                  <a:lnTo>
                    <a:pt x="1824334" y="2906646"/>
                  </a:lnTo>
                  <a:lnTo>
                    <a:pt x="1820078" y="2906646"/>
                  </a:lnTo>
                  <a:lnTo>
                    <a:pt x="1816271" y="2906414"/>
                  </a:lnTo>
                  <a:lnTo>
                    <a:pt x="1812464" y="2905484"/>
                  </a:lnTo>
                  <a:lnTo>
                    <a:pt x="1808656" y="2904321"/>
                  </a:lnTo>
                  <a:lnTo>
                    <a:pt x="1805297" y="2902228"/>
                  </a:lnTo>
                  <a:lnTo>
                    <a:pt x="1803505" y="2901298"/>
                  </a:lnTo>
                  <a:lnTo>
                    <a:pt x="1801937" y="2899903"/>
                  </a:lnTo>
                  <a:lnTo>
                    <a:pt x="1800370" y="2898508"/>
                  </a:lnTo>
                  <a:lnTo>
                    <a:pt x="1798802" y="2896880"/>
                  </a:lnTo>
                  <a:lnTo>
                    <a:pt x="1797010" y="2894323"/>
                  </a:lnTo>
                  <a:lnTo>
                    <a:pt x="1795442" y="2891533"/>
                  </a:lnTo>
                  <a:lnTo>
                    <a:pt x="1794323" y="2888742"/>
                  </a:lnTo>
                  <a:lnTo>
                    <a:pt x="1793875" y="2885720"/>
                  </a:lnTo>
                  <a:lnTo>
                    <a:pt x="1793875" y="2882697"/>
                  </a:lnTo>
                  <a:lnTo>
                    <a:pt x="1794099" y="2879907"/>
                  </a:lnTo>
                  <a:lnTo>
                    <a:pt x="1794995" y="2876884"/>
                  </a:lnTo>
                  <a:lnTo>
                    <a:pt x="1796114" y="2874327"/>
                  </a:lnTo>
                  <a:lnTo>
                    <a:pt x="1797682" y="2871536"/>
                  </a:lnTo>
                  <a:lnTo>
                    <a:pt x="1799698" y="2869211"/>
                  </a:lnTo>
                  <a:lnTo>
                    <a:pt x="1802161" y="2866886"/>
                  </a:lnTo>
                  <a:lnTo>
                    <a:pt x="1804849" y="2865026"/>
                  </a:lnTo>
                  <a:lnTo>
                    <a:pt x="1808208" y="2863166"/>
                  </a:lnTo>
                  <a:lnTo>
                    <a:pt x="1812016" y="2862236"/>
                  </a:lnTo>
                  <a:lnTo>
                    <a:pt x="1815823" y="2861073"/>
                  </a:lnTo>
                  <a:lnTo>
                    <a:pt x="1820078" y="2860608"/>
                  </a:lnTo>
                  <a:close/>
                  <a:moveTo>
                    <a:pt x="474663" y="2860608"/>
                  </a:moveTo>
                  <a:lnTo>
                    <a:pt x="475124" y="2860608"/>
                  </a:lnTo>
                  <a:lnTo>
                    <a:pt x="475585" y="2860838"/>
                  </a:lnTo>
                  <a:lnTo>
                    <a:pt x="478122" y="2862681"/>
                  </a:lnTo>
                  <a:lnTo>
                    <a:pt x="481119" y="2865675"/>
                  </a:lnTo>
                  <a:lnTo>
                    <a:pt x="488729" y="2873275"/>
                  </a:lnTo>
                  <a:lnTo>
                    <a:pt x="496568" y="2881797"/>
                  </a:lnTo>
                  <a:lnTo>
                    <a:pt x="503486" y="2889397"/>
                  </a:lnTo>
                  <a:lnTo>
                    <a:pt x="511326" y="2898379"/>
                  </a:lnTo>
                  <a:lnTo>
                    <a:pt x="514324" y="2902525"/>
                  </a:lnTo>
                  <a:lnTo>
                    <a:pt x="515477" y="2904137"/>
                  </a:lnTo>
                  <a:lnTo>
                    <a:pt x="515938" y="2905058"/>
                  </a:lnTo>
                  <a:lnTo>
                    <a:pt x="515246" y="2904828"/>
                  </a:lnTo>
                  <a:lnTo>
                    <a:pt x="513632" y="2903446"/>
                  </a:lnTo>
                  <a:lnTo>
                    <a:pt x="508559" y="2899070"/>
                  </a:lnTo>
                  <a:lnTo>
                    <a:pt x="501872" y="2892391"/>
                  </a:lnTo>
                  <a:lnTo>
                    <a:pt x="494724" y="2884560"/>
                  </a:lnTo>
                  <a:lnTo>
                    <a:pt x="487345" y="2876730"/>
                  </a:lnTo>
                  <a:lnTo>
                    <a:pt x="481119" y="2869590"/>
                  </a:lnTo>
                  <a:lnTo>
                    <a:pt x="476507" y="2863602"/>
                  </a:lnTo>
                  <a:lnTo>
                    <a:pt x="475124" y="2861529"/>
                  </a:lnTo>
                  <a:lnTo>
                    <a:pt x="474663" y="2860608"/>
                  </a:lnTo>
                  <a:close/>
                  <a:moveTo>
                    <a:pt x="1996740" y="2855845"/>
                  </a:moveTo>
                  <a:lnTo>
                    <a:pt x="2000384" y="2856078"/>
                  </a:lnTo>
                  <a:lnTo>
                    <a:pt x="2003800" y="2856775"/>
                  </a:lnTo>
                  <a:lnTo>
                    <a:pt x="2006533" y="2857240"/>
                  </a:lnTo>
                  <a:lnTo>
                    <a:pt x="2009493" y="2858170"/>
                  </a:lnTo>
                  <a:lnTo>
                    <a:pt x="2011771" y="2859565"/>
                  </a:lnTo>
                  <a:lnTo>
                    <a:pt x="2014276" y="2860960"/>
                  </a:lnTo>
                  <a:lnTo>
                    <a:pt x="2016098" y="2862588"/>
                  </a:lnTo>
                  <a:lnTo>
                    <a:pt x="2017692" y="2864448"/>
                  </a:lnTo>
                  <a:lnTo>
                    <a:pt x="2019286" y="2866308"/>
                  </a:lnTo>
                  <a:lnTo>
                    <a:pt x="2020197" y="2868168"/>
                  </a:lnTo>
                  <a:lnTo>
                    <a:pt x="2021108" y="2870261"/>
                  </a:lnTo>
                  <a:lnTo>
                    <a:pt x="2021792" y="2872121"/>
                  </a:lnTo>
                  <a:lnTo>
                    <a:pt x="2022019" y="2874446"/>
                  </a:lnTo>
                  <a:lnTo>
                    <a:pt x="2022475" y="2876539"/>
                  </a:lnTo>
                  <a:lnTo>
                    <a:pt x="2022475" y="2878399"/>
                  </a:lnTo>
                  <a:lnTo>
                    <a:pt x="2022019" y="2880492"/>
                  </a:lnTo>
                  <a:lnTo>
                    <a:pt x="2021564" y="2882352"/>
                  </a:lnTo>
                  <a:lnTo>
                    <a:pt x="2021108" y="2884444"/>
                  </a:lnTo>
                  <a:lnTo>
                    <a:pt x="2020197" y="2886305"/>
                  </a:lnTo>
                  <a:lnTo>
                    <a:pt x="2019286" y="2887932"/>
                  </a:lnTo>
                  <a:lnTo>
                    <a:pt x="2018148" y="2889560"/>
                  </a:lnTo>
                  <a:lnTo>
                    <a:pt x="2016781" y="2891187"/>
                  </a:lnTo>
                  <a:lnTo>
                    <a:pt x="2014276" y="2894210"/>
                  </a:lnTo>
                  <a:lnTo>
                    <a:pt x="2010860" y="2896535"/>
                  </a:lnTo>
                  <a:lnTo>
                    <a:pt x="2007444" y="2898628"/>
                  </a:lnTo>
                  <a:lnTo>
                    <a:pt x="2003572" y="2900023"/>
                  </a:lnTo>
                  <a:lnTo>
                    <a:pt x="1999473" y="2901186"/>
                  </a:lnTo>
                  <a:lnTo>
                    <a:pt x="1995601" y="2901883"/>
                  </a:lnTo>
                  <a:lnTo>
                    <a:pt x="1991502" y="2901883"/>
                  </a:lnTo>
                  <a:lnTo>
                    <a:pt x="1987402" y="2901418"/>
                  </a:lnTo>
                  <a:lnTo>
                    <a:pt x="1983531" y="2900488"/>
                  </a:lnTo>
                  <a:lnTo>
                    <a:pt x="1979887" y="2898860"/>
                  </a:lnTo>
                  <a:lnTo>
                    <a:pt x="1978293" y="2897930"/>
                  </a:lnTo>
                  <a:lnTo>
                    <a:pt x="1976698" y="2896768"/>
                  </a:lnTo>
                  <a:lnTo>
                    <a:pt x="1975104" y="2895838"/>
                  </a:lnTo>
                  <a:lnTo>
                    <a:pt x="1973738" y="2894210"/>
                  </a:lnTo>
                  <a:lnTo>
                    <a:pt x="1972599" y="2892583"/>
                  </a:lnTo>
                  <a:lnTo>
                    <a:pt x="1971233" y="2890955"/>
                  </a:lnTo>
                  <a:lnTo>
                    <a:pt x="1970094" y="2888630"/>
                  </a:lnTo>
                  <a:lnTo>
                    <a:pt x="1969183" y="2885840"/>
                  </a:lnTo>
                  <a:lnTo>
                    <a:pt x="1968500" y="2883282"/>
                  </a:lnTo>
                  <a:lnTo>
                    <a:pt x="1968500" y="2880492"/>
                  </a:lnTo>
                  <a:lnTo>
                    <a:pt x="1968955" y="2877934"/>
                  </a:lnTo>
                  <a:lnTo>
                    <a:pt x="1969411" y="2874911"/>
                  </a:lnTo>
                  <a:lnTo>
                    <a:pt x="1970549" y="2872121"/>
                  </a:lnTo>
                  <a:lnTo>
                    <a:pt x="1971916" y="2869564"/>
                  </a:lnTo>
                  <a:lnTo>
                    <a:pt x="1973510" y="2866773"/>
                  </a:lnTo>
                  <a:lnTo>
                    <a:pt x="1975788" y="2864681"/>
                  </a:lnTo>
                  <a:lnTo>
                    <a:pt x="1978293" y="2862356"/>
                  </a:lnTo>
                  <a:lnTo>
                    <a:pt x="1981253" y="2860495"/>
                  </a:lnTo>
                  <a:lnTo>
                    <a:pt x="1984669" y="2858868"/>
                  </a:lnTo>
                  <a:lnTo>
                    <a:pt x="1988313" y="2857473"/>
                  </a:lnTo>
                  <a:lnTo>
                    <a:pt x="1992185" y="2856310"/>
                  </a:lnTo>
                  <a:lnTo>
                    <a:pt x="1996740" y="2855845"/>
                  </a:lnTo>
                  <a:close/>
                  <a:moveTo>
                    <a:pt x="507081" y="2852670"/>
                  </a:moveTo>
                  <a:lnTo>
                    <a:pt x="507527" y="2852670"/>
                  </a:lnTo>
                  <a:lnTo>
                    <a:pt x="508641" y="2852896"/>
                  </a:lnTo>
                  <a:lnTo>
                    <a:pt x="511986" y="2854926"/>
                  </a:lnTo>
                  <a:lnTo>
                    <a:pt x="515553" y="2857860"/>
                  </a:lnTo>
                  <a:lnTo>
                    <a:pt x="519344" y="2861244"/>
                  </a:lnTo>
                  <a:lnTo>
                    <a:pt x="523357" y="2865080"/>
                  </a:lnTo>
                  <a:lnTo>
                    <a:pt x="527371" y="2869141"/>
                  </a:lnTo>
                  <a:lnTo>
                    <a:pt x="530938" y="2873429"/>
                  </a:lnTo>
                  <a:lnTo>
                    <a:pt x="537404" y="2881100"/>
                  </a:lnTo>
                  <a:lnTo>
                    <a:pt x="540303" y="2884710"/>
                  </a:lnTo>
                  <a:lnTo>
                    <a:pt x="542532" y="2887869"/>
                  </a:lnTo>
                  <a:lnTo>
                    <a:pt x="544093" y="2890802"/>
                  </a:lnTo>
                  <a:lnTo>
                    <a:pt x="545431" y="2893059"/>
                  </a:lnTo>
                  <a:lnTo>
                    <a:pt x="546100" y="2894864"/>
                  </a:lnTo>
                  <a:lnTo>
                    <a:pt x="546100" y="2896218"/>
                  </a:lnTo>
                  <a:lnTo>
                    <a:pt x="546100" y="2896669"/>
                  </a:lnTo>
                  <a:lnTo>
                    <a:pt x="545654" y="2897120"/>
                  </a:lnTo>
                  <a:lnTo>
                    <a:pt x="545431" y="2897120"/>
                  </a:lnTo>
                  <a:lnTo>
                    <a:pt x="544539" y="2897120"/>
                  </a:lnTo>
                  <a:lnTo>
                    <a:pt x="542755" y="2896218"/>
                  </a:lnTo>
                  <a:lnTo>
                    <a:pt x="540303" y="2894638"/>
                  </a:lnTo>
                  <a:lnTo>
                    <a:pt x="537404" y="2892382"/>
                  </a:lnTo>
                  <a:lnTo>
                    <a:pt x="534060" y="2889674"/>
                  </a:lnTo>
                  <a:lnTo>
                    <a:pt x="530715" y="2886741"/>
                  </a:lnTo>
                  <a:lnTo>
                    <a:pt x="527371" y="2882905"/>
                  </a:lnTo>
                  <a:lnTo>
                    <a:pt x="520459" y="2875459"/>
                  </a:lnTo>
                  <a:lnTo>
                    <a:pt x="514216" y="2867562"/>
                  </a:lnTo>
                  <a:lnTo>
                    <a:pt x="511540" y="2863952"/>
                  </a:lnTo>
                  <a:lnTo>
                    <a:pt x="509310" y="2860793"/>
                  </a:lnTo>
                  <a:lnTo>
                    <a:pt x="507527" y="2858085"/>
                  </a:lnTo>
                  <a:lnTo>
                    <a:pt x="506635" y="2855378"/>
                  </a:lnTo>
                  <a:lnTo>
                    <a:pt x="506412" y="2854701"/>
                  </a:lnTo>
                  <a:lnTo>
                    <a:pt x="506412" y="2853798"/>
                  </a:lnTo>
                  <a:lnTo>
                    <a:pt x="506412" y="2853121"/>
                  </a:lnTo>
                  <a:lnTo>
                    <a:pt x="506635" y="2852896"/>
                  </a:lnTo>
                  <a:lnTo>
                    <a:pt x="507081" y="2852670"/>
                  </a:lnTo>
                  <a:close/>
                  <a:moveTo>
                    <a:pt x="460375" y="2851083"/>
                  </a:moveTo>
                  <a:lnTo>
                    <a:pt x="465138" y="2855846"/>
                  </a:lnTo>
                  <a:lnTo>
                    <a:pt x="464272" y="2855251"/>
                  </a:lnTo>
                  <a:lnTo>
                    <a:pt x="460375" y="2851083"/>
                  </a:lnTo>
                  <a:close/>
                  <a:moveTo>
                    <a:pt x="2167391" y="2847908"/>
                  </a:moveTo>
                  <a:lnTo>
                    <a:pt x="2171019" y="2848139"/>
                  </a:lnTo>
                  <a:lnTo>
                    <a:pt x="2174194" y="2848602"/>
                  </a:lnTo>
                  <a:lnTo>
                    <a:pt x="2177142" y="2849296"/>
                  </a:lnTo>
                  <a:lnTo>
                    <a:pt x="2179637" y="2849990"/>
                  </a:lnTo>
                  <a:lnTo>
                    <a:pt x="2182132" y="2851378"/>
                  </a:lnTo>
                  <a:lnTo>
                    <a:pt x="2183946" y="2852766"/>
                  </a:lnTo>
                  <a:lnTo>
                    <a:pt x="2185760" y="2854386"/>
                  </a:lnTo>
                  <a:lnTo>
                    <a:pt x="2186894" y="2856005"/>
                  </a:lnTo>
                  <a:lnTo>
                    <a:pt x="2188255" y="2857856"/>
                  </a:lnTo>
                  <a:lnTo>
                    <a:pt x="2189162" y="2859938"/>
                  </a:lnTo>
                  <a:lnTo>
                    <a:pt x="2189843" y="2861789"/>
                  </a:lnTo>
                  <a:lnTo>
                    <a:pt x="2190296" y="2863871"/>
                  </a:lnTo>
                  <a:lnTo>
                    <a:pt x="2190750" y="2866185"/>
                  </a:lnTo>
                  <a:lnTo>
                    <a:pt x="2190750" y="2868035"/>
                  </a:lnTo>
                  <a:lnTo>
                    <a:pt x="2190296" y="2870117"/>
                  </a:lnTo>
                  <a:lnTo>
                    <a:pt x="2189843" y="2871968"/>
                  </a:lnTo>
                  <a:lnTo>
                    <a:pt x="2189389" y="2874050"/>
                  </a:lnTo>
                  <a:lnTo>
                    <a:pt x="2188482" y="2875901"/>
                  </a:lnTo>
                  <a:lnTo>
                    <a:pt x="2187802" y="2877752"/>
                  </a:lnTo>
                  <a:lnTo>
                    <a:pt x="2186668" y="2879603"/>
                  </a:lnTo>
                  <a:lnTo>
                    <a:pt x="2184173" y="2882841"/>
                  </a:lnTo>
                  <a:lnTo>
                    <a:pt x="2181225" y="2885849"/>
                  </a:lnTo>
                  <a:lnTo>
                    <a:pt x="2177823" y="2888394"/>
                  </a:lnTo>
                  <a:lnTo>
                    <a:pt x="2174421" y="2890245"/>
                  </a:lnTo>
                  <a:lnTo>
                    <a:pt x="2170566" y="2891864"/>
                  </a:lnTo>
                  <a:lnTo>
                    <a:pt x="2166710" y="2893252"/>
                  </a:lnTo>
                  <a:lnTo>
                    <a:pt x="2162628" y="2893715"/>
                  </a:lnTo>
                  <a:lnTo>
                    <a:pt x="2158773" y="2893946"/>
                  </a:lnTo>
                  <a:lnTo>
                    <a:pt x="2155144" y="2893715"/>
                  </a:lnTo>
                  <a:lnTo>
                    <a:pt x="2151515" y="2892789"/>
                  </a:lnTo>
                  <a:lnTo>
                    <a:pt x="2149701" y="2892095"/>
                  </a:lnTo>
                  <a:lnTo>
                    <a:pt x="2148114" y="2891401"/>
                  </a:lnTo>
                  <a:lnTo>
                    <a:pt x="2146526" y="2890245"/>
                  </a:lnTo>
                  <a:lnTo>
                    <a:pt x="2145165" y="2889319"/>
                  </a:lnTo>
                  <a:lnTo>
                    <a:pt x="2143578" y="2888162"/>
                  </a:lnTo>
                  <a:lnTo>
                    <a:pt x="2142671" y="2886774"/>
                  </a:lnTo>
                  <a:lnTo>
                    <a:pt x="2141310" y="2885155"/>
                  </a:lnTo>
                  <a:lnTo>
                    <a:pt x="2140630" y="2883304"/>
                  </a:lnTo>
                  <a:lnTo>
                    <a:pt x="2139496" y="2880991"/>
                  </a:lnTo>
                  <a:lnTo>
                    <a:pt x="2138589" y="2878677"/>
                  </a:lnTo>
                  <a:lnTo>
                    <a:pt x="2138362" y="2875901"/>
                  </a:lnTo>
                  <a:lnTo>
                    <a:pt x="2138589" y="2873356"/>
                  </a:lnTo>
                  <a:lnTo>
                    <a:pt x="2139269" y="2870349"/>
                  </a:lnTo>
                  <a:lnTo>
                    <a:pt x="2139949" y="2867573"/>
                  </a:lnTo>
                  <a:lnTo>
                    <a:pt x="2141083" y="2864796"/>
                  </a:lnTo>
                  <a:lnTo>
                    <a:pt x="2142671" y="2862020"/>
                  </a:lnTo>
                  <a:lnTo>
                    <a:pt x="2144712" y="2859475"/>
                  </a:lnTo>
                  <a:lnTo>
                    <a:pt x="2146753" y="2856931"/>
                  </a:lnTo>
                  <a:lnTo>
                    <a:pt x="2149474" y="2854849"/>
                  </a:lnTo>
                  <a:lnTo>
                    <a:pt x="2152196" y="2852766"/>
                  </a:lnTo>
                  <a:lnTo>
                    <a:pt x="2155598" y="2851147"/>
                  </a:lnTo>
                  <a:lnTo>
                    <a:pt x="2159226" y="2849759"/>
                  </a:lnTo>
                  <a:lnTo>
                    <a:pt x="2163308" y="2848834"/>
                  </a:lnTo>
                  <a:lnTo>
                    <a:pt x="2167391" y="2847908"/>
                  </a:lnTo>
                  <a:close/>
                  <a:moveTo>
                    <a:pt x="588493" y="2846320"/>
                  </a:moveTo>
                  <a:lnTo>
                    <a:pt x="589395" y="2846320"/>
                  </a:lnTo>
                  <a:lnTo>
                    <a:pt x="590974" y="2846545"/>
                  </a:lnTo>
                  <a:lnTo>
                    <a:pt x="593004" y="2847218"/>
                  </a:lnTo>
                  <a:lnTo>
                    <a:pt x="595034" y="2848341"/>
                  </a:lnTo>
                  <a:lnTo>
                    <a:pt x="597515" y="2849688"/>
                  </a:lnTo>
                  <a:lnTo>
                    <a:pt x="599545" y="2851259"/>
                  </a:lnTo>
                  <a:lnTo>
                    <a:pt x="603830" y="2854626"/>
                  </a:lnTo>
                  <a:lnTo>
                    <a:pt x="608116" y="2858443"/>
                  </a:lnTo>
                  <a:lnTo>
                    <a:pt x="611950" y="2862484"/>
                  </a:lnTo>
                  <a:lnTo>
                    <a:pt x="615559" y="2866749"/>
                  </a:lnTo>
                  <a:lnTo>
                    <a:pt x="618942" y="2870790"/>
                  </a:lnTo>
                  <a:lnTo>
                    <a:pt x="621649" y="2874382"/>
                  </a:lnTo>
                  <a:lnTo>
                    <a:pt x="623904" y="2878423"/>
                  </a:lnTo>
                  <a:lnTo>
                    <a:pt x="625483" y="2882015"/>
                  </a:lnTo>
                  <a:lnTo>
                    <a:pt x="626611" y="2884709"/>
                  </a:lnTo>
                  <a:lnTo>
                    <a:pt x="627062" y="2887178"/>
                  </a:lnTo>
                  <a:lnTo>
                    <a:pt x="627062" y="2888076"/>
                  </a:lnTo>
                  <a:lnTo>
                    <a:pt x="626836" y="2889199"/>
                  </a:lnTo>
                  <a:lnTo>
                    <a:pt x="626611" y="2889648"/>
                  </a:lnTo>
                  <a:lnTo>
                    <a:pt x="625934" y="2890097"/>
                  </a:lnTo>
                  <a:lnTo>
                    <a:pt x="625257" y="2890546"/>
                  </a:lnTo>
                  <a:lnTo>
                    <a:pt x="624355" y="2890770"/>
                  </a:lnTo>
                  <a:lnTo>
                    <a:pt x="623453" y="2890770"/>
                  </a:lnTo>
                  <a:lnTo>
                    <a:pt x="622100" y="2890546"/>
                  </a:lnTo>
                  <a:lnTo>
                    <a:pt x="619168" y="2889423"/>
                  </a:lnTo>
                  <a:lnTo>
                    <a:pt x="615784" y="2887627"/>
                  </a:lnTo>
                  <a:lnTo>
                    <a:pt x="612401" y="2884933"/>
                  </a:lnTo>
                  <a:lnTo>
                    <a:pt x="608792" y="2882464"/>
                  </a:lnTo>
                  <a:lnTo>
                    <a:pt x="605184" y="2879096"/>
                  </a:lnTo>
                  <a:lnTo>
                    <a:pt x="601801" y="2875729"/>
                  </a:lnTo>
                  <a:lnTo>
                    <a:pt x="598643" y="2872137"/>
                  </a:lnTo>
                  <a:lnTo>
                    <a:pt x="595485" y="2868321"/>
                  </a:lnTo>
                  <a:lnTo>
                    <a:pt x="592779" y="2864504"/>
                  </a:lnTo>
                  <a:lnTo>
                    <a:pt x="590298" y="2860912"/>
                  </a:lnTo>
                  <a:lnTo>
                    <a:pt x="588268" y="2857320"/>
                  </a:lnTo>
                  <a:lnTo>
                    <a:pt x="586689" y="2854177"/>
                  </a:lnTo>
                  <a:lnTo>
                    <a:pt x="586012" y="2851484"/>
                  </a:lnTo>
                  <a:lnTo>
                    <a:pt x="585787" y="2850361"/>
                  </a:lnTo>
                  <a:lnTo>
                    <a:pt x="585787" y="2849014"/>
                  </a:lnTo>
                  <a:lnTo>
                    <a:pt x="586012" y="2848341"/>
                  </a:lnTo>
                  <a:lnTo>
                    <a:pt x="586238" y="2847443"/>
                  </a:lnTo>
                  <a:lnTo>
                    <a:pt x="586689" y="2846769"/>
                  </a:lnTo>
                  <a:lnTo>
                    <a:pt x="587591" y="2846545"/>
                  </a:lnTo>
                  <a:lnTo>
                    <a:pt x="588493" y="2846320"/>
                  </a:lnTo>
                  <a:close/>
                  <a:moveTo>
                    <a:pt x="2332592" y="2836795"/>
                  </a:moveTo>
                  <a:lnTo>
                    <a:pt x="2335903" y="2837251"/>
                  </a:lnTo>
                  <a:lnTo>
                    <a:pt x="2338992" y="2837479"/>
                  </a:lnTo>
                  <a:lnTo>
                    <a:pt x="2341420" y="2837935"/>
                  </a:lnTo>
                  <a:lnTo>
                    <a:pt x="2343847" y="2839074"/>
                  </a:lnTo>
                  <a:lnTo>
                    <a:pt x="2345833" y="2839986"/>
                  </a:lnTo>
                  <a:lnTo>
                    <a:pt x="2347599" y="2841353"/>
                  </a:lnTo>
                  <a:lnTo>
                    <a:pt x="2349144" y="2842949"/>
                  </a:lnTo>
                  <a:lnTo>
                    <a:pt x="2350468" y="2844544"/>
                  </a:lnTo>
                  <a:lnTo>
                    <a:pt x="2351130" y="2846367"/>
                  </a:lnTo>
                  <a:lnTo>
                    <a:pt x="2352013" y="2848191"/>
                  </a:lnTo>
                  <a:lnTo>
                    <a:pt x="2352454" y="2850242"/>
                  </a:lnTo>
                  <a:lnTo>
                    <a:pt x="2352675" y="2852293"/>
                  </a:lnTo>
                  <a:lnTo>
                    <a:pt x="2352675" y="2854116"/>
                  </a:lnTo>
                  <a:lnTo>
                    <a:pt x="2352675" y="2856395"/>
                  </a:lnTo>
                  <a:lnTo>
                    <a:pt x="2352233" y="2858447"/>
                  </a:lnTo>
                  <a:lnTo>
                    <a:pt x="2351571" y="2860270"/>
                  </a:lnTo>
                  <a:lnTo>
                    <a:pt x="2350247" y="2864144"/>
                  </a:lnTo>
                  <a:lnTo>
                    <a:pt x="2348040" y="2867563"/>
                  </a:lnTo>
                  <a:lnTo>
                    <a:pt x="2345833" y="2870982"/>
                  </a:lnTo>
                  <a:lnTo>
                    <a:pt x="2342965" y="2873945"/>
                  </a:lnTo>
                  <a:lnTo>
                    <a:pt x="2339875" y="2876224"/>
                  </a:lnTo>
                  <a:lnTo>
                    <a:pt x="2336565" y="2878275"/>
                  </a:lnTo>
                  <a:lnTo>
                    <a:pt x="2333034" y="2880098"/>
                  </a:lnTo>
                  <a:lnTo>
                    <a:pt x="2329503" y="2881466"/>
                  </a:lnTo>
                  <a:lnTo>
                    <a:pt x="2325972" y="2882377"/>
                  </a:lnTo>
                  <a:lnTo>
                    <a:pt x="2322441" y="2882833"/>
                  </a:lnTo>
                  <a:lnTo>
                    <a:pt x="2319130" y="2882833"/>
                  </a:lnTo>
                  <a:lnTo>
                    <a:pt x="2315820" y="2881921"/>
                  </a:lnTo>
                  <a:lnTo>
                    <a:pt x="2312731" y="2881010"/>
                  </a:lnTo>
                  <a:lnTo>
                    <a:pt x="2311186" y="2880098"/>
                  </a:lnTo>
                  <a:lnTo>
                    <a:pt x="2310082" y="2879414"/>
                  </a:lnTo>
                  <a:lnTo>
                    <a:pt x="2308758" y="2878275"/>
                  </a:lnTo>
                  <a:lnTo>
                    <a:pt x="2307434" y="2877135"/>
                  </a:lnTo>
                  <a:lnTo>
                    <a:pt x="2306331" y="2875768"/>
                  </a:lnTo>
                  <a:lnTo>
                    <a:pt x="2305669" y="2874400"/>
                  </a:lnTo>
                  <a:lnTo>
                    <a:pt x="2304344" y="2871893"/>
                  </a:lnTo>
                  <a:lnTo>
                    <a:pt x="2303682" y="2869158"/>
                  </a:lnTo>
                  <a:lnTo>
                    <a:pt x="2303462" y="2866196"/>
                  </a:lnTo>
                  <a:lnTo>
                    <a:pt x="2303682" y="2863461"/>
                  </a:lnTo>
                  <a:lnTo>
                    <a:pt x="2304124" y="2860498"/>
                  </a:lnTo>
                  <a:lnTo>
                    <a:pt x="2305007" y="2857535"/>
                  </a:lnTo>
                  <a:lnTo>
                    <a:pt x="2306331" y="2854800"/>
                  </a:lnTo>
                  <a:lnTo>
                    <a:pt x="2307875" y="2851837"/>
                  </a:lnTo>
                  <a:lnTo>
                    <a:pt x="2310082" y="2849330"/>
                  </a:lnTo>
                  <a:lnTo>
                    <a:pt x="2312289" y="2846595"/>
                  </a:lnTo>
                  <a:lnTo>
                    <a:pt x="2315158" y="2844316"/>
                  </a:lnTo>
                  <a:lnTo>
                    <a:pt x="2318027" y="2842037"/>
                  </a:lnTo>
                  <a:lnTo>
                    <a:pt x="2321337" y="2840214"/>
                  </a:lnTo>
                  <a:lnTo>
                    <a:pt x="2324648" y="2839074"/>
                  </a:lnTo>
                  <a:lnTo>
                    <a:pt x="2328620" y="2837707"/>
                  </a:lnTo>
                  <a:lnTo>
                    <a:pt x="2332592" y="2836795"/>
                  </a:lnTo>
                  <a:close/>
                  <a:moveTo>
                    <a:pt x="457200" y="2828858"/>
                  </a:moveTo>
                  <a:lnTo>
                    <a:pt x="457880" y="2828858"/>
                  </a:lnTo>
                  <a:lnTo>
                    <a:pt x="458787" y="2829081"/>
                  </a:lnTo>
                  <a:lnTo>
                    <a:pt x="461509" y="2831092"/>
                  </a:lnTo>
                  <a:lnTo>
                    <a:pt x="464911" y="2833996"/>
                  </a:lnTo>
                  <a:lnTo>
                    <a:pt x="468539" y="2837569"/>
                  </a:lnTo>
                  <a:lnTo>
                    <a:pt x="472395" y="2841367"/>
                  </a:lnTo>
                  <a:lnTo>
                    <a:pt x="480105" y="2849855"/>
                  </a:lnTo>
                  <a:lnTo>
                    <a:pt x="486455" y="2857672"/>
                  </a:lnTo>
                  <a:lnTo>
                    <a:pt x="489857" y="2861693"/>
                  </a:lnTo>
                  <a:lnTo>
                    <a:pt x="493259" y="2866384"/>
                  </a:lnTo>
                  <a:lnTo>
                    <a:pt x="496207" y="2870404"/>
                  </a:lnTo>
                  <a:lnTo>
                    <a:pt x="496888" y="2872191"/>
                  </a:lnTo>
                  <a:lnTo>
                    <a:pt x="496888" y="2873308"/>
                  </a:lnTo>
                  <a:lnTo>
                    <a:pt x="496661" y="2873308"/>
                  </a:lnTo>
                  <a:lnTo>
                    <a:pt x="495981" y="2873085"/>
                  </a:lnTo>
                  <a:lnTo>
                    <a:pt x="494393" y="2871968"/>
                  </a:lnTo>
                  <a:lnTo>
                    <a:pt x="492125" y="2870181"/>
                  </a:lnTo>
                  <a:lnTo>
                    <a:pt x="489177" y="2867947"/>
                  </a:lnTo>
                  <a:lnTo>
                    <a:pt x="482600" y="2861246"/>
                  </a:lnTo>
                  <a:lnTo>
                    <a:pt x="475570" y="2853428"/>
                  </a:lnTo>
                  <a:lnTo>
                    <a:pt x="468539" y="2845611"/>
                  </a:lnTo>
                  <a:lnTo>
                    <a:pt x="462416" y="2838016"/>
                  </a:lnTo>
                  <a:lnTo>
                    <a:pt x="460375" y="2834889"/>
                  </a:lnTo>
                  <a:lnTo>
                    <a:pt x="458560" y="2832209"/>
                  </a:lnTo>
                  <a:lnTo>
                    <a:pt x="457653" y="2830198"/>
                  </a:lnTo>
                  <a:lnTo>
                    <a:pt x="457200" y="2829305"/>
                  </a:lnTo>
                  <a:lnTo>
                    <a:pt x="457200" y="2828858"/>
                  </a:lnTo>
                  <a:close/>
                  <a:moveTo>
                    <a:pt x="2490529" y="2822508"/>
                  </a:moveTo>
                  <a:lnTo>
                    <a:pt x="2493630" y="2822508"/>
                  </a:lnTo>
                  <a:lnTo>
                    <a:pt x="2496288" y="2822729"/>
                  </a:lnTo>
                  <a:lnTo>
                    <a:pt x="2498946" y="2823172"/>
                  </a:lnTo>
                  <a:lnTo>
                    <a:pt x="2500940" y="2824056"/>
                  </a:lnTo>
                  <a:lnTo>
                    <a:pt x="2502712" y="2825383"/>
                  </a:lnTo>
                  <a:lnTo>
                    <a:pt x="2504263" y="2826489"/>
                  </a:lnTo>
                  <a:lnTo>
                    <a:pt x="2505592" y="2827816"/>
                  </a:lnTo>
                  <a:lnTo>
                    <a:pt x="2506478" y="2829585"/>
                  </a:lnTo>
                  <a:lnTo>
                    <a:pt x="2507364" y="2831133"/>
                  </a:lnTo>
                  <a:lnTo>
                    <a:pt x="2507807" y="2833123"/>
                  </a:lnTo>
                  <a:lnTo>
                    <a:pt x="2508028" y="2834892"/>
                  </a:lnTo>
                  <a:lnTo>
                    <a:pt x="2508250" y="2837104"/>
                  </a:lnTo>
                  <a:lnTo>
                    <a:pt x="2508028" y="2839094"/>
                  </a:lnTo>
                  <a:lnTo>
                    <a:pt x="2507807" y="2840863"/>
                  </a:lnTo>
                  <a:lnTo>
                    <a:pt x="2507364" y="2842853"/>
                  </a:lnTo>
                  <a:lnTo>
                    <a:pt x="2506699" y="2844623"/>
                  </a:lnTo>
                  <a:lnTo>
                    <a:pt x="2504927" y="2848382"/>
                  </a:lnTo>
                  <a:lnTo>
                    <a:pt x="2502712" y="2851920"/>
                  </a:lnTo>
                  <a:lnTo>
                    <a:pt x="2500275" y="2855016"/>
                  </a:lnTo>
                  <a:lnTo>
                    <a:pt x="2497396" y="2858112"/>
                  </a:lnTo>
                  <a:lnTo>
                    <a:pt x="2494295" y="2860766"/>
                  </a:lnTo>
                  <a:lnTo>
                    <a:pt x="2490972" y="2862756"/>
                  </a:lnTo>
                  <a:lnTo>
                    <a:pt x="2487428" y="2864526"/>
                  </a:lnTo>
                  <a:lnTo>
                    <a:pt x="2484105" y="2865852"/>
                  </a:lnTo>
                  <a:lnTo>
                    <a:pt x="2480561" y="2866737"/>
                  </a:lnTo>
                  <a:lnTo>
                    <a:pt x="2477238" y="2866958"/>
                  </a:lnTo>
                  <a:lnTo>
                    <a:pt x="2473915" y="2866958"/>
                  </a:lnTo>
                  <a:lnTo>
                    <a:pt x="2470814" y="2866516"/>
                  </a:lnTo>
                  <a:lnTo>
                    <a:pt x="2467935" y="2865631"/>
                  </a:lnTo>
                  <a:lnTo>
                    <a:pt x="2466827" y="2864968"/>
                  </a:lnTo>
                  <a:lnTo>
                    <a:pt x="2465498" y="2864083"/>
                  </a:lnTo>
                  <a:lnTo>
                    <a:pt x="2464390" y="2863199"/>
                  </a:lnTo>
                  <a:lnTo>
                    <a:pt x="2463504" y="2861872"/>
                  </a:lnTo>
                  <a:lnTo>
                    <a:pt x="2462618" y="2860766"/>
                  </a:lnTo>
                  <a:lnTo>
                    <a:pt x="2461954" y="2859439"/>
                  </a:lnTo>
                  <a:lnTo>
                    <a:pt x="2461068" y="2857228"/>
                  </a:lnTo>
                  <a:lnTo>
                    <a:pt x="2460625" y="2854574"/>
                  </a:lnTo>
                  <a:lnTo>
                    <a:pt x="2460625" y="2851920"/>
                  </a:lnTo>
                  <a:lnTo>
                    <a:pt x="2460846" y="2849267"/>
                  </a:lnTo>
                  <a:lnTo>
                    <a:pt x="2461732" y="2846392"/>
                  </a:lnTo>
                  <a:lnTo>
                    <a:pt x="2462618" y="2843517"/>
                  </a:lnTo>
                  <a:lnTo>
                    <a:pt x="2464169" y="2840642"/>
                  </a:lnTo>
                  <a:lnTo>
                    <a:pt x="2465941" y="2837767"/>
                  </a:lnTo>
                  <a:lnTo>
                    <a:pt x="2467935" y="2835113"/>
                  </a:lnTo>
                  <a:lnTo>
                    <a:pt x="2470371" y="2832681"/>
                  </a:lnTo>
                  <a:lnTo>
                    <a:pt x="2473029" y="2830027"/>
                  </a:lnTo>
                  <a:lnTo>
                    <a:pt x="2475909" y="2828037"/>
                  </a:lnTo>
                  <a:lnTo>
                    <a:pt x="2479232" y="2826046"/>
                  </a:lnTo>
                  <a:lnTo>
                    <a:pt x="2482776" y="2824498"/>
                  </a:lnTo>
                  <a:lnTo>
                    <a:pt x="2486542" y="2823172"/>
                  </a:lnTo>
                  <a:lnTo>
                    <a:pt x="2490529" y="2822508"/>
                  </a:lnTo>
                  <a:close/>
                  <a:moveTo>
                    <a:pt x="507314" y="2820920"/>
                  </a:moveTo>
                  <a:lnTo>
                    <a:pt x="507990" y="2820920"/>
                  </a:lnTo>
                  <a:lnTo>
                    <a:pt x="508441" y="2820920"/>
                  </a:lnTo>
                  <a:lnTo>
                    <a:pt x="509794" y="2821149"/>
                  </a:lnTo>
                  <a:lnTo>
                    <a:pt x="511598" y="2822065"/>
                  </a:lnTo>
                  <a:lnTo>
                    <a:pt x="513402" y="2822982"/>
                  </a:lnTo>
                  <a:lnTo>
                    <a:pt x="517461" y="2825959"/>
                  </a:lnTo>
                  <a:lnTo>
                    <a:pt x="521295" y="2829624"/>
                  </a:lnTo>
                  <a:lnTo>
                    <a:pt x="525354" y="2833747"/>
                  </a:lnTo>
                  <a:lnTo>
                    <a:pt x="529413" y="2837869"/>
                  </a:lnTo>
                  <a:lnTo>
                    <a:pt x="533021" y="2842450"/>
                  </a:lnTo>
                  <a:lnTo>
                    <a:pt x="536403" y="2846573"/>
                  </a:lnTo>
                  <a:lnTo>
                    <a:pt x="539109" y="2850467"/>
                  </a:lnTo>
                  <a:lnTo>
                    <a:pt x="541590" y="2854132"/>
                  </a:lnTo>
                  <a:lnTo>
                    <a:pt x="543619" y="2857338"/>
                  </a:lnTo>
                  <a:lnTo>
                    <a:pt x="545198" y="2860545"/>
                  </a:lnTo>
                  <a:lnTo>
                    <a:pt x="545874" y="2862835"/>
                  </a:lnTo>
                  <a:lnTo>
                    <a:pt x="546100" y="2864668"/>
                  </a:lnTo>
                  <a:lnTo>
                    <a:pt x="546100" y="2865584"/>
                  </a:lnTo>
                  <a:lnTo>
                    <a:pt x="546100" y="2866042"/>
                  </a:lnTo>
                  <a:lnTo>
                    <a:pt x="545874" y="2866729"/>
                  </a:lnTo>
                  <a:lnTo>
                    <a:pt x="545423" y="2866958"/>
                  </a:lnTo>
                  <a:lnTo>
                    <a:pt x="544972" y="2866958"/>
                  </a:lnTo>
                  <a:lnTo>
                    <a:pt x="544070" y="2866958"/>
                  </a:lnTo>
                  <a:lnTo>
                    <a:pt x="542717" y="2866729"/>
                  </a:lnTo>
                  <a:lnTo>
                    <a:pt x="541815" y="2866042"/>
                  </a:lnTo>
                  <a:lnTo>
                    <a:pt x="538884" y="2864439"/>
                  </a:lnTo>
                  <a:lnTo>
                    <a:pt x="535727" y="2862377"/>
                  </a:lnTo>
                  <a:lnTo>
                    <a:pt x="532344" y="2859400"/>
                  </a:lnTo>
                  <a:lnTo>
                    <a:pt x="528962" y="2855964"/>
                  </a:lnTo>
                  <a:lnTo>
                    <a:pt x="525354" y="2852528"/>
                  </a:lnTo>
                  <a:lnTo>
                    <a:pt x="521971" y="2848635"/>
                  </a:lnTo>
                  <a:lnTo>
                    <a:pt x="518589" y="2844741"/>
                  </a:lnTo>
                  <a:lnTo>
                    <a:pt x="515657" y="2840618"/>
                  </a:lnTo>
                  <a:lnTo>
                    <a:pt x="512951" y="2836495"/>
                  </a:lnTo>
                  <a:lnTo>
                    <a:pt x="510471" y="2832830"/>
                  </a:lnTo>
                  <a:lnTo>
                    <a:pt x="508441" y="2829395"/>
                  </a:lnTo>
                  <a:lnTo>
                    <a:pt x="507314" y="2826417"/>
                  </a:lnTo>
                  <a:lnTo>
                    <a:pt x="506412" y="2823898"/>
                  </a:lnTo>
                  <a:lnTo>
                    <a:pt x="506412" y="2822982"/>
                  </a:lnTo>
                  <a:lnTo>
                    <a:pt x="506412" y="2822065"/>
                  </a:lnTo>
                  <a:lnTo>
                    <a:pt x="506637" y="2821607"/>
                  </a:lnTo>
                  <a:lnTo>
                    <a:pt x="507314" y="2820920"/>
                  </a:lnTo>
                  <a:close/>
                  <a:moveTo>
                    <a:pt x="1720837" y="2816158"/>
                  </a:moveTo>
                  <a:lnTo>
                    <a:pt x="1724723" y="2816383"/>
                  </a:lnTo>
                  <a:lnTo>
                    <a:pt x="1728380" y="2817056"/>
                  </a:lnTo>
                  <a:lnTo>
                    <a:pt x="1731809" y="2817730"/>
                  </a:lnTo>
                  <a:lnTo>
                    <a:pt x="1735010" y="2819078"/>
                  </a:lnTo>
                  <a:lnTo>
                    <a:pt x="1737524" y="2820425"/>
                  </a:lnTo>
                  <a:lnTo>
                    <a:pt x="1740268" y="2821997"/>
                  </a:lnTo>
                  <a:lnTo>
                    <a:pt x="1742325" y="2823345"/>
                  </a:lnTo>
                  <a:lnTo>
                    <a:pt x="1744382" y="2825366"/>
                  </a:lnTo>
                  <a:lnTo>
                    <a:pt x="1745983" y="2827387"/>
                  </a:lnTo>
                  <a:lnTo>
                    <a:pt x="1747583" y="2829184"/>
                  </a:lnTo>
                  <a:lnTo>
                    <a:pt x="1748726" y="2831205"/>
                  </a:lnTo>
                  <a:lnTo>
                    <a:pt x="1749640" y="2833226"/>
                  </a:lnTo>
                  <a:lnTo>
                    <a:pt x="1750555" y="2835247"/>
                  </a:lnTo>
                  <a:lnTo>
                    <a:pt x="1750783" y="2837493"/>
                  </a:lnTo>
                  <a:lnTo>
                    <a:pt x="1751012" y="2839514"/>
                  </a:lnTo>
                  <a:lnTo>
                    <a:pt x="1751012" y="2841535"/>
                  </a:lnTo>
                  <a:lnTo>
                    <a:pt x="1750783" y="2843332"/>
                  </a:lnTo>
                  <a:lnTo>
                    <a:pt x="1750555" y="2845128"/>
                  </a:lnTo>
                  <a:lnTo>
                    <a:pt x="1750097" y="2846925"/>
                  </a:lnTo>
                  <a:lnTo>
                    <a:pt x="1749183" y="2848722"/>
                  </a:lnTo>
                  <a:lnTo>
                    <a:pt x="1748497" y="2850294"/>
                  </a:lnTo>
                  <a:lnTo>
                    <a:pt x="1747354" y="2851866"/>
                  </a:lnTo>
                  <a:lnTo>
                    <a:pt x="1745983" y="2853213"/>
                  </a:lnTo>
                  <a:lnTo>
                    <a:pt x="1744840" y="2854561"/>
                  </a:lnTo>
                  <a:lnTo>
                    <a:pt x="1741868" y="2856806"/>
                  </a:lnTo>
                  <a:lnTo>
                    <a:pt x="1738667" y="2858827"/>
                  </a:lnTo>
                  <a:lnTo>
                    <a:pt x="1735010" y="2860400"/>
                  </a:lnTo>
                  <a:lnTo>
                    <a:pt x="1731352" y="2861522"/>
                  </a:lnTo>
                  <a:lnTo>
                    <a:pt x="1727009" y="2861972"/>
                  </a:lnTo>
                  <a:lnTo>
                    <a:pt x="1722894" y="2862196"/>
                  </a:lnTo>
                  <a:lnTo>
                    <a:pt x="1719008" y="2861747"/>
                  </a:lnTo>
                  <a:lnTo>
                    <a:pt x="1714664" y="2860849"/>
                  </a:lnTo>
                  <a:lnTo>
                    <a:pt x="1710778" y="2859726"/>
                  </a:lnTo>
                  <a:lnTo>
                    <a:pt x="1706892" y="2857705"/>
                  </a:lnTo>
                  <a:lnTo>
                    <a:pt x="1705063" y="2856582"/>
                  </a:lnTo>
                  <a:lnTo>
                    <a:pt x="1703234" y="2855234"/>
                  </a:lnTo>
                  <a:lnTo>
                    <a:pt x="1701634" y="2853662"/>
                  </a:lnTo>
                  <a:lnTo>
                    <a:pt x="1700034" y="2852090"/>
                  </a:lnTo>
                  <a:lnTo>
                    <a:pt x="1697977" y="2849620"/>
                  </a:lnTo>
                  <a:lnTo>
                    <a:pt x="1696148" y="2846700"/>
                  </a:lnTo>
                  <a:lnTo>
                    <a:pt x="1695005" y="2843556"/>
                  </a:lnTo>
                  <a:lnTo>
                    <a:pt x="1694090" y="2840861"/>
                  </a:lnTo>
                  <a:lnTo>
                    <a:pt x="1693862" y="2837942"/>
                  </a:lnTo>
                  <a:lnTo>
                    <a:pt x="1694090" y="2834798"/>
                  </a:lnTo>
                  <a:lnTo>
                    <a:pt x="1694776" y="2832103"/>
                  </a:lnTo>
                  <a:lnTo>
                    <a:pt x="1695691" y="2829408"/>
                  </a:lnTo>
                  <a:lnTo>
                    <a:pt x="1697291" y="2826713"/>
                  </a:lnTo>
                  <a:lnTo>
                    <a:pt x="1699348" y="2824243"/>
                  </a:lnTo>
                  <a:lnTo>
                    <a:pt x="1702091" y="2822222"/>
                  </a:lnTo>
                  <a:lnTo>
                    <a:pt x="1705063" y="2820425"/>
                  </a:lnTo>
                  <a:lnTo>
                    <a:pt x="1708035" y="2818853"/>
                  </a:lnTo>
                  <a:lnTo>
                    <a:pt x="1712150" y="2817506"/>
                  </a:lnTo>
                  <a:lnTo>
                    <a:pt x="1716265" y="2816383"/>
                  </a:lnTo>
                  <a:lnTo>
                    <a:pt x="1720837" y="2816158"/>
                  </a:lnTo>
                  <a:close/>
                  <a:moveTo>
                    <a:pt x="1902618" y="2812983"/>
                  </a:moveTo>
                  <a:lnTo>
                    <a:pt x="1906717" y="2813208"/>
                  </a:lnTo>
                  <a:lnTo>
                    <a:pt x="1910133" y="2813657"/>
                  </a:lnTo>
                  <a:lnTo>
                    <a:pt x="1913549" y="2814331"/>
                  </a:lnTo>
                  <a:lnTo>
                    <a:pt x="1916281" y="2815453"/>
                  </a:lnTo>
                  <a:lnTo>
                    <a:pt x="1919014" y="2816801"/>
                  </a:lnTo>
                  <a:lnTo>
                    <a:pt x="1921291" y="2818148"/>
                  </a:lnTo>
                  <a:lnTo>
                    <a:pt x="1923113" y="2819945"/>
                  </a:lnTo>
                  <a:lnTo>
                    <a:pt x="1924935" y="2821517"/>
                  </a:lnTo>
                  <a:lnTo>
                    <a:pt x="1926529" y="2823538"/>
                  </a:lnTo>
                  <a:lnTo>
                    <a:pt x="1927895" y="2825335"/>
                  </a:lnTo>
                  <a:lnTo>
                    <a:pt x="1929033" y="2827356"/>
                  </a:lnTo>
                  <a:lnTo>
                    <a:pt x="1929489" y="2829377"/>
                  </a:lnTo>
                  <a:lnTo>
                    <a:pt x="1929944" y="2831623"/>
                  </a:lnTo>
                  <a:lnTo>
                    <a:pt x="1930400" y="2833644"/>
                  </a:lnTo>
                  <a:lnTo>
                    <a:pt x="1930400" y="2835665"/>
                  </a:lnTo>
                  <a:lnTo>
                    <a:pt x="1930172" y="2837462"/>
                  </a:lnTo>
                  <a:lnTo>
                    <a:pt x="1929944" y="2839483"/>
                  </a:lnTo>
                  <a:lnTo>
                    <a:pt x="1929489" y="2841280"/>
                  </a:lnTo>
                  <a:lnTo>
                    <a:pt x="1928578" y="2843076"/>
                  </a:lnTo>
                  <a:lnTo>
                    <a:pt x="1927895" y="2844873"/>
                  </a:lnTo>
                  <a:lnTo>
                    <a:pt x="1926756" y="2846445"/>
                  </a:lnTo>
                  <a:lnTo>
                    <a:pt x="1925845" y="2848017"/>
                  </a:lnTo>
                  <a:lnTo>
                    <a:pt x="1923113" y="2850936"/>
                  </a:lnTo>
                  <a:lnTo>
                    <a:pt x="1920380" y="2853182"/>
                  </a:lnTo>
                  <a:lnTo>
                    <a:pt x="1916964" y="2855203"/>
                  </a:lnTo>
                  <a:lnTo>
                    <a:pt x="1913093" y="2856775"/>
                  </a:lnTo>
                  <a:lnTo>
                    <a:pt x="1909222" y="2857898"/>
                  </a:lnTo>
                  <a:lnTo>
                    <a:pt x="1905351" y="2858572"/>
                  </a:lnTo>
                  <a:lnTo>
                    <a:pt x="1901480" y="2859021"/>
                  </a:lnTo>
                  <a:lnTo>
                    <a:pt x="1897153" y="2858572"/>
                  </a:lnTo>
                  <a:lnTo>
                    <a:pt x="1893282" y="2857898"/>
                  </a:lnTo>
                  <a:lnTo>
                    <a:pt x="1889638" y="2856551"/>
                  </a:lnTo>
                  <a:lnTo>
                    <a:pt x="1885995" y="2854754"/>
                  </a:lnTo>
                  <a:lnTo>
                    <a:pt x="1884401" y="2853407"/>
                  </a:lnTo>
                  <a:lnTo>
                    <a:pt x="1882807" y="2852508"/>
                  </a:lnTo>
                  <a:lnTo>
                    <a:pt x="1881213" y="2850936"/>
                  </a:lnTo>
                  <a:lnTo>
                    <a:pt x="1879619" y="2849364"/>
                  </a:lnTo>
                  <a:lnTo>
                    <a:pt x="1877797" y="2846669"/>
                  </a:lnTo>
                  <a:lnTo>
                    <a:pt x="1876203" y="2843975"/>
                  </a:lnTo>
                  <a:lnTo>
                    <a:pt x="1875520" y="2841055"/>
                  </a:lnTo>
                  <a:lnTo>
                    <a:pt x="1874837" y="2837911"/>
                  </a:lnTo>
                  <a:lnTo>
                    <a:pt x="1874837" y="2835216"/>
                  </a:lnTo>
                  <a:lnTo>
                    <a:pt x="1875292" y="2832297"/>
                  </a:lnTo>
                  <a:lnTo>
                    <a:pt x="1876203" y="2829153"/>
                  </a:lnTo>
                  <a:lnTo>
                    <a:pt x="1877569" y="2826682"/>
                  </a:lnTo>
                  <a:lnTo>
                    <a:pt x="1879163" y="2823987"/>
                  </a:lnTo>
                  <a:lnTo>
                    <a:pt x="1881213" y="2821517"/>
                  </a:lnTo>
                  <a:lnTo>
                    <a:pt x="1883945" y="2819271"/>
                  </a:lnTo>
                  <a:lnTo>
                    <a:pt x="1886906" y="2817250"/>
                  </a:lnTo>
                  <a:lnTo>
                    <a:pt x="1890322" y="2815678"/>
                  </a:lnTo>
                  <a:lnTo>
                    <a:pt x="1893965" y="2814106"/>
                  </a:lnTo>
                  <a:lnTo>
                    <a:pt x="1898292" y="2813432"/>
                  </a:lnTo>
                  <a:lnTo>
                    <a:pt x="1902618" y="2812983"/>
                  </a:lnTo>
                  <a:close/>
                  <a:moveTo>
                    <a:pt x="600734" y="2809808"/>
                  </a:moveTo>
                  <a:lnTo>
                    <a:pt x="602087" y="2809808"/>
                  </a:lnTo>
                  <a:lnTo>
                    <a:pt x="602990" y="2810034"/>
                  </a:lnTo>
                  <a:lnTo>
                    <a:pt x="605471" y="2810937"/>
                  </a:lnTo>
                  <a:lnTo>
                    <a:pt x="607726" y="2811839"/>
                  </a:lnTo>
                  <a:lnTo>
                    <a:pt x="609756" y="2813193"/>
                  </a:lnTo>
                  <a:lnTo>
                    <a:pt x="612237" y="2814773"/>
                  </a:lnTo>
                  <a:lnTo>
                    <a:pt x="616522" y="2818158"/>
                  </a:lnTo>
                  <a:lnTo>
                    <a:pt x="620808" y="2821995"/>
                  </a:lnTo>
                  <a:lnTo>
                    <a:pt x="624642" y="2826508"/>
                  </a:lnTo>
                  <a:lnTo>
                    <a:pt x="628251" y="2830570"/>
                  </a:lnTo>
                  <a:lnTo>
                    <a:pt x="631408" y="2835084"/>
                  </a:lnTo>
                  <a:lnTo>
                    <a:pt x="633664" y="2838920"/>
                  </a:lnTo>
                  <a:lnTo>
                    <a:pt x="635694" y="2842757"/>
                  </a:lnTo>
                  <a:lnTo>
                    <a:pt x="637273" y="2846593"/>
                  </a:lnTo>
                  <a:lnTo>
                    <a:pt x="638175" y="2849527"/>
                  </a:lnTo>
                  <a:lnTo>
                    <a:pt x="638175" y="2850881"/>
                  </a:lnTo>
                  <a:lnTo>
                    <a:pt x="638175" y="2852235"/>
                  </a:lnTo>
                  <a:lnTo>
                    <a:pt x="637949" y="2853364"/>
                  </a:lnTo>
                  <a:lnTo>
                    <a:pt x="637498" y="2854041"/>
                  </a:lnTo>
                  <a:lnTo>
                    <a:pt x="637047" y="2854718"/>
                  </a:lnTo>
                  <a:lnTo>
                    <a:pt x="636370" y="2855395"/>
                  </a:lnTo>
                  <a:lnTo>
                    <a:pt x="635468" y="2855620"/>
                  </a:lnTo>
                  <a:lnTo>
                    <a:pt x="634566" y="2855846"/>
                  </a:lnTo>
                  <a:lnTo>
                    <a:pt x="633438" y="2855846"/>
                  </a:lnTo>
                  <a:lnTo>
                    <a:pt x="632085" y="2855620"/>
                  </a:lnTo>
                  <a:lnTo>
                    <a:pt x="628702" y="2854492"/>
                  </a:lnTo>
                  <a:lnTo>
                    <a:pt x="625770" y="2852687"/>
                  </a:lnTo>
                  <a:lnTo>
                    <a:pt x="621935" y="2850430"/>
                  </a:lnTo>
                  <a:lnTo>
                    <a:pt x="618552" y="2847722"/>
                  </a:lnTo>
                  <a:lnTo>
                    <a:pt x="615169" y="2844788"/>
                  </a:lnTo>
                  <a:lnTo>
                    <a:pt x="611786" y="2841403"/>
                  </a:lnTo>
                  <a:lnTo>
                    <a:pt x="608854" y="2837566"/>
                  </a:lnTo>
                  <a:lnTo>
                    <a:pt x="605922" y="2833956"/>
                  </a:lnTo>
                  <a:lnTo>
                    <a:pt x="602990" y="2830119"/>
                  </a:lnTo>
                  <a:lnTo>
                    <a:pt x="600960" y="2826508"/>
                  </a:lnTo>
                  <a:lnTo>
                    <a:pt x="599155" y="2822897"/>
                  </a:lnTo>
                  <a:lnTo>
                    <a:pt x="597576" y="2819738"/>
                  </a:lnTo>
                  <a:lnTo>
                    <a:pt x="596900" y="2816578"/>
                  </a:lnTo>
                  <a:lnTo>
                    <a:pt x="596900" y="2815224"/>
                  </a:lnTo>
                  <a:lnTo>
                    <a:pt x="596900" y="2814096"/>
                  </a:lnTo>
                  <a:lnTo>
                    <a:pt x="596900" y="2812968"/>
                  </a:lnTo>
                  <a:lnTo>
                    <a:pt x="597351" y="2811839"/>
                  </a:lnTo>
                  <a:lnTo>
                    <a:pt x="597802" y="2811162"/>
                  </a:lnTo>
                  <a:lnTo>
                    <a:pt x="598704" y="2810711"/>
                  </a:lnTo>
                  <a:lnTo>
                    <a:pt x="599606" y="2810034"/>
                  </a:lnTo>
                  <a:lnTo>
                    <a:pt x="600734" y="2809808"/>
                  </a:lnTo>
                  <a:close/>
                  <a:moveTo>
                    <a:pt x="2080078" y="2806633"/>
                  </a:moveTo>
                  <a:lnTo>
                    <a:pt x="2083707" y="2806857"/>
                  </a:lnTo>
                  <a:lnTo>
                    <a:pt x="2087109" y="2807304"/>
                  </a:lnTo>
                  <a:lnTo>
                    <a:pt x="2090284" y="2808198"/>
                  </a:lnTo>
                  <a:lnTo>
                    <a:pt x="2092778" y="2809091"/>
                  </a:lnTo>
                  <a:lnTo>
                    <a:pt x="2095046" y="2810209"/>
                  </a:lnTo>
                  <a:lnTo>
                    <a:pt x="2097541" y="2811773"/>
                  </a:lnTo>
                  <a:lnTo>
                    <a:pt x="2099355" y="2813338"/>
                  </a:lnTo>
                  <a:lnTo>
                    <a:pt x="2100943" y="2815126"/>
                  </a:lnTo>
                  <a:lnTo>
                    <a:pt x="2102303" y="2816913"/>
                  </a:lnTo>
                  <a:lnTo>
                    <a:pt x="2103210" y="2818701"/>
                  </a:lnTo>
                  <a:lnTo>
                    <a:pt x="2104118" y="2820713"/>
                  </a:lnTo>
                  <a:lnTo>
                    <a:pt x="2104571" y="2822724"/>
                  </a:lnTo>
                  <a:lnTo>
                    <a:pt x="2105025" y="2824735"/>
                  </a:lnTo>
                  <a:lnTo>
                    <a:pt x="2105025" y="2826970"/>
                  </a:lnTo>
                  <a:lnTo>
                    <a:pt x="2105025" y="2828982"/>
                  </a:lnTo>
                  <a:lnTo>
                    <a:pt x="2104798" y="2830770"/>
                  </a:lnTo>
                  <a:lnTo>
                    <a:pt x="2104344" y="2832781"/>
                  </a:lnTo>
                  <a:lnTo>
                    <a:pt x="2103437" y="2834569"/>
                  </a:lnTo>
                  <a:lnTo>
                    <a:pt x="2102757" y="2836357"/>
                  </a:lnTo>
                  <a:lnTo>
                    <a:pt x="2101850" y="2838145"/>
                  </a:lnTo>
                  <a:lnTo>
                    <a:pt x="2099582" y="2841497"/>
                  </a:lnTo>
                  <a:lnTo>
                    <a:pt x="2096860" y="2844402"/>
                  </a:lnTo>
                  <a:lnTo>
                    <a:pt x="2093912" y="2846637"/>
                  </a:lnTo>
                  <a:lnTo>
                    <a:pt x="2090510" y="2848872"/>
                  </a:lnTo>
                  <a:lnTo>
                    <a:pt x="2086882" y="2850660"/>
                  </a:lnTo>
                  <a:lnTo>
                    <a:pt x="2082800" y="2851554"/>
                  </a:lnTo>
                  <a:lnTo>
                    <a:pt x="2078944" y="2852448"/>
                  </a:lnTo>
                  <a:lnTo>
                    <a:pt x="2075089" y="2852671"/>
                  </a:lnTo>
                  <a:lnTo>
                    <a:pt x="2071007" y="2852671"/>
                  </a:lnTo>
                  <a:lnTo>
                    <a:pt x="2067378" y="2851777"/>
                  </a:lnTo>
                  <a:lnTo>
                    <a:pt x="2063750" y="2850660"/>
                  </a:lnTo>
                  <a:lnTo>
                    <a:pt x="2061935" y="2849766"/>
                  </a:lnTo>
                  <a:lnTo>
                    <a:pt x="2060348" y="2848872"/>
                  </a:lnTo>
                  <a:lnTo>
                    <a:pt x="2058760" y="2847754"/>
                  </a:lnTo>
                  <a:lnTo>
                    <a:pt x="2057627" y="2846414"/>
                  </a:lnTo>
                  <a:lnTo>
                    <a:pt x="2056039" y="2845073"/>
                  </a:lnTo>
                  <a:lnTo>
                    <a:pt x="2054905" y="2843508"/>
                  </a:lnTo>
                  <a:lnTo>
                    <a:pt x="2053091" y="2841050"/>
                  </a:lnTo>
                  <a:lnTo>
                    <a:pt x="2051957" y="2838145"/>
                  </a:lnTo>
                  <a:lnTo>
                    <a:pt x="2051277" y="2835463"/>
                  </a:lnTo>
                  <a:lnTo>
                    <a:pt x="2051050" y="2832557"/>
                  </a:lnTo>
                  <a:lnTo>
                    <a:pt x="2051277" y="2829429"/>
                  </a:lnTo>
                  <a:lnTo>
                    <a:pt x="2051730" y="2826523"/>
                  </a:lnTo>
                  <a:lnTo>
                    <a:pt x="2052864" y="2823842"/>
                  </a:lnTo>
                  <a:lnTo>
                    <a:pt x="2054452" y="2820936"/>
                  </a:lnTo>
                  <a:lnTo>
                    <a:pt x="2056266" y="2818031"/>
                  </a:lnTo>
                  <a:lnTo>
                    <a:pt x="2058534" y="2815796"/>
                  </a:lnTo>
                  <a:lnTo>
                    <a:pt x="2061255" y="2813561"/>
                  </a:lnTo>
                  <a:lnTo>
                    <a:pt x="2064430" y="2811550"/>
                  </a:lnTo>
                  <a:lnTo>
                    <a:pt x="2067832" y="2809538"/>
                  </a:lnTo>
                  <a:lnTo>
                    <a:pt x="2071460" y="2808421"/>
                  </a:lnTo>
                  <a:lnTo>
                    <a:pt x="2075543" y="2807304"/>
                  </a:lnTo>
                  <a:lnTo>
                    <a:pt x="2080078" y="2806633"/>
                  </a:lnTo>
                  <a:close/>
                  <a:moveTo>
                    <a:pt x="2643493" y="2803458"/>
                  </a:moveTo>
                  <a:lnTo>
                    <a:pt x="2645928" y="2803907"/>
                  </a:lnTo>
                  <a:lnTo>
                    <a:pt x="2648141" y="2804581"/>
                  </a:lnTo>
                  <a:lnTo>
                    <a:pt x="2650133" y="2805255"/>
                  </a:lnTo>
                  <a:lnTo>
                    <a:pt x="2651904" y="2806378"/>
                  </a:lnTo>
                  <a:lnTo>
                    <a:pt x="2653011" y="2807725"/>
                  </a:lnTo>
                  <a:lnTo>
                    <a:pt x="2654118" y="2809073"/>
                  </a:lnTo>
                  <a:lnTo>
                    <a:pt x="2654782" y="2810869"/>
                  </a:lnTo>
                  <a:lnTo>
                    <a:pt x="2655446" y="2812441"/>
                  </a:lnTo>
                  <a:lnTo>
                    <a:pt x="2655888" y="2814238"/>
                  </a:lnTo>
                  <a:lnTo>
                    <a:pt x="2655888" y="2816259"/>
                  </a:lnTo>
                  <a:lnTo>
                    <a:pt x="2655888" y="2818280"/>
                  </a:lnTo>
                  <a:lnTo>
                    <a:pt x="2655446" y="2820077"/>
                  </a:lnTo>
                  <a:lnTo>
                    <a:pt x="2655224" y="2822098"/>
                  </a:lnTo>
                  <a:lnTo>
                    <a:pt x="2654339" y="2824344"/>
                  </a:lnTo>
                  <a:lnTo>
                    <a:pt x="2653675" y="2826140"/>
                  </a:lnTo>
                  <a:lnTo>
                    <a:pt x="2651462" y="2829958"/>
                  </a:lnTo>
                  <a:lnTo>
                    <a:pt x="2649248" y="2833551"/>
                  </a:lnTo>
                  <a:lnTo>
                    <a:pt x="2646813" y="2836920"/>
                  </a:lnTo>
                  <a:lnTo>
                    <a:pt x="2643714" y="2840064"/>
                  </a:lnTo>
                  <a:lnTo>
                    <a:pt x="2640616" y="2842534"/>
                  </a:lnTo>
                  <a:lnTo>
                    <a:pt x="2637295" y="2844780"/>
                  </a:lnTo>
                  <a:lnTo>
                    <a:pt x="2633975" y="2846801"/>
                  </a:lnTo>
                  <a:lnTo>
                    <a:pt x="2630655" y="2848149"/>
                  </a:lnTo>
                  <a:lnTo>
                    <a:pt x="2627335" y="2849047"/>
                  </a:lnTo>
                  <a:lnTo>
                    <a:pt x="2624015" y="2849496"/>
                  </a:lnTo>
                  <a:lnTo>
                    <a:pt x="2620917" y="2849496"/>
                  </a:lnTo>
                  <a:lnTo>
                    <a:pt x="2618261" y="2849047"/>
                  </a:lnTo>
                  <a:lnTo>
                    <a:pt x="2616933" y="2848822"/>
                  </a:lnTo>
                  <a:lnTo>
                    <a:pt x="2615826" y="2848373"/>
                  </a:lnTo>
                  <a:lnTo>
                    <a:pt x="2614498" y="2847475"/>
                  </a:lnTo>
                  <a:lnTo>
                    <a:pt x="2613612" y="2846801"/>
                  </a:lnTo>
                  <a:lnTo>
                    <a:pt x="2612506" y="2845678"/>
                  </a:lnTo>
                  <a:lnTo>
                    <a:pt x="2611842" y="2844331"/>
                  </a:lnTo>
                  <a:lnTo>
                    <a:pt x="2610956" y="2843433"/>
                  </a:lnTo>
                  <a:lnTo>
                    <a:pt x="2610514" y="2841861"/>
                  </a:lnTo>
                  <a:lnTo>
                    <a:pt x="2610071" y="2839615"/>
                  </a:lnTo>
                  <a:lnTo>
                    <a:pt x="2609850" y="2836920"/>
                  </a:lnTo>
                  <a:lnTo>
                    <a:pt x="2610071" y="2834225"/>
                  </a:lnTo>
                  <a:lnTo>
                    <a:pt x="2610514" y="2831530"/>
                  </a:lnTo>
                  <a:lnTo>
                    <a:pt x="2611620" y="2828611"/>
                  </a:lnTo>
                  <a:lnTo>
                    <a:pt x="2612727" y="2825691"/>
                  </a:lnTo>
                  <a:lnTo>
                    <a:pt x="2614276" y="2822772"/>
                  </a:lnTo>
                  <a:lnTo>
                    <a:pt x="2616047" y="2819852"/>
                  </a:lnTo>
                  <a:lnTo>
                    <a:pt x="2618482" y="2816933"/>
                  </a:lnTo>
                  <a:lnTo>
                    <a:pt x="2620695" y="2814462"/>
                  </a:lnTo>
                  <a:lnTo>
                    <a:pt x="2623573" y="2811992"/>
                  </a:lnTo>
                  <a:lnTo>
                    <a:pt x="2626671" y="2809746"/>
                  </a:lnTo>
                  <a:lnTo>
                    <a:pt x="2629549" y="2807725"/>
                  </a:lnTo>
                  <a:lnTo>
                    <a:pt x="2632869" y="2806153"/>
                  </a:lnTo>
                  <a:lnTo>
                    <a:pt x="2636853" y="2804581"/>
                  </a:lnTo>
                  <a:lnTo>
                    <a:pt x="2640616" y="2803907"/>
                  </a:lnTo>
                  <a:lnTo>
                    <a:pt x="2643493" y="2803458"/>
                  </a:lnTo>
                  <a:close/>
                  <a:moveTo>
                    <a:pt x="417513" y="2800283"/>
                  </a:moveTo>
                  <a:lnTo>
                    <a:pt x="418425" y="2800510"/>
                  </a:lnTo>
                  <a:lnTo>
                    <a:pt x="423443" y="2806180"/>
                  </a:lnTo>
                  <a:lnTo>
                    <a:pt x="430514" y="2813890"/>
                  </a:lnTo>
                  <a:lnTo>
                    <a:pt x="444428" y="2830219"/>
                  </a:lnTo>
                  <a:lnTo>
                    <a:pt x="452183" y="2839971"/>
                  </a:lnTo>
                  <a:lnTo>
                    <a:pt x="455376" y="2844053"/>
                  </a:lnTo>
                  <a:lnTo>
                    <a:pt x="457201" y="2846321"/>
                  </a:lnTo>
                  <a:lnTo>
                    <a:pt x="456288" y="2845641"/>
                  </a:lnTo>
                  <a:lnTo>
                    <a:pt x="454692" y="2844053"/>
                  </a:lnTo>
                  <a:lnTo>
                    <a:pt x="449902" y="2839064"/>
                  </a:lnTo>
                  <a:lnTo>
                    <a:pt x="436672" y="2824096"/>
                  </a:lnTo>
                  <a:lnTo>
                    <a:pt x="424127" y="2808901"/>
                  </a:lnTo>
                  <a:lnTo>
                    <a:pt x="420022" y="2803231"/>
                  </a:lnTo>
                  <a:lnTo>
                    <a:pt x="417513" y="2800283"/>
                  </a:lnTo>
                  <a:close/>
                  <a:moveTo>
                    <a:pt x="2252307" y="2795520"/>
                  </a:moveTo>
                  <a:lnTo>
                    <a:pt x="2255920" y="2795520"/>
                  </a:lnTo>
                  <a:lnTo>
                    <a:pt x="2258855" y="2795980"/>
                  </a:lnTo>
                  <a:lnTo>
                    <a:pt x="2261791" y="2796440"/>
                  </a:lnTo>
                  <a:lnTo>
                    <a:pt x="2264500" y="2797591"/>
                  </a:lnTo>
                  <a:lnTo>
                    <a:pt x="2266533" y="2798741"/>
                  </a:lnTo>
                  <a:lnTo>
                    <a:pt x="2268565" y="2800352"/>
                  </a:lnTo>
                  <a:lnTo>
                    <a:pt x="2270146" y="2801962"/>
                  </a:lnTo>
                  <a:lnTo>
                    <a:pt x="2271726" y="2803343"/>
                  </a:lnTo>
                  <a:lnTo>
                    <a:pt x="2272855" y="2805643"/>
                  </a:lnTo>
                  <a:lnTo>
                    <a:pt x="2273533" y="2807484"/>
                  </a:lnTo>
                  <a:lnTo>
                    <a:pt x="2274210" y="2809555"/>
                  </a:lnTo>
                  <a:lnTo>
                    <a:pt x="2274662" y="2811625"/>
                  </a:lnTo>
                  <a:lnTo>
                    <a:pt x="2274888" y="2813696"/>
                  </a:lnTo>
                  <a:lnTo>
                    <a:pt x="2274888" y="2815997"/>
                  </a:lnTo>
                  <a:lnTo>
                    <a:pt x="2274662" y="2817837"/>
                  </a:lnTo>
                  <a:lnTo>
                    <a:pt x="2273985" y="2819908"/>
                  </a:lnTo>
                  <a:lnTo>
                    <a:pt x="2273533" y="2821978"/>
                  </a:lnTo>
                  <a:lnTo>
                    <a:pt x="2272855" y="2823819"/>
                  </a:lnTo>
                  <a:lnTo>
                    <a:pt x="2270597" y="2827500"/>
                  </a:lnTo>
                  <a:lnTo>
                    <a:pt x="2268339" y="2830951"/>
                  </a:lnTo>
                  <a:lnTo>
                    <a:pt x="2265404" y="2833942"/>
                  </a:lnTo>
                  <a:lnTo>
                    <a:pt x="2262242" y="2836473"/>
                  </a:lnTo>
                  <a:lnTo>
                    <a:pt x="2258855" y="2838774"/>
                  </a:lnTo>
                  <a:lnTo>
                    <a:pt x="2255242" y="2840614"/>
                  </a:lnTo>
                  <a:lnTo>
                    <a:pt x="2251629" y="2841765"/>
                  </a:lnTo>
                  <a:lnTo>
                    <a:pt x="2247791" y="2842685"/>
                  </a:lnTo>
                  <a:lnTo>
                    <a:pt x="2244178" y="2843145"/>
                  </a:lnTo>
                  <a:lnTo>
                    <a:pt x="2240339" y="2842915"/>
                  </a:lnTo>
                  <a:lnTo>
                    <a:pt x="2236952" y="2842455"/>
                  </a:lnTo>
                  <a:lnTo>
                    <a:pt x="2233564" y="2841074"/>
                  </a:lnTo>
                  <a:lnTo>
                    <a:pt x="2231984" y="2840384"/>
                  </a:lnTo>
                  <a:lnTo>
                    <a:pt x="2230403" y="2839464"/>
                  </a:lnTo>
                  <a:lnTo>
                    <a:pt x="2229048" y="2838084"/>
                  </a:lnTo>
                  <a:lnTo>
                    <a:pt x="2227693" y="2837163"/>
                  </a:lnTo>
                  <a:lnTo>
                    <a:pt x="2226564" y="2835553"/>
                  </a:lnTo>
                  <a:lnTo>
                    <a:pt x="2225435" y="2834172"/>
                  </a:lnTo>
                  <a:lnTo>
                    <a:pt x="2223855" y="2831181"/>
                  </a:lnTo>
                  <a:lnTo>
                    <a:pt x="2223177" y="2828651"/>
                  </a:lnTo>
                  <a:lnTo>
                    <a:pt x="2222500" y="2825660"/>
                  </a:lnTo>
                  <a:lnTo>
                    <a:pt x="2222500" y="2822439"/>
                  </a:lnTo>
                  <a:lnTo>
                    <a:pt x="2223177" y="2819678"/>
                  </a:lnTo>
                  <a:lnTo>
                    <a:pt x="2223855" y="2816457"/>
                  </a:lnTo>
                  <a:lnTo>
                    <a:pt x="2224984" y="2813466"/>
                  </a:lnTo>
                  <a:lnTo>
                    <a:pt x="2226790" y="2810705"/>
                  </a:lnTo>
                  <a:lnTo>
                    <a:pt x="2228597" y="2807944"/>
                  </a:lnTo>
                  <a:lnTo>
                    <a:pt x="2230855" y="2805183"/>
                  </a:lnTo>
                  <a:lnTo>
                    <a:pt x="2233790" y="2802882"/>
                  </a:lnTo>
                  <a:lnTo>
                    <a:pt x="2236952" y="2800812"/>
                  </a:lnTo>
                  <a:lnTo>
                    <a:pt x="2240339" y="2798971"/>
                  </a:lnTo>
                  <a:lnTo>
                    <a:pt x="2243952" y="2797361"/>
                  </a:lnTo>
                  <a:lnTo>
                    <a:pt x="2247791" y="2796210"/>
                  </a:lnTo>
                  <a:lnTo>
                    <a:pt x="2252307" y="2795520"/>
                  </a:lnTo>
                  <a:close/>
                  <a:moveTo>
                    <a:pt x="443604" y="2793933"/>
                  </a:moveTo>
                  <a:lnTo>
                    <a:pt x="444065" y="2793933"/>
                  </a:lnTo>
                  <a:lnTo>
                    <a:pt x="445219" y="2794382"/>
                  </a:lnTo>
                  <a:lnTo>
                    <a:pt x="448219" y="2796403"/>
                  </a:lnTo>
                  <a:lnTo>
                    <a:pt x="451680" y="2799323"/>
                  </a:lnTo>
                  <a:lnTo>
                    <a:pt x="455833" y="2802916"/>
                  </a:lnTo>
                  <a:lnTo>
                    <a:pt x="459756" y="2806959"/>
                  </a:lnTo>
                  <a:lnTo>
                    <a:pt x="463448" y="2811450"/>
                  </a:lnTo>
                  <a:lnTo>
                    <a:pt x="467140" y="2815942"/>
                  </a:lnTo>
                  <a:lnTo>
                    <a:pt x="473601" y="2823577"/>
                  </a:lnTo>
                  <a:lnTo>
                    <a:pt x="478677" y="2830539"/>
                  </a:lnTo>
                  <a:lnTo>
                    <a:pt x="480292" y="2833458"/>
                  </a:lnTo>
                  <a:lnTo>
                    <a:pt x="481446" y="2835704"/>
                  </a:lnTo>
                  <a:lnTo>
                    <a:pt x="482369" y="2837501"/>
                  </a:lnTo>
                  <a:lnTo>
                    <a:pt x="482600" y="2839073"/>
                  </a:lnTo>
                  <a:lnTo>
                    <a:pt x="482600" y="2839297"/>
                  </a:lnTo>
                  <a:lnTo>
                    <a:pt x="482369" y="2839747"/>
                  </a:lnTo>
                  <a:lnTo>
                    <a:pt x="481908" y="2839971"/>
                  </a:lnTo>
                  <a:lnTo>
                    <a:pt x="481215" y="2839747"/>
                  </a:lnTo>
                  <a:lnTo>
                    <a:pt x="479369" y="2838848"/>
                  </a:lnTo>
                  <a:lnTo>
                    <a:pt x="477062" y="2837276"/>
                  </a:lnTo>
                  <a:lnTo>
                    <a:pt x="474293" y="2835030"/>
                  </a:lnTo>
                  <a:lnTo>
                    <a:pt x="471063" y="2832111"/>
                  </a:lnTo>
                  <a:lnTo>
                    <a:pt x="464602" y="2825149"/>
                  </a:lnTo>
                  <a:lnTo>
                    <a:pt x="457679" y="2817289"/>
                  </a:lnTo>
                  <a:lnTo>
                    <a:pt x="451219" y="2809429"/>
                  </a:lnTo>
                  <a:lnTo>
                    <a:pt x="448680" y="2805836"/>
                  </a:lnTo>
                  <a:lnTo>
                    <a:pt x="446142" y="2802467"/>
                  </a:lnTo>
                  <a:lnTo>
                    <a:pt x="444527" y="2799323"/>
                  </a:lnTo>
                  <a:lnTo>
                    <a:pt x="443373" y="2796853"/>
                  </a:lnTo>
                  <a:lnTo>
                    <a:pt x="442912" y="2795056"/>
                  </a:lnTo>
                  <a:lnTo>
                    <a:pt x="442912" y="2794382"/>
                  </a:lnTo>
                  <a:lnTo>
                    <a:pt x="443373" y="2794158"/>
                  </a:lnTo>
                  <a:lnTo>
                    <a:pt x="443604" y="2793933"/>
                  </a:lnTo>
                  <a:close/>
                  <a:moveTo>
                    <a:pt x="512293" y="2785995"/>
                  </a:moveTo>
                  <a:lnTo>
                    <a:pt x="514322" y="2786440"/>
                  </a:lnTo>
                  <a:lnTo>
                    <a:pt x="516126" y="2787330"/>
                  </a:lnTo>
                  <a:lnTo>
                    <a:pt x="518156" y="2788219"/>
                  </a:lnTo>
                  <a:lnTo>
                    <a:pt x="521989" y="2791110"/>
                  </a:lnTo>
                  <a:lnTo>
                    <a:pt x="526274" y="2794669"/>
                  </a:lnTo>
                  <a:lnTo>
                    <a:pt x="530333" y="2798450"/>
                  </a:lnTo>
                  <a:lnTo>
                    <a:pt x="534166" y="2802898"/>
                  </a:lnTo>
                  <a:lnTo>
                    <a:pt x="537549" y="2807346"/>
                  </a:lnTo>
                  <a:lnTo>
                    <a:pt x="540931" y="2811349"/>
                  </a:lnTo>
                  <a:lnTo>
                    <a:pt x="543637" y="2815130"/>
                  </a:lnTo>
                  <a:lnTo>
                    <a:pt x="545667" y="2819134"/>
                  </a:lnTo>
                  <a:lnTo>
                    <a:pt x="547471" y="2822247"/>
                  </a:lnTo>
                  <a:lnTo>
                    <a:pt x="548598" y="2825361"/>
                  </a:lnTo>
                  <a:lnTo>
                    <a:pt x="549275" y="2827807"/>
                  </a:lnTo>
                  <a:lnTo>
                    <a:pt x="549275" y="2829809"/>
                  </a:lnTo>
                  <a:lnTo>
                    <a:pt x="549049" y="2830476"/>
                  </a:lnTo>
                  <a:lnTo>
                    <a:pt x="548824" y="2831144"/>
                  </a:lnTo>
                  <a:lnTo>
                    <a:pt x="548373" y="2831588"/>
                  </a:lnTo>
                  <a:lnTo>
                    <a:pt x="547696" y="2831811"/>
                  </a:lnTo>
                  <a:lnTo>
                    <a:pt x="547020" y="2832033"/>
                  </a:lnTo>
                  <a:lnTo>
                    <a:pt x="546118" y="2832033"/>
                  </a:lnTo>
                  <a:lnTo>
                    <a:pt x="544990" y="2831811"/>
                  </a:lnTo>
                  <a:lnTo>
                    <a:pt x="543637" y="2831366"/>
                  </a:lnTo>
                  <a:lnTo>
                    <a:pt x="540706" y="2829809"/>
                  </a:lnTo>
                  <a:lnTo>
                    <a:pt x="537549" y="2827807"/>
                  </a:lnTo>
                  <a:lnTo>
                    <a:pt x="534617" y="2825139"/>
                  </a:lnTo>
                  <a:lnTo>
                    <a:pt x="531235" y="2821802"/>
                  </a:lnTo>
                  <a:lnTo>
                    <a:pt x="527852" y="2818466"/>
                  </a:lnTo>
                  <a:lnTo>
                    <a:pt x="524470" y="2814908"/>
                  </a:lnTo>
                  <a:lnTo>
                    <a:pt x="521313" y="2811127"/>
                  </a:lnTo>
                  <a:lnTo>
                    <a:pt x="518381" y="2806901"/>
                  </a:lnTo>
                  <a:lnTo>
                    <a:pt x="515901" y="2803120"/>
                  </a:lnTo>
                  <a:lnTo>
                    <a:pt x="513420" y="2799562"/>
                  </a:lnTo>
                  <a:lnTo>
                    <a:pt x="511616" y="2796003"/>
                  </a:lnTo>
                  <a:lnTo>
                    <a:pt x="510489" y="2792890"/>
                  </a:lnTo>
                  <a:lnTo>
                    <a:pt x="509587" y="2790443"/>
                  </a:lnTo>
                  <a:lnTo>
                    <a:pt x="509587" y="2789109"/>
                  </a:lnTo>
                  <a:lnTo>
                    <a:pt x="509587" y="2788219"/>
                  </a:lnTo>
                  <a:lnTo>
                    <a:pt x="509812" y="2787330"/>
                  </a:lnTo>
                  <a:lnTo>
                    <a:pt x="510489" y="2786662"/>
                  </a:lnTo>
                  <a:lnTo>
                    <a:pt x="511165" y="2786218"/>
                  </a:lnTo>
                  <a:lnTo>
                    <a:pt x="512293" y="2785995"/>
                  </a:lnTo>
                  <a:close/>
                  <a:moveTo>
                    <a:pt x="2417989" y="2782820"/>
                  </a:moveTo>
                  <a:lnTo>
                    <a:pt x="2421164" y="2782820"/>
                  </a:lnTo>
                  <a:lnTo>
                    <a:pt x="2424112" y="2783263"/>
                  </a:lnTo>
                  <a:lnTo>
                    <a:pt x="2426607" y="2783927"/>
                  </a:lnTo>
                  <a:lnTo>
                    <a:pt x="2429102" y="2784591"/>
                  </a:lnTo>
                  <a:lnTo>
                    <a:pt x="2431143" y="2785698"/>
                  </a:lnTo>
                  <a:lnTo>
                    <a:pt x="2432957" y="2786804"/>
                  </a:lnTo>
                  <a:lnTo>
                    <a:pt x="2434544" y="2788132"/>
                  </a:lnTo>
                  <a:lnTo>
                    <a:pt x="2435905" y="2789682"/>
                  </a:lnTo>
                  <a:lnTo>
                    <a:pt x="2436812" y="2791452"/>
                  </a:lnTo>
                  <a:lnTo>
                    <a:pt x="2437719" y="2793223"/>
                  </a:lnTo>
                  <a:lnTo>
                    <a:pt x="2438173" y="2795215"/>
                  </a:lnTo>
                  <a:lnTo>
                    <a:pt x="2438400" y="2797428"/>
                  </a:lnTo>
                  <a:lnTo>
                    <a:pt x="2438400" y="2799642"/>
                  </a:lnTo>
                  <a:lnTo>
                    <a:pt x="2438173" y="2801634"/>
                  </a:lnTo>
                  <a:lnTo>
                    <a:pt x="2437946" y="2804068"/>
                  </a:lnTo>
                  <a:lnTo>
                    <a:pt x="2437266" y="2806060"/>
                  </a:lnTo>
                  <a:lnTo>
                    <a:pt x="2435678" y="2810045"/>
                  </a:lnTo>
                  <a:lnTo>
                    <a:pt x="2433410" y="2813586"/>
                  </a:lnTo>
                  <a:lnTo>
                    <a:pt x="2430916" y="2816906"/>
                  </a:lnTo>
                  <a:lnTo>
                    <a:pt x="2427968" y="2819783"/>
                  </a:lnTo>
                  <a:lnTo>
                    <a:pt x="2424793" y="2822218"/>
                  </a:lnTo>
                  <a:lnTo>
                    <a:pt x="2421164" y="2824653"/>
                  </a:lnTo>
                  <a:lnTo>
                    <a:pt x="2417762" y="2826423"/>
                  </a:lnTo>
                  <a:lnTo>
                    <a:pt x="2414134" y="2827751"/>
                  </a:lnTo>
                  <a:lnTo>
                    <a:pt x="2410278" y="2828637"/>
                  </a:lnTo>
                  <a:lnTo>
                    <a:pt x="2406650" y="2828858"/>
                  </a:lnTo>
                  <a:lnTo>
                    <a:pt x="2403248" y="2828858"/>
                  </a:lnTo>
                  <a:lnTo>
                    <a:pt x="2399846" y="2828415"/>
                  </a:lnTo>
                  <a:lnTo>
                    <a:pt x="2396671" y="2827530"/>
                  </a:lnTo>
                  <a:lnTo>
                    <a:pt x="2395310" y="2826645"/>
                  </a:lnTo>
                  <a:lnTo>
                    <a:pt x="2394177" y="2825538"/>
                  </a:lnTo>
                  <a:lnTo>
                    <a:pt x="2392816" y="2824653"/>
                  </a:lnTo>
                  <a:lnTo>
                    <a:pt x="2391455" y="2823546"/>
                  </a:lnTo>
                  <a:lnTo>
                    <a:pt x="2390321" y="2821997"/>
                  </a:lnTo>
                  <a:lnTo>
                    <a:pt x="2389641" y="2820890"/>
                  </a:lnTo>
                  <a:lnTo>
                    <a:pt x="2388280" y="2818234"/>
                  </a:lnTo>
                  <a:lnTo>
                    <a:pt x="2387827" y="2815357"/>
                  </a:lnTo>
                  <a:lnTo>
                    <a:pt x="2387600" y="2812701"/>
                  </a:lnTo>
                  <a:lnTo>
                    <a:pt x="2387827" y="2809602"/>
                  </a:lnTo>
                  <a:lnTo>
                    <a:pt x="2388280" y="2806724"/>
                  </a:lnTo>
                  <a:lnTo>
                    <a:pt x="2389414" y="2803626"/>
                  </a:lnTo>
                  <a:lnTo>
                    <a:pt x="2390775" y="2800970"/>
                  </a:lnTo>
                  <a:lnTo>
                    <a:pt x="2392589" y="2798092"/>
                  </a:lnTo>
                  <a:lnTo>
                    <a:pt x="2394630" y="2795215"/>
                  </a:lnTo>
                  <a:lnTo>
                    <a:pt x="2397125" y="2792780"/>
                  </a:lnTo>
                  <a:lnTo>
                    <a:pt x="2399846" y="2790567"/>
                  </a:lnTo>
                  <a:lnTo>
                    <a:pt x="2403021" y="2788132"/>
                  </a:lnTo>
                  <a:lnTo>
                    <a:pt x="2406423" y="2786362"/>
                  </a:lnTo>
                  <a:lnTo>
                    <a:pt x="2410052" y="2784812"/>
                  </a:lnTo>
                  <a:lnTo>
                    <a:pt x="2413907" y="2783484"/>
                  </a:lnTo>
                  <a:lnTo>
                    <a:pt x="2417989" y="2782820"/>
                  </a:lnTo>
                  <a:close/>
                  <a:moveTo>
                    <a:pt x="400050" y="2768533"/>
                  </a:moveTo>
                  <a:lnTo>
                    <a:pt x="400726" y="2768533"/>
                  </a:lnTo>
                  <a:lnTo>
                    <a:pt x="401402" y="2768764"/>
                  </a:lnTo>
                  <a:lnTo>
                    <a:pt x="403882" y="2770845"/>
                  </a:lnTo>
                  <a:lnTo>
                    <a:pt x="406813" y="2774082"/>
                  </a:lnTo>
                  <a:lnTo>
                    <a:pt x="413802" y="2782404"/>
                  </a:lnTo>
                  <a:lnTo>
                    <a:pt x="421241" y="2791421"/>
                  </a:lnTo>
                  <a:lnTo>
                    <a:pt x="427328" y="2799512"/>
                  </a:lnTo>
                  <a:lnTo>
                    <a:pt x="430710" y="2803905"/>
                  </a:lnTo>
                  <a:lnTo>
                    <a:pt x="434092" y="2808991"/>
                  </a:lnTo>
                  <a:lnTo>
                    <a:pt x="437023" y="2813615"/>
                  </a:lnTo>
                  <a:lnTo>
                    <a:pt x="437699" y="2815233"/>
                  </a:lnTo>
                  <a:lnTo>
                    <a:pt x="438150" y="2816158"/>
                  </a:lnTo>
                  <a:lnTo>
                    <a:pt x="437473" y="2816158"/>
                  </a:lnTo>
                  <a:lnTo>
                    <a:pt x="436797" y="2815927"/>
                  </a:lnTo>
                  <a:lnTo>
                    <a:pt x="434994" y="2814540"/>
                  </a:lnTo>
                  <a:lnTo>
                    <a:pt x="432739" y="2812228"/>
                  </a:lnTo>
                  <a:lnTo>
                    <a:pt x="430034" y="2809454"/>
                  </a:lnTo>
                  <a:lnTo>
                    <a:pt x="423947" y="2802287"/>
                  </a:lnTo>
                  <a:lnTo>
                    <a:pt x="417183" y="2793964"/>
                  </a:lnTo>
                  <a:lnTo>
                    <a:pt x="410871" y="2785410"/>
                  </a:lnTo>
                  <a:lnTo>
                    <a:pt x="405235" y="2777550"/>
                  </a:lnTo>
                  <a:lnTo>
                    <a:pt x="401628" y="2771539"/>
                  </a:lnTo>
                  <a:lnTo>
                    <a:pt x="400726" y="2769689"/>
                  </a:lnTo>
                  <a:lnTo>
                    <a:pt x="400050" y="2768533"/>
                  </a:lnTo>
                  <a:close/>
                  <a:moveTo>
                    <a:pt x="1817006" y="2766945"/>
                  </a:moveTo>
                  <a:lnTo>
                    <a:pt x="1820862" y="2767172"/>
                  </a:lnTo>
                  <a:lnTo>
                    <a:pt x="1824490" y="2767625"/>
                  </a:lnTo>
                  <a:lnTo>
                    <a:pt x="1827892" y="2768306"/>
                  </a:lnTo>
                  <a:lnTo>
                    <a:pt x="1831067" y="2769440"/>
                  </a:lnTo>
                  <a:lnTo>
                    <a:pt x="1833562" y="2771027"/>
                  </a:lnTo>
                  <a:lnTo>
                    <a:pt x="1836056" y="2772615"/>
                  </a:lnTo>
                  <a:lnTo>
                    <a:pt x="1838324" y="2774202"/>
                  </a:lnTo>
                  <a:lnTo>
                    <a:pt x="1840139" y="2776017"/>
                  </a:lnTo>
                  <a:lnTo>
                    <a:pt x="1841726" y="2778058"/>
                  </a:lnTo>
                  <a:lnTo>
                    <a:pt x="1843087" y="2780099"/>
                  </a:lnTo>
                  <a:lnTo>
                    <a:pt x="1844221" y="2782367"/>
                  </a:lnTo>
                  <a:lnTo>
                    <a:pt x="1845128" y="2784408"/>
                  </a:lnTo>
                  <a:lnTo>
                    <a:pt x="1845581" y="2786449"/>
                  </a:lnTo>
                  <a:lnTo>
                    <a:pt x="1846262" y="2788717"/>
                  </a:lnTo>
                  <a:lnTo>
                    <a:pt x="1846262" y="2790984"/>
                  </a:lnTo>
                  <a:lnTo>
                    <a:pt x="1846262" y="2792799"/>
                  </a:lnTo>
                  <a:lnTo>
                    <a:pt x="1845808" y="2794840"/>
                  </a:lnTo>
                  <a:lnTo>
                    <a:pt x="1845355" y="2796881"/>
                  </a:lnTo>
                  <a:lnTo>
                    <a:pt x="1844674" y="2798695"/>
                  </a:lnTo>
                  <a:lnTo>
                    <a:pt x="1843767" y="2800509"/>
                  </a:lnTo>
                  <a:lnTo>
                    <a:pt x="1843087" y="2802097"/>
                  </a:lnTo>
                  <a:lnTo>
                    <a:pt x="1841726" y="2803684"/>
                  </a:lnTo>
                  <a:lnTo>
                    <a:pt x="1840592" y="2805272"/>
                  </a:lnTo>
                  <a:lnTo>
                    <a:pt x="1839458" y="2806633"/>
                  </a:lnTo>
                  <a:lnTo>
                    <a:pt x="1836283" y="2808900"/>
                  </a:lnTo>
                  <a:lnTo>
                    <a:pt x="1832881" y="2810942"/>
                  </a:lnTo>
                  <a:lnTo>
                    <a:pt x="1829253" y="2812529"/>
                  </a:lnTo>
                  <a:lnTo>
                    <a:pt x="1825171" y="2813890"/>
                  </a:lnTo>
                  <a:lnTo>
                    <a:pt x="1821315" y="2814343"/>
                  </a:lnTo>
                  <a:lnTo>
                    <a:pt x="1817233" y="2814570"/>
                  </a:lnTo>
                  <a:lnTo>
                    <a:pt x="1812924" y="2814343"/>
                  </a:lnTo>
                  <a:lnTo>
                    <a:pt x="1808842" y="2813663"/>
                  </a:lnTo>
                  <a:lnTo>
                    <a:pt x="1804987" y="2812075"/>
                  </a:lnTo>
                  <a:lnTo>
                    <a:pt x="1801131" y="2810261"/>
                  </a:lnTo>
                  <a:lnTo>
                    <a:pt x="1799317" y="2808900"/>
                  </a:lnTo>
                  <a:lnTo>
                    <a:pt x="1797503" y="2807540"/>
                  </a:lnTo>
                  <a:lnTo>
                    <a:pt x="1795915" y="2805952"/>
                  </a:lnTo>
                  <a:lnTo>
                    <a:pt x="1794555" y="2804365"/>
                  </a:lnTo>
                  <a:lnTo>
                    <a:pt x="1792514" y="2801870"/>
                  </a:lnTo>
                  <a:lnTo>
                    <a:pt x="1791153" y="2798922"/>
                  </a:lnTo>
                  <a:lnTo>
                    <a:pt x="1790019" y="2795747"/>
                  </a:lnTo>
                  <a:lnTo>
                    <a:pt x="1789112" y="2792799"/>
                  </a:lnTo>
                  <a:lnTo>
                    <a:pt x="1789112" y="2789850"/>
                  </a:lnTo>
                  <a:lnTo>
                    <a:pt x="1789565" y="2786675"/>
                  </a:lnTo>
                  <a:lnTo>
                    <a:pt x="1790472" y="2783727"/>
                  </a:lnTo>
                  <a:lnTo>
                    <a:pt x="1791606" y="2781006"/>
                  </a:lnTo>
                  <a:lnTo>
                    <a:pt x="1793421" y="2778058"/>
                  </a:lnTo>
                  <a:lnTo>
                    <a:pt x="1795462" y="2775563"/>
                  </a:lnTo>
                  <a:lnTo>
                    <a:pt x="1798183" y="2773295"/>
                  </a:lnTo>
                  <a:lnTo>
                    <a:pt x="1801131" y="2771254"/>
                  </a:lnTo>
                  <a:lnTo>
                    <a:pt x="1804533" y="2769440"/>
                  </a:lnTo>
                  <a:lnTo>
                    <a:pt x="1808389" y="2768079"/>
                  </a:lnTo>
                  <a:lnTo>
                    <a:pt x="1812471" y="2767399"/>
                  </a:lnTo>
                  <a:lnTo>
                    <a:pt x="1817006" y="2766945"/>
                  </a:lnTo>
                  <a:close/>
                  <a:moveTo>
                    <a:pt x="2574887" y="2765358"/>
                  </a:moveTo>
                  <a:lnTo>
                    <a:pt x="2577988" y="2765358"/>
                  </a:lnTo>
                  <a:lnTo>
                    <a:pt x="2580647" y="2765812"/>
                  </a:lnTo>
                  <a:lnTo>
                    <a:pt x="2583305" y="2766265"/>
                  </a:lnTo>
                  <a:lnTo>
                    <a:pt x="2585298" y="2767172"/>
                  </a:lnTo>
                  <a:lnTo>
                    <a:pt x="2587070" y="2768306"/>
                  </a:lnTo>
                  <a:lnTo>
                    <a:pt x="2588621" y="2769667"/>
                  </a:lnTo>
                  <a:lnTo>
                    <a:pt x="2589950" y="2771255"/>
                  </a:lnTo>
                  <a:lnTo>
                    <a:pt x="2590836" y="2772842"/>
                  </a:lnTo>
                  <a:lnTo>
                    <a:pt x="2591501" y="2774656"/>
                  </a:lnTo>
                  <a:lnTo>
                    <a:pt x="2591944" y="2776697"/>
                  </a:lnTo>
                  <a:lnTo>
                    <a:pt x="2592165" y="2778738"/>
                  </a:lnTo>
                  <a:lnTo>
                    <a:pt x="2592387" y="2780553"/>
                  </a:lnTo>
                  <a:lnTo>
                    <a:pt x="2592165" y="2782594"/>
                  </a:lnTo>
                  <a:lnTo>
                    <a:pt x="2591944" y="2784862"/>
                  </a:lnTo>
                  <a:lnTo>
                    <a:pt x="2591501" y="2786903"/>
                  </a:lnTo>
                  <a:lnTo>
                    <a:pt x="2590615" y="2788944"/>
                  </a:lnTo>
                  <a:lnTo>
                    <a:pt x="2588843" y="2793253"/>
                  </a:lnTo>
                  <a:lnTo>
                    <a:pt x="2586627" y="2796881"/>
                  </a:lnTo>
                  <a:lnTo>
                    <a:pt x="2583969" y="2800283"/>
                  </a:lnTo>
                  <a:lnTo>
                    <a:pt x="2581311" y="2803231"/>
                  </a:lnTo>
                  <a:lnTo>
                    <a:pt x="2577988" y="2805953"/>
                  </a:lnTo>
                  <a:lnTo>
                    <a:pt x="2574666" y="2808221"/>
                  </a:lnTo>
                  <a:lnTo>
                    <a:pt x="2571343" y="2810035"/>
                  </a:lnTo>
                  <a:lnTo>
                    <a:pt x="2567577" y="2811622"/>
                  </a:lnTo>
                  <a:lnTo>
                    <a:pt x="2564476" y="2812530"/>
                  </a:lnTo>
                  <a:lnTo>
                    <a:pt x="2560711" y="2812983"/>
                  </a:lnTo>
                  <a:lnTo>
                    <a:pt x="2557831" y="2812983"/>
                  </a:lnTo>
                  <a:lnTo>
                    <a:pt x="2554730" y="2812530"/>
                  </a:lnTo>
                  <a:lnTo>
                    <a:pt x="2553179" y="2812303"/>
                  </a:lnTo>
                  <a:lnTo>
                    <a:pt x="2551850" y="2811396"/>
                  </a:lnTo>
                  <a:lnTo>
                    <a:pt x="2550521" y="2810942"/>
                  </a:lnTo>
                  <a:lnTo>
                    <a:pt x="2549413" y="2809808"/>
                  </a:lnTo>
                  <a:lnTo>
                    <a:pt x="2548306" y="2808901"/>
                  </a:lnTo>
                  <a:lnTo>
                    <a:pt x="2547641" y="2807767"/>
                  </a:lnTo>
                  <a:lnTo>
                    <a:pt x="2546534" y="2806180"/>
                  </a:lnTo>
                  <a:lnTo>
                    <a:pt x="2545648" y="2804819"/>
                  </a:lnTo>
                  <a:lnTo>
                    <a:pt x="2544983" y="2802324"/>
                  </a:lnTo>
                  <a:lnTo>
                    <a:pt x="2544762" y="2799376"/>
                  </a:lnTo>
                  <a:lnTo>
                    <a:pt x="2544762" y="2796428"/>
                  </a:lnTo>
                  <a:lnTo>
                    <a:pt x="2544983" y="2793480"/>
                  </a:lnTo>
                  <a:lnTo>
                    <a:pt x="2545648" y="2790531"/>
                  </a:lnTo>
                  <a:lnTo>
                    <a:pt x="2546977" y="2787356"/>
                  </a:lnTo>
                  <a:lnTo>
                    <a:pt x="2548527" y="2784635"/>
                  </a:lnTo>
                  <a:lnTo>
                    <a:pt x="2550300" y="2781460"/>
                  </a:lnTo>
                  <a:lnTo>
                    <a:pt x="2552293" y="2778738"/>
                  </a:lnTo>
                  <a:lnTo>
                    <a:pt x="2554951" y="2775790"/>
                  </a:lnTo>
                  <a:lnTo>
                    <a:pt x="2557831" y="2773522"/>
                  </a:lnTo>
                  <a:lnTo>
                    <a:pt x="2560489" y="2771255"/>
                  </a:lnTo>
                  <a:lnTo>
                    <a:pt x="2563812" y="2769440"/>
                  </a:lnTo>
                  <a:lnTo>
                    <a:pt x="2567356" y="2767853"/>
                  </a:lnTo>
                  <a:lnTo>
                    <a:pt x="2570900" y="2766492"/>
                  </a:lnTo>
                  <a:lnTo>
                    <a:pt x="2574887" y="2765358"/>
                  </a:lnTo>
                  <a:close/>
                  <a:moveTo>
                    <a:pt x="2000469" y="2760595"/>
                  </a:moveTo>
                  <a:lnTo>
                    <a:pt x="2004293" y="2760595"/>
                  </a:lnTo>
                  <a:lnTo>
                    <a:pt x="2007667" y="2761059"/>
                  </a:lnTo>
                  <a:lnTo>
                    <a:pt x="2010816" y="2761756"/>
                  </a:lnTo>
                  <a:lnTo>
                    <a:pt x="2013741" y="2762916"/>
                  </a:lnTo>
                  <a:lnTo>
                    <a:pt x="2016215" y="2764309"/>
                  </a:lnTo>
                  <a:lnTo>
                    <a:pt x="2018690" y="2765934"/>
                  </a:lnTo>
                  <a:lnTo>
                    <a:pt x="2020489" y="2767791"/>
                  </a:lnTo>
                  <a:lnTo>
                    <a:pt x="2022289" y="2769648"/>
                  </a:lnTo>
                  <a:lnTo>
                    <a:pt x="2023863" y="2771506"/>
                  </a:lnTo>
                  <a:lnTo>
                    <a:pt x="2024763" y="2773595"/>
                  </a:lnTo>
                  <a:lnTo>
                    <a:pt x="2025888" y="2775684"/>
                  </a:lnTo>
                  <a:lnTo>
                    <a:pt x="2026338" y="2778005"/>
                  </a:lnTo>
                  <a:lnTo>
                    <a:pt x="2026788" y="2780095"/>
                  </a:lnTo>
                  <a:lnTo>
                    <a:pt x="2027238" y="2782184"/>
                  </a:lnTo>
                  <a:lnTo>
                    <a:pt x="2027238" y="2784273"/>
                  </a:lnTo>
                  <a:lnTo>
                    <a:pt x="2026788" y="2786362"/>
                  </a:lnTo>
                  <a:lnTo>
                    <a:pt x="2026338" y="2788684"/>
                  </a:lnTo>
                  <a:lnTo>
                    <a:pt x="2025888" y="2790773"/>
                  </a:lnTo>
                  <a:lnTo>
                    <a:pt x="2024988" y="2792630"/>
                  </a:lnTo>
                  <a:lnTo>
                    <a:pt x="2024313" y="2794487"/>
                  </a:lnTo>
                  <a:lnTo>
                    <a:pt x="2023189" y="2796112"/>
                  </a:lnTo>
                  <a:lnTo>
                    <a:pt x="2022064" y="2797737"/>
                  </a:lnTo>
                  <a:lnTo>
                    <a:pt x="2019364" y="2800987"/>
                  </a:lnTo>
                  <a:lnTo>
                    <a:pt x="2016215" y="2803308"/>
                  </a:lnTo>
                  <a:lnTo>
                    <a:pt x="2012841" y="2805398"/>
                  </a:lnTo>
                  <a:lnTo>
                    <a:pt x="2009242" y="2807255"/>
                  </a:lnTo>
                  <a:lnTo>
                    <a:pt x="2005417" y="2808647"/>
                  </a:lnTo>
                  <a:lnTo>
                    <a:pt x="2001143" y="2809344"/>
                  </a:lnTo>
                  <a:lnTo>
                    <a:pt x="1997319" y="2809808"/>
                  </a:lnTo>
                  <a:lnTo>
                    <a:pt x="1993270" y="2809344"/>
                  </a:lnTo>
                  <a:lnTo>
                    <a:pt x="1989221" y="2808647"/>
                  </a:lnTo>
                  <a:lnTo>
                    <a:pt x="1985622" y="2807255"/>
                  </a:lnTo>
                  <a:lnTo>
                    <a:pt x="1983822" y="2806326"/>
                  </a:lnTo>
                  <a:lnTo>
                    <a:pt x="1982023" y="2805165"/>
                  </a:lnTo>
                  <a:lnTo>
                    <a:pt x="1980448" y="2804005"/>
                  </a:lnTo>
                  <a:lnTo>
                    <a:pt x="1978873" y="2802844"/>
                  </a:lnTo>
                  <a:lnTo>
                    <a:pt x="1977299" y="2801451"/>
                  </a:lnTo>
                  <a:lnTo>
                    <a:pt x="1976174" y="2799594"/>
                  </a:lnTo>
                  <a:lnTo>
                    <a:pt x="1974374" y="2796808"/>
                  </a:lnTo>
                  <a:lnTo>
                    <a:pt x="1973024" y="2794023"/>
                  </a:lnTo>
                  <a:lnTo>
                    <a:pt x="1971900" y="2790773"/>
                  </a:lnTo>
                  <a:lnTo>
                    <a:pt x="1971675" y="2787523"/>
                  </a:lnTo>
                  <a:lnTo>
                    <a:pt x="1971675" y="2784505"/>
                  </a:lnTo>
                  <a:lnTo>
                    <a:pt x="1972125" y="2781487"/>
                  </a:lnTo>
                  <a:lnTo>
                    <a:pt x="1973249" y="2778470"/>
                  </a:lnTo>
                  <a:lnTo>
                    <a:pt x="1974599" y="2775220"/>
                  </a:lnTo>
                  <a:lnTo>
                    <a:pt x="1976399" y="2772666"/>
                  </a:lnTo>
                  <a:lnTo>
                    <a:pt x="1978648" y="2769881"/>
                  </a:lnTo>
                  <a:lnTo>
                    <a:pt x="1981348" y="2767559"/>
                  </a:lnTo>
                  <a:lnTo>
                    <a:pt x="1984497" y="2765238"/>
                  </a:lnTo>
                  <a:lnTo>
                    <a:pt x="1988096" y="2763381"/>
                  </a:lnTo>
                  <a:lnTo>
                    <a:pt x="1991695" y="2762220"/>
                  </a:lnTo>
                  <a:lnTo>
                    <a:pt x="1995745" y="2761059"/>
                  </a:lnTo>
                  <a:lnTo>
                    <a:pt x="2000469" y="2760595"/>
                  </a:lnTo>
                  <a:close/>
                  <a:moveTo>
                    <a:pt x="439494" y="2759008"/>
                  </a:moveTo>
                  <a:lnTo>
                    <a:pt x="439943" y="2759008"/>
                  </a:lnTo>
                  <a:lnTo>
                    <a:pt x="441287" y="2759236"/>
                  </a:lnTo>
                  <a:lnTo>
                    <a:pt x="442856" y="2760147"/>
                  </a:lnTo>
                  <a:lnTo>
                    <a:pt x="444425" y="2761287"/>
                  </a:lnTo>
                  <a:lnTo>
                    <a:pt x="448011" y="2764477"/>
                  </a:lnTo>
                  <a:lnTo>
                    <a:pt x="451821" y="2768123"/>
                  </a:lnTo>
                  <a:lnTo>
                    <a:pt x="455631" y="2771997"/>
                  </a:lnTo>
                  <a:lnTo>
                    <a:pt x="459217" y="2776554"/>
                  </a:lnTo>
                  <a:lnTo>
                    <a:pt x="463027" y="2781339"/>
                  </a:lnTo>
                  <a:lnTo>
                    <a:pt x="466389" y="2785441"/>
                  </a:lnTo>
                  <a:lnTo>
                    <a:pt x="468854" y="2789543"/>
                  </a:lnTo>
                  <a:lnTo>
                    <a:pt x="471543" y="2793417"/>
                  </a:lnTo>
                  <a:lnTo>
                    <a:pt x="473336" y="2797063"/>
                  </a:lnTo>
                  <a:lnTo>
                    <a:pt x="474905" y="2799797"/>
                  </a:lnTo>
                  <a:lnTo>
                    <a:pt x="475802" y="2802531"/>
                  </a:lnTo>
                  <a:lnTo>
                    <a:pt x="476250" y="2804354"/>
                  </a:lnTo>
                  <a:lnTo>
                    <a:pt x="476026" y="2805950"/>
                  </a:lnTo>
                  <a:lnTo>
                    <a:pt x="476026" y="2806177"/>
                  </a:lnTo>
                  <a:lnTo>
                    <a:pt x="475577" y="2806405"/>
                  </a:lnTo>
                  <a:lnTo>
                    <a:pt x="475129" y="2806633"/>
                  </a:lnTo>
                  <a:lnTo>
                    <a:pt x="474457" y="2806633"/>
                  </a:lnTo>
                  <a:lnTo>
                    <a:pt x="473560" y="2806177"/>
                  </a:lnTo>
                  <a:lnTo>
                    <a:pt x="472216" y="2805722"/>
                  </a:lnTo>
                  <a:lnTo>
                    <a:pt x="469750" y="2804127"/>
                  </a:lnTo>
                  <a:lnTo>
                    <a:pt x="466837" y="2801620"/>
                  </a:lnTo>
                  <a:lnTo>
                    <a:pt x="463699" y="2798886"/>
                  </a:lnTo>
                  <a:lnTo>
                    <a:pt x="460562" y="2795467"/>
                  </a:lnTo>
                  <a:lnTo>
                    <a:pt x="457200" y="2791366"/>
                  </a:lnTo>
                  <a:lnTo>
                    <a:pt x="453838" y="2787492"/>
                  </a:lnTo>
                  <a:lnTo>
                    <a:pt x="450476" y="2783390"/>
                  </a:lnTo>
                  <a:lnTo>
                    <a:pt x="447787" y="2779061"/>
                  </a:lnTo>
                  <a:lnTo>
                    <a:pt x="444873" y="2775187"/>
                  </a:lnTo>
                  <a:lnTo>
                    <a:pt x="442632" y="2771313"/>
                  </a:lnTo>
                  <a:lnTo>
                    <a:pt x="440391" y="2767895"/>
                  </a:lnTo>
                  <a:lnTo>
                    <a:pt x="439270" y="2764705"/>
                  </a:lnTo>
                  <a:lnTo>
                    <a:pt x="438374" y="2761970"/>
                  </a:lnTo>
                  <a:lnTo>
                    <a:pt x="438150" y="2761059"/>
                  </a:lnTo>
                  <a:lnTo>
                    <a:pt x="438150" y="2760147"/>
                  </a:lnTo>
                  <a:lnTo>
                    <a:pt x="438374" y="2759464"/>
                  </a:lnTo>
                  <a:lnTo>
                    <a:pt x="439046" y="2759236"/>
                  </a:lnTo>
                  <a:lnTo>
                    <a:pt x="439494" y="2759008"/>
                  </a:lnTo>
                  <a:close/>
                  <a:moveTo>
                    <a:pt x="2178109" y="2752658"/>
                  </a:moveTo>
                  <a:lnTo>
                    <a:pt x="2181829" y="2752658"/>
                  </a:lnTo>
                  <a:lnTo>
                    <a:pt x="2185316" y="2753107"/>
                  </a:lnTo>
                  <a:lnTo>
                    <a:pt x="2188338" y="2753557"/>
                  </a:lnTo>
                  <a:lnTo>
                    <a:pt x="2191361" y="2754680"/>
                  </a:lnTo>
                  <a:lnTo>
                    <a:pt x="2193686" y="2756028"/>
                  </a:lnTo>
                  <a:lnTo>
                    <a:pt x="2195778" y="2757600"/>
                  </a:lnTo>
                  <a:lnTo>
                    <a:pt x="2197638" y="2758948"/>
                  </a:lnTo>
                  <a:lnTo>
                    <a:pt x="2199265" y="2760970"/>
                  </a:lnTo>
                  <a:lnTo>
                    <a:pt x="2200660" y="2762767"/>
                  </a:lnTo>
                  <a:lnTo>
                    <a:pt x="2201822" y="2764789"/>
                  </a:lnTo>
                  <a:lnTo>
                    <a:pt x="2202287" y="2766811"/>
                  </a:lnTo>
                  <a:lnTo>
                    <a:pt x="2202752" y="2768833"/>
                  </a:lnTo>
                  <a:lnTo>
                    <a:pt x="2203450" y="2770854"/>
                  </a:lnTo>
                  <a:lnTo>
                    <a:pt x="2203450" y="2773326"/>
                  </a:lnTo>
                  <a:lnTo>
                    <a:pt x="2202985" y="2775347"/>
                  </a:lnTo>
                  <a:lnTo>
                    <a:pt x="2202752" y="2777145"/>
                  </a:lnTo>
                  <a:lnTo>
                    <a:pt x="2202287" y="2779166"/>
                  </a:lnTo>
                  <a:lnTo>
                    <a:pt x="2201590" y="2781413"/>
                  </a:lnTo>
                  <a:lnTo>
                    <a:pt x="2200660" y="2783210"/>
                  </a:lnTo>
                  <a:lnTo>
                    <a:pt x="2199498" y="2785007"/>
                  </a:lnTo>
                  <a:lnTo>
                    <a:pt x="2197173" y="2788377"/>
                  </a:lnTo>
                  <a:lnTo>
                    <a:pt x="2194151" y="2791073"/>
                  </a:lnTo>
                  <a:lnTo>
                    <a:pt x="2191128" y="2793768"/>
                  </a:lnTo>
                  <a:lnTo>
                    <a:pt x="2187641" y="2796015"/>
                  </a:lnTo>
                  <a:lnTo>
                    <a:pt x="2183921" y="2797812"/>
                  </a:lnTo>
                  <a:lnTo>
                    <a:pt x="2179737" y="2799160"/>
                  </a:lnTo>
                  <a:lnTo>
                    <a:pt x="2175784" y="2799834"/>
                  </a:lnTo>
                  <a:lnTo>
                    <a:pt x="2171832" y="2800283"/>
                  </a:lnTo>
                  <a:lnTo>
                    <a:pt x="2167648" y="2799834"/>
                  </a:lnTo>
                  <a:lnTo>
                    <a:pt x="2163928" y="2799385"/>
                  </a:lnTo>
                  <a:lnTo>
                    <a:pt x="2160208" y="2798037"/>
                  </a:lnTo>
                  <a:lnTo>
                    <a:pt x="2158581" y="2797363"/>
                  </a:lnTo>
                  <a:lnTo>
                    <a:pt x="2156721" y="2796239"/>
                  </a:lnTo>
                  <a:lnTo>
                    <a:pt x="2155326" y="2795341"/>
                  </a:lnTo>
                  <a:lnTo>
                    <a:pt x="2153931" y="2793993"/>
                  </a:lnTo>
                  <a:lnTo>
                    <a:pt x="2152536" y="2792645"/>
                  </a:lnTo>
                  <a:lnTo>
                    <a:pt x="2151141" y="2790848"/>
                  </a:lnTo>
                  <a:lnTo>
                    <a:pt x="2149747" y="2788602"/>
                  </a:lnTo>
                  <a:lnTo>
                    <a:pt x="2148817" y="2785906"/>
                  </a:lnTo>
                  <a:lnTo>
                    <a:pt x="2148119" y="2783210"/>
                  </a:lnTo>
                  <a:lnTo>
                    <a:pt x="2147887" y="2780065"/>
                  </a:lnTo>
                  <a:lnTo>
                    <a:pt x="2148119" y="2776920"/>
                  </a:lnTo>
                  <a:lnTo>
                    <a:pt x="2149049" y="2774000"/>
                  </a:lnTo>
                  <a:lnTo>
                    <a:pt x="2149979" y="2770854"/>
                  </a:lnTo>
                  <a:lnTo>
                    <a:pt x="2151374" y="2768159"/>
                  </a:lnTo>
                  <a:lnTo>
                    <a:pt x="2153466" y="2765238"/>
                  </a:lnTo>
                  <a:lnTo>
                    <a:pt x="2155791" y="2762318"/>
                  </a:lnTo>
                  <a:lnTo>
                    <a:pt x="2158348" y="2760071"/>
                  </a:lnTo>
                  <a:lnTo>
                    <a:pt x="2161603" y="2757825"/>
                  </a:lnTo>
                  <a:lnTo>
                    <a:pt x="2165090" y="2756028"/>
                  </a:lnTo>
                  <a:lnTo>
                    <a:pt x="2169043" y="2754455"/>
                  </a:lnTo>
                  <a:lnTo>
                    <a:pt x="2173460" y="2753107"/>
                  </a:lnTo>
                  <a:lnTo>
                    <a:pt x="2178109" y="2752658"/>
                  </a:lnTo>
                  <a:close/>
                  <a:moveTo>
                    <a:pt x="528152" y="2751070"/>
                  </a:moveTo>
                  <a:lnTo>
                    <a:pt x="529049" y="2751070"/>
                  </a:lnTo>
                  <a:lnTo>
                    <a:pt x="530170" y="2751070"/>
                  </a:lnTo>
                  <a:lnTo>
                    <a:pt x="531292" y="2751296"/>
                  </a:lnTo>
                  <a:lnTo>
                    <a:pt x="533534" y="2752199"/>
                  </a:lnTo>
                  <a:lnTo>
                    <a:pt x="535552" y="2753327"/>
                  </a:lnTo>
                  <a:lnTo>
                    <a:pt x="537794" y="2754681"/>
                  </a:lnTo>
                  <a:lnTo>
                    <a:pt x="539812" y="2756261"/>
                  </a:lnTo>
                  <a:lnTo>
                    <a:pt x="544073" y="2759873"/>
                  </a:lnTo>
                  <a:lnTo>
                    <a:pt x="548109" y="2763936"/>
                  </a:lnTo>
                  <a:lnTo>
                    <a:pt x="552145" y="2768224"/>
                  </a:lnTo>
                  <a:lnTo>
                    <a:pt x="555508" y="2772964"/>
                  </a:lnTo>
                  <a:lnTo>
                    <a:pt x="558423" y="2777027"/>
                  </a:lnTo>
                  <a:lnTo>
                    <a:pt x="560889" y="2781315"/>
                  </a:lnTo>
                  <a:lnTo>
                    <a:pt x="562907" y="2785378"/>
                  </a:lnTo>
                  <a:lnTo>
                    <a:pt x="564253" y="2788990"/>
                  </a:lnTo>
                  <a:lnTo>
                    <a:pt x="564926" y="2792150"/>
                  </a:lnTo>
                  <a:lnTo>
                    <a:pt x="565150" y="2794858"/>
                  </a:lnTo>
                  <a:lnTo>
                    <a:pt x="564926" y="2795761"/>
                  </a:lnTo>
                  <a:lnTo>
                    <a:pt x="564701" y="2796889"/>
                  </a:lnTo>
                  <a:lnTo>
                    <a:pt x="564253" y="2797567"/>
                  </a:lnTo>
                  <a:lnTo>
                    <a:pt x="563580" y="2798244"/>
                  </a:lnTo>
                  <a:lnTo>
                    <a:pt x="562907" y="2798469"/>
                  </a:lnTo>
                  <a:lnTo>
                    <a:pt x="561786" y="2798695"/>
                  </a:lnTo>
                  <a:lnTo>
                    <a:pt x="560889" y="2798695"/>
                  </a:lnTo>
                  <a:lnTo>
                    <a:pt x="559544" y="2798469"/>
                  </a:lnTo>
                  <a:lnTo>
                    <a:pt x="556405" y="2797115"/>
                  </a:lnTo>
                  <a:lnTo>
                    <a:pt x="553266" y="2795309"/>
                  </a:lnTo>
                  <a:lnTo>
                    <a:pt x="550351" y="2793052"/>
                  </a:lnTo>
                  <a:lnTo>
                    <a:pt x="546987" y="2790118"/>
                  </a:lnTo>
                  <a:lnTo>
                    <a:pt x="543624" y="2786958"/>
                  </a:lnTo>
                  <a:lnTo>
                    <a:pt x="540485" y="2783347"/>
                  </a:lnTo>
                  <a:lnTo>
                    <a:pt x="537346" y="2779735"/>
                  </a:lnTo>
                  <a:lnTo>
                    <a:pt x="534431" y="2775673"/>
                  </a:lnTo>
                  <a:lnTo>
                    <a:pt x="531964" y="2771836"/>
                  </a:lnTo>
                  <a:lnTo>
                    <a:pt x="529498" y="2768224"/>
                  </a:lnTo>
                  <a:lnTo>
                    <a:pt x="527704" y="2764387"/>
                  </a:lnTo>
                  <a:lnTo>
                    <a:pt x="526583" y="2761001"/>
                  </a:lnTo>
                  <a:lnTo>
                    <a:pt x="525686" y="2758067"/>
                  </a:lnTo>
                  <a:lnTo>
                    <a:pt x="525462" y="2755359"/>
                  </a:lnTo>
                  <a:lnTo>
                    <a:pt x="525462" y="2754230"/>
                  </a:lnTo>
                  <a:lnTo>
                    <a:pt x="525686" y="2753102"/>
                  </a:lnTo>
                  <a:lnTo>
                    <a:pt x="526134" y="2752424"/>
                  </a:lnTo>
                  <a:lnTo>
                    <a:pt x="527031" y="2751522"/>
                  </a:lnTo>
                  <a:lnTo>
                    <a:pt x="528152" y="2751070"/>
                  </a:lnTo>
                  <a:close/>
                  <a:moveTo>
                    <a:pt x="375600" y="2747892"/>
                  </a:moveTo>
                  <a:lnTo>
                    <a:pt x="375614" y="2747910"/>
                  </a:lnTo>
                  <a:lnTo>
                    <a:pt x="375609" y="2747903"/>
                  </a:lnTo>
                  <a:lnTo>
                    <a:pt x="375600" y="2747892"/>
                  </a:lnTo>
                  <a:close/>
                  <a:moveTo>
                    <a:pt x="375597" y="2747889"/>
                  </a:moveTo>
                  <a:lnTo>
                    <a:pt x="375609" y="2747903"/>
                  </a:lnTo>
                  <a:lnTo>
                    <a:pt x="375616" y="2747913"/>
                  </a:lnTo>
                  <a:lnTo>
                    <a:pt x="375614" y="2747910"/>
                  </a:lnTo>
                  <a:lnTo>
                    <a:pt x="404813" y="2785995"/>
                  </a:lnTo>
                  <a:lnTo>
                    <a:pt x="392122" y="2769588"/>
                  </a:lnTo>
                  <a:lnTo>
                    <a:pt x="380322" y="2754093"/>
                  </a:lnTo>
                  <a:lnTo>
                    <a:pt x="375597" y="2747889"/>
                  </a:lnTo>
                  <a:close/>
                  <a:moveTo>
                    <a:pt x="2349821" y="2739958"/>
                  </a:moveTo>
                  <a:lnTo>
                    <a:pt x="2353208" y="2739958"/>
                  </a:lnTo>
                  <a:lnTo>
                    <a:pt x="2356595" y="2740418"/>
                  </a:lnTo>
                  <a:lnTo>
                    <a:pt x="2359305" y="2740878"/>
                  </a:lnTo>
                  <a:lnTo>
                    <a:pt x="2361789" y="2742028"/>
                  </a:lnTo>
                  <a:lnTo>
                    <a:pt x="2363821" y="2743408"/>
                  </a:lnTo>
                  <a:lnTo>
                    <a:pt x="2365854" y="2744557"/>
                  </a:lnTo>
                  <a:lnTo>
                    <a:pt x="2367434" y="2746167"/>
                  </a:lnTo>
                  <a:lnTo>
                    <a:pt x="2368789" y="2748007"/>
                  </a:lnTo>
                  <a:lnTo>
                    <a:pt x="2369918" y="2749847"/>
                  </a:lnTo>
                  <a:lnTo>
                    <a:pt x="2370596" y="2752146"/>
                  </a:lnTo>
                  <a:lnTo>
                    <a:pt x="2371499" y="2754216"/>
                  </a:lnTo>
                  <a:lnTo>
                    <a:pt x="2371725" y="2756286"/>
                  </a:lnTo>
                  <a:lnTo>
                    <a:pt x="2371725" y="2758356"/>
                  </a:lnTo>
                  <a:lnTo>
                    <a:pt x="2371725" y="2760885"/>
                  </a:lnTo>
                  <a:lnTo>
                    <a:pt x="2371499" y="2762955"/>
                  </a:lnTo>
                  <a:lnTo>
                    <a:pt x="2370822" y="2764795"/>
                  </a:lnTo>
                  <a:lnTo>
                    <a:pt x="2370370" y="2766864"/>
                  </a:lnTo>
                  <a:lnTo>
                    <a:pt x="2369241" y="2768934"/>
                  </a:lnTo>
                  <a:lnTo>
                    <a:pt x="2367434" y="2773073"/>
                  </a:lnTo>
                  <a:lnTo>
                    <a:pt x="2364950" y="2776293"/>
                  </a:lnTo>
                  <a:lnTo>
                    <a:pt x="2362015" y="2779283"/>
                  </a:lnTo>
                  <a:lnTo>
                    <a:pt x="2358854" y="2782272"/>
                  </a:lnTo>
                  <a:lnTo>
                    <a:pt x="2355466" y="2784342"/>
                  </a:lnTo>
                  <a:lnTo>
                    <a:pt x="2351853" y="2786182"/>
                  </a:lnTo>
                  <a:lnTo>
                    <a:pt x="2348015" y="2787561"/>
                  </a:lnTo>
                  <a:lnTo>
                    <a:pt x="2344176" y="2788481"/>
                  </a:lnTo>
                  <a:lnTo>
                    <a:pt x="2340563" y="2789171"/>
                  </a:lnTo>
                  <a:lnTo>
                    <a:pt x="2336724" y="2788941"/>
                  </a:lnTo>
                  <a:lnTo>
                    <a:pt x="2333111" y="2788251"/>
                  </a:lnTo>
                  <a:lnTo>
                    <a:pt x="2331531" y="2787791"/>
                  </a:lnTo>
                  <a:lnTo>
                    <a:pt x="2330176" y="2787101"/>
                  </a:lnTo>
                  <a:lnTo>
                    <a:pt x="2328595" y="2786182"/>
                  </a:lnTo>
                  <a:lnTo>
                    <a:pt x="2327014" y="2785492"/>
                  </a:lnTo>
                  <a:lnTo>
                    <a:pt x="2325659" y="2784112"/>
                  </a:lnTo>
                  <a:lnTo>
                    <a:pt x="2324305" y="2782962"/>
                  </a:lnTo>
                  <a:lnTo>
                    <a:pt x="2322950" y="2781352"/>
                  </a:lnTo>
                  <a:lnTo>
                    <a:pt x="2322046" y="2779742"/>
                  </a:lnTo>
                  <a:lnTo>
                    <a:pt x="2320692" y="2777213"/>
                  </a:lnTo>
                  <a:lnTo>
                    <a:pt x="2320014" y="2774223"/>
                  </a:lnTo>
                  <a:lnTo>
                    <a:pt x="2319337" y="2771004"/>
                  </a:lnTo>
                  <a:lnTo>
                    <a:pt x="2319563" y="2768244"/>
                  </a:lnTo>
                  <a:lnTo>
                    <a:pt x="2320240" y="2765025"/>
                  </a:lnTo>
                  <a:lnTo>
                    <a:pt x="2320917" y="2761805"/>
                  </a:lnTo>
                  <a:lnTo>
                    <a:pt x="2322272" y="2758585"/>
                  </a:lnTo>
                  <a:lnTo>
                    <a:pt x="2323853" y="2755826"/>
                  </a:lnTo>
                  <a:lnTo>
                    <a:pt x="2325885" y="2752836"/>
                  </a:lnTo>
                  <a:lnTo>
                    <a:pt x="2328595" y="2750077"/>
                  </a:lnTo>
                  <a:lnTo>
                    <a:pt x="2331079" y="2747777"/>
                  </a:lnTo>
                  <a:lnTo>
                    <a:pt x="2334240" y="2745477"/>
                  </a:lnTo>
                  <a:lnTo>
                    <a:pt x="2337853" y="2743638"/>
                  </a:lnTo>
                  <a:lnTo>
                    <a:pt x="2341466" y="2742028"/>
                  </a:lnTo>
                  <a:lnTo>
                    <a:pt x="2345305" y="2740648"/>
                  </a:lnTo>
                  <a:lnTo>
                    <a:pt x="2349821" y="2739958"/>
                  </a:lnTo>
                  <a:close/>
                  <a:moveTo>
                    <a:pt x="368300" y="2738370"/>
                  </a:moveTo>
                  <a:lnTo>
                    <a:pt x="368522" y="2738598"/>
                  </a:lnTo>
                  <a:lnTo>
                    <a:pt x="375600" y="2747892"/>
                  </a:lnTo>
                  <a:lnTo>
                    <a:pt x="375581" y="2747867"/>
                  </a:lnTo>
                  <a:lnTo>
                    <a:pt x="375597" y="2747889"/>
                  </a:lnTo>
                  <a:lnTo>
                    <a:pt x="368300" y="2738370"/>
                  </a:lnTo>
                  <a:close/>
                  <a:moveTo>
                    <a:pt x="387350" y="2733608"/>
                  </a:moveTo>
                  <a:lnTo>
                    <a:pt x="387572" y="2733608"/>
                  </a:lnTo>
                  <a:lnTo>
                    <a:pt x="388018" y="2733608"/>
                  </a:lnTo>
                  <a:lnTo>
                    <a:pt x="389131" y="2733840"/>
                  </a:lnTo>
                  <a:lnTo>
                    <a:pt x="391580" y="2736394"/>
                  </a:lnTo>
                  <a:lnTo>
                    <a:pt x="394920" y="2739412"/>
                  </a:lnTo>
                  <a:lnTo>
                    <a:pt x="398482" y="2743358"/>
                  </a:lnTo>
                  <a:lnTo>
                    <a:pt x="402044" y="2747768"/>
                  </a:lnTo>
                  <a:lnTo>
                    <a:pt x="409168" y="2756822"/>
                  </a:lnTo>
                  <a:lnTo>
                    <a:pt x="414957" y="2765411"/>
                  </a:lnTo>
                  <a:lnTo>
                    <a:pt x="419855" y="2772839"/>
                  </a:lnTo>
                  <a:lnTo>
                    <a:pt x="421414" y="2776089"/>
                  </a:lnTo>
                  <a:lnTo>
                    <a:pt x="422750" y="2778643"/>
                  </a:lnTo>
                  <a:lnTo>
                    <a:pt x="423640" y="2780732"/>
                  </a:lnTo>
                  <a:lnTo>
                    <a:pt x="423863" y="2782125"/>
                  </a:lnTo>
                  <a:lnTo>
                    <a:pt x="423863" y="2782589"/>
                  </a:lnTo>
                  <a:lnTo>
                    <a:pt x="423640" y="2782821"/>
                  </a:lnTo>
                  <a:lnTo>
                    <a:pt x="423417" y="2782821"/>
                  </a:lnTo>
                  <a:lnTo>
                    <a:pt x="422972" y="2782821"/>
                  </a:lnTo>
                  <a:lnTo>
                    <a:pt x="421414" y="2782125"/>
                  </a:lnTo>
                  <a:lnTo>
                    <a:pt x="419410" y="2780035"/>
                  </a:lnTo>
                  <a:lnTo>
                    <a:pt x="416738" y="2777714"/>
                  </a:lnTo>
                  <a:lnTo>
                    <a:pt x="413844" y="2774464"/>
                  </a:lnTo>
                  <a:lnTo>
                    <a:pt x="407833" y="2767036"/>
                  </a:lnTo>
                  <a:lnTo>
                    <a:pt x="401376" y="2758679"/>
                  </a:lnTo>
                  <a:lnTo>
                    <a:pt x="395587" y="2750090"/>
                  </a:lnTo>
                  <a:lnTo>
                    <a:pt x="390689" y="2742429"/>
                  </a:lnTo>
                  <a:lnTo>
                    <a:pt x="389131" y="2739179"/>
                  </a:lnTo>
                  <a:lnTo>
                    <a:pt x="387795" y="2736626"/>
                  </a:lnTo>
                  <a:lnTo>
                    <a:pt x="387350" y="2734769"/>
                  </a:lnTo>
                  <a:lnTo>
                    <a:pt x="387350" y="2734072"/>
                  </a:lnTo>
                  <a:lnTo>
                    <a:pt x="387350" y="2733608"/>
                  </a:lnTo>
                  <a:close/>
                  <a:moveTo>
                    <a:pt x="444705" y="2725670"/>
                  </a:moveTo>
                  <a:lnTo>
                    <a:pt x="445601" y="2725670"/>
                  </a:lnTo>
                  <a:lnTo>
                    <a:pt x="447170" y="2726115"/>
                  </a:lnTo>
                  <a:lnTo>
                    <a:pt x="448963" y="2727005"/>
                  </a:lnTo>
                  <a:lnTo>
                    <a:pt x="450756" y="2728118"/>
                  </a:lnTo>
                  <a:lnTo>
                    <a:pt x="454566" y="2731011"/>
                  </a:lnTo>
                  <a:lnTo>
                    <a:pt x="458376" y="2734572"/>
                  </a:lnTo>
                  <a:lnTo>
                    <a:pt x="462410" y="2738800"/>
                  </a:lnTo>
                  <a:lnTo>
                    <a:pt x="465996" y="2743251"/>
                  </a:lnTo>
                  <a:lnTo>
                    <a:pt x="469582" y="2747702"/>
                  </a:lnTo>
                  <a:lnTo>
                    <a:pt x="472495" y="2752153"/>
                  </a:lnTo>
                  <a:lnTo>
                    <a:pt x="474961" y="2756159"/>
                  </a:lnTo>
                  <a:lnTo>
                    <a:pt x="477426" y="2759942"/>
                  </a:lnTo>
                  <a:lnTo>
                    <a:pt x="478771" y="2763281"/>
                  </a:lnTo>
                  <a:lnTo>
                    <a:pt x="480115" y="2766396"/>
                  </a:lnTo>
                  <a:lnTo>
                    <a:pt x="480788" y="2769067"/>
                  </a:lnTo>
                  <a:lnTo>
                    <a:pt x="481012" y="2771070"/>
                  </a:lnTo>
                  <a:lnTo>
                    <a:pt x="480788" y="2771737"/>
                  </a:lnTo>
                  <a:lnTo>
                    <a:pt x="480339" y="2772405"/>
                  </a:lnTo>
                  <a:lnTo>
                    <a:pt x="480115" y="2772850"/>
                  </a:lnTo>
                  <a:lnTo>
                    <a:pt x="479667" y="2773073"/>
                  </a:lnTo>
                  <a:lnTo>
                    <a:pt x="478771" y="2773295"/>
                  </a:lnTo>
                  <a:lnTo>
                    <a:pt x="478098" y="2773295"/>
                  </a:lnTo>
                  <a:lnTo>
                    <a:pt x="476754" y="2772850"/>
                  </a:lnTo>
                  <a:lnTo>
                    <a:pt x="475409" y="2772405"/>
                  </a:lnTo>
                  <a:lnTo>
                    <a:pt x="472944" y="2770847"/>
                  </a:lnTo>
                  <a:lnTo>
                    <a:pt x="469806" y="2768399"/>
                  </a:lnTo>
                  <a:lnTo>
                    <a:pt x="466444" y="2765729"/>
                  </a:lnTo>
                  <a:lnTo>
                    <a:pt x="463082" y="2761945"/>
                  </a:lnTo>
                  <a:lnTo>
                    <a:pt x="459721" y="2758384"/>
                  </a:lnTo>
                  <a:lnTo>
                    <a:pt x="456583" y="2754379"/>
                  </a:lnTo>
                  <a:lnTo>
                    <a:pt x="453669" y="2750150"/>
                  </a:lnTo>
                  <a:lnTo>
                    <a:pt x="450756" y="2746144"/>
                  </a:lnTo>
                  <a:lnTo>
                    <a:pt x="448066" y="2742139"/>
                  </a:lnTo>
                  <a:lnTo>
                    <a:pt x="446049" y="2738133"/>
                  </a:lnTo>
                  <a:lnTo>
                    <a:pt x="444481" y="2734572"/>
                  </a:lnTo>
                  <a:lnTo>
                    <a:pt x="443360" y="2731456"/>
                  </a:lnTo>
                  <a:lnTo>
                    <a:pt x="442912" y="2729008"/>
                  </a:lnTo>
                  <a:lnTo>
                    <a:pt x="442912" y="2727896"/>
                  </a:lnTo>
                  <a:lnTo>
                    <a:pt x="443360" y="2727005"/>
                  </a:lnTo>
                  <a:lnTo>
                    <a:pt x="443584" y="2726338"/>
                  </a:lnTo>
                  <a:lnTo>
                    <a:pt x="444256" y="2725893"/>
                  </a:lnTo>
                  <a:lnTo>
                    <a:pt x="444705" y="2725670"/>
                  </a:lnTo>
                  <a:close/>
                  <a:moveTo>
                    <a:pt x="1713820" y="2717733"/>
                  </a:moveTo>
                  <a:lnTo>
                    <a:pt x="1717675" y="2717959"/>
                  </a:lnTo>
                  <a:lnTo>
                    <a:pt x="1721757" y="2718862"/>
                  </a:lnTo>
                  <a:lnTo>
                    <a:pt x="1725159" y="2719539"/>
                  </a:lnTo>
                  <a:lnTo>
                    <a:pt x="1728107" y="2720894"/>
                  </a:lnTo>
                  <a:lnTo>
                    <a:pt x="1731055" y="2722248"/>
                  </a:lnTo>
                  <a:lnTo>
                    <a:pt x="1733777" y="2723828"/>
                  </a:lnTo>
                  <a:lnTo>
                    <a:pt x="1735818" y="2725634"/>
                  </a:lnTo>
                  <a:lnTo>
                    <a:pt x="1737859" y="2727666"/>
                  </a:lnTo>
                  <a:lnTo>
                    <a:pt x="1739673" y="2729698"/>
                  </a:lnTo>
                  <a:lnTo>
                    <a:pt x="1741034" y="2731729"/>
                  </a:lnTo>
                  <a:lnTo>
                    <a:pt x="1742395" y="2733987"/>
                  </a:lnTo>
                  <a:lnTo>
                    <a:pt x="1743302" y="2736244"/>
                  </a:lnTo>
                  <a:lnTo>
                    <a:pt x="1744209" y="2738276"/>
                  </a:lnTo>
                  <a:lnTo>
                    <a:pt x="1744436" y="2740759"/>
                  </a:lnTo>
                  <a:lnTo>
                    <a:pt x="1744663" y="2742791"/>
                  </a:lnTo>
                  <a:lnTo>
                    <a:pt x="1744663" y="2744823"/>
                  </a:lnTo>
                  <a:lnTo>
                    <a:pt x="1744436" y="2746855"/>
                  </a:lnTo>
                  <a:lnTo>
                    <a:pt x="1744209" y="2748886"/>
                  </a:lnTo>
                  <a:lnTo>
                    <a:pt x="1743302" y="2750692"/>
                  </a:lnTo>
                  <a:lnTo>
                    <a:pt x="1742622" y="2752724"/>
                  </a:lnTo>
                  <a:lnTo>
                    <a:pt x="1741715" y="2754530"/>
                  </a:lnTo>
                  <a:lnTo>
                    <a:pt x="1740807" y="2756110"/>
                  </a:lnTo>
                  <a:lnTo>
                    <a:pt x="1739447" y="2757465"/>
                  </a:lnTo>
                  <a:lnTo>
                    <a:pt x="1738086" y="2758819"/>
                  </a:lnTo>
                  <a:lnTo>
                    <a:pt x="1735364" y="2761528"/>
                  </a:lnTo>
                  <a:lnTo>
                    <a:pt x="1731963" y="2763560"/>
                  </a:lnTo>
                  <a:lnTo>
                    <a:pt x="1727880" y="2765140"/>
                  </a:lnTo>
                  <a:lnTo>
                    <a:pt x="1724025" y="2766043"/>
                  </a:lnTo>
                  <a:lnTo>
                    <a:pt x="1719943" y="2766946"/>
                  </a:lnTo>
                  <a:lnTo>
                    <a:pt x="1715634" y="2766946"/>
                  </a:lnTo>
                  <a:lnTo>
                    <a:pt x="1711325" y="2766720"/>
                  </a:lnTo>
                  <a:lnTo>
                    <a:pt x="1707016" y="2765592"/>
                  </a:lnTo>
                  <a:lnTo>
                    <a:pt x="1702934" y="2764011"/>
                  </a:lnTo>
                  <a:lnTo>
                    <a:pt x="1701120" y="2763334"/>
                  </a:lnTo>
                  <a:lnTo>
                    <a:pt x="1698852" y="2762205"/>
                  </a:lnTo>
                  <a:lnTo>
                    <a:pt x="1697037" y="2760851"/>
                  </a:lnTo>
                  <a:lnTo>
                    <a:pt x="1695223" y="2759271"/>
                  </a:lnTo>
                  <a:lnTo>
                    <a:pt x="1693636" y="2758142"/>
                  </a:lnTo>
                  <a:lnTo>
                    <a:pt x="1691821" y="2756336"/>
                  </a:lnTo>
                  <a:lnTo>
                    <a:pt x="1689780" y="2753401"/>
                  </a:lnTo>
                  <a:lnTo>
                    <a:pt x="1687966" y="2750241"/>
                  </a:lnTo>
                  <a:lnTo>
                    <a:pt x="1687059" y="2747532"/>
                  </a:lnTo>
                  <a:lnTo>
                    <a:pt x="1686152" y="2744146"/>
                  </a:lnTo>
                  <a:lnTo>
                    <a:pt x="1685925" y="2740985"/>
                  </a:lnTo>
                  <a:lnTo>
                    <a:pt x="1686152" y="2737825"/>
                  </a:lnTo>
                  <a:lnTo>
                    <a:pt x="1687059" y="2734890"/>
                  </a:lnTo>
                  <a:lnTo>
                    <a:pt x="1688193" y="2731729"/>
                  </a:lnTo>
                  <a:lnTo>
                    <a:pt x="1689780" y="2729246"/>
                  </a:lnTo>
                  <a:lnTo>
                    <a:pt x="1691821" y="2726537"/>
                  </a:lnTo>
                  <a:lnTo>
                    <a:pt x="1694543" y="2724280"/>
                  </a:lnTo>
                  <a:lnTo>
                    <a:pt x="1697718" y="2722248"/>
                  </a:lnTo>
                  <a:lnTo>
                    <a:pt x="1701120" y="2720668"/>
                  </a:lnTo>
                  <a:lnTo>
                    <a:pt x="1704748" y="2719088"/>
                  </a:lnTo>
                  <a:lnTo>
                    <a:pt x="1709057" y="2718410"/>
                  </a:lnTo>
                  <a:lnTo>
                    <a:pt x="1713820" y="2717733"/>
                  </a:lnTo>
                  <a:close/>
                  <a:moveTo>
                    <a:pt x="1902850" y="2714558"/>
                  </a:moveTo>
                  <a:lnTo>
                    <a:pt x="1906781" y="2714785"/>
                  </a:lnTo>
                  <a:lnTo>
                    <a:pt x="1910481" y="2715238"/>
                  </a:lnTo>
                  <a:lnTo>
                    <a:pt x="1913950" y="2715919"/>
                  </a:lnTo>
                  <a:lnTo>
                    <a:pt x="1916956" y="2717053"/>
                  </a:lnTo>
                  <a:lnTo>
                    <a:pt x="1919500" y="2718640"/>
                  </a:lnTo>
                  <a:lnTo>
                    <a:pt x="1922275" y="2720228"/>
                  </a:lnTo>
                  <a:lnTo>
                    <a:pt x="1924356" y="2721815"/>
                  </a:lnTo>
                  <a:lnTo>
                    <a:pt x="1926206" y="2723856"/>
                  </a:lnTo>
                  <a:lnTo>
                    <a:pt x="1927825" y="2725671"/>
                  </a:lnTo>
                  <a:lnTo>
                    <a:pt x="1929213" y="2727712"/>
                  </a:lnTo>
                  <a:lnTo>
                    <a:pt x="1930138" y="2730206"/>
                  </a:lnTo>
                  <a:lnTo>
                    <a:pt x="1931063" y="2732248"/>
                  </a:lnTo>
                  <a:lnTo>
                    <a:pt x="1931525" y="2734515"/>
                  </a:lnTo>
                  <a:lnTo>
                    <a:pt x="1931756" y="2736557"/>
                  </a:lnTo>
                  <a:lnTo>
                    <a:pt x="1931988" y="2738824"/>
                  </a:lnTo>
                  <a:lnTo>
                    <a:pt x="1931756" y="2740866"/>
                  </a:lnTo>
                  <a:lnTo>
                    <a:pt x="1931525" y="2742907"/>
                  </a:lnTo>
                  <a:lnTo>
                    <a:pt x="1931063" y="2744948"/>
                  </a:lnTo>
                  <a:lnTo>
                    <a:pt x="1930138" y="2747216"/>
                  </a:lnTo>
                  <a:lnTo>
                    <a:pt x="1929444" y="2749030"/>
                  </a:lnTo>
                  <a:lnTo>
                    <a:pt x="1928288" y="2750391"/>
                  </a:lnTo>
                  <a:lnTo>
                    <a:pt x="1926900" y="2752432"/>
                  </a:lnTo>
                  <a:lnTo>
                    <a:pt x="1925744" y="2753792"/>
                  </a:lnTo>
                  <a:lnTo>
                    <a:pt x="1924356" y="2755153"/>
                  </a:lnTo>
                  <a:lnTo>
                    <a:pt x="1921119" y="2757875"/>
                  </a:lnTo>
                  <a:lnTo>
                    <a:pt x="1917650" y="2759916"/>
                  </a:lnTo>
                  <a:lnTo>
                    <a:pt x="1913950" y="2761730"/>
                  </a:lnTo>
                  <a:lnTo>
                    <a:pt x="1909788" y="2762864"/>
                  </a:lnTo>
                  <a:lnTo>
                    <a:pt x="1905625" y="2763544"/>
                  </a:lnTo>
                  <a:lnTo>
                    <a:pt x="1901462" y="2763771"/>
                  </a:lnTo>
                  <a:lnTo>
                    <a:pt x="1897069" y="2763544"/>
                  </a:lnTo>
                  <a:lnTo>
                    <a:pt x="1892906" y="2762864"/>
                  </a:lnTo>
                  <a:lnTo>
                    <a:pt x="1888975" y="2761276"/>
                  </a:lnTo>
                  <a:lnTo>
                    <a:pt x="1887125" y="2760369"/>
                  </a:lnTo>
                  <a:lnTo>
                    <a:pt x="1885275" y="2759462"/>
                  </a:lnTo>
                  <a:lnTo>
                    <a:pt x="1883425" y="2758101"/>
                  </a:lnTo>
                  <a:lnTo>
                    <a:pt x="1881806" y="2756741"/>
                  </a:lnTo>
                  <a:lnTo>
                    <a:pt x="1879956" y="2755153"/>
                  </a:lnTo>
                  <a:lnTo>
                    <a:pt x="1878569" y="2753566"/>
                  </a:lnTo>
                  <a:lnTo>
                    <a:pt x="1876487" y="2750844"/>
                  </a:lnTo>
                  <a:lnTo>
                    <a:pt x="1874869" y="2747669"/>
                  </a:lnTo>
                  <a:lnTo>
                    <a:pt x="1873712" y="2744494"/>
                  </a:lnTo>
                  <a:lnTo>
                    <a:pt x="1873250" y="2741319"/>
                  </a:lnTo>
                  <a:lnTo>
                    <a:pt x="1873250" y="2738144"/>
                  </a:lnTo>
                  <a:lnTo>
                    <a:pt x="1873712" y="2735196"/>
                  </a:lnTo>
                  <a:lnTo>
                    <a:pt x="1874637" y="2732021"/>
                  </a:lnTo>
                  <a:lnTo>
                    <a:pt x="1875794" y="2729073"/>
                  </a:lnTo>
                  <a:lnTo>
                    <a:pt x="1877644" y="2726124"/>
                  </a:lnTo>
                  <a:lnTo>
                    <a:pt x="1880187" y="2723630"/>
                  </a:lnTo>
                  <a:lnTo>
                    <a:pt x="1882731" y="2721135"/>
                  </a:lnTo>
                  <a:lnTo>
                    <a:pt x="1885969" y="2719094"/>
                  </a:lnTo>
                  <a:lnTo>
                    <a:pt x="1889437" y="2717280"/>
                  </a:lnTo>
                  <a:lnTo>
                    <a:pt x="1893369" y="2715919"/>
                  </a:lnTo>
                  <a:lnTo>
                    <a:pt x="1897994" y="2715012"/>
                  </a:lnTo>
                  <a:lnTo>
                    <a:pt x="1902850" y="2714558"/>
                  </a:lnTo>
                  <a:close/>
                  <a:moveTo>
                    <a:pt x="545487" y="2714558"/>
                  </a:moveTo>
                  <a:lnTo>
                    <a:pt x="546640" y="2714558"/>
                  </a:lnTo>
                  <a:lnTo>
                    <a:pt x="548716" y="2714785"/>
                  </a:lnTo>
                  <a:lnTo>
                    <a:pt x="551021" y="2715919"/>
                  </a:lnTo>
                  <a:lnTo>
                    <a:pt x="553558" y="2717053"/>
                  </a:lnTo>
                  <a:lnTo>
                    <a:pt x="555633" y="2718187"/>
                  </a:lnTo>
                  <a:lnTo>
                    <a:pt x="557939" y="2719774"/>
                  </a:lnTo>
                  <a:lnTo>
                    <a:pt x="560245" y="2721589"/>
                  </a:lnTo>
                  <a:lnTo>
                    <a:pt x="562551" y="2723403"/>
                  </a:lnTo>
                  <a:lnTo>
                    <a:pt x="566701" y="2727712"/>
                  </a:lnTo>
                  <a:lnTo>
                    <a:pt x="570391" y="2732474"/>
                  </a:lnTo>
                  <a:lnTo>
                    <a:pt x="573849" y="2736783"/>
                  </a:lnTo>
                  <a:lnTo>
                    <a:pt x="576847" y="2741319"/>
                  </a:lnTo>
                  <a:lnTo>
                    <a:pt x="578922" y="2745401"/>
                  </a:lnTo>
                  <a:lnTo>
                    <a:pt x="580998" y="2750164"/>
                  </a:lnTo>
                  <a:lnTo>
                    <a:pt x="582151" y="2754246"/>
                  </a:lnTo>
                  <a:lnTo>
                    <a:pt x="582612" y="2755834"/>
                  </a:lnTo>
                  <a:lnTo>
                    <a:pt x="582612" y="2757648"/>
                  </a:lnTo>
                  <a:lnTo>
                    <a:pt x="582612" y="2759009"/>
                  </a:lnTo>
                  <a:lnTo>
                    <a:pt x="582381" y="2760369"/>
                  </a:lnTo>
                  <a:lnTo>
                    <a:pt x="581920" y="2761276"/>
                  </a:lnTo>
                  <a:lnTo>
                    <a:pt x="581228" y="2762410"/>
                  </a:lnTo>
                  <a:lnTo>
                    <a:pt x="580306" y="2762864"/>
                  </a:lnTo>
                  <a:lnTo>
                    <a:pt x="579384" y="2763544"/>
                  </a:lnTo>
                  <a:lnTo>
                    <a:pt x="578231" y="2763771"/>
                  </a:lnTo>
                  <a:lnTo>
                    <a:pt x="576847" y="2763771"/>
                  </a:lnTo>
                  <a:lnTo>
                    <a:pt x="575464" y="2763544"/>
                  </a:lnTo>
                  <a:lnTo>
                    <a:pt x="573619" y="2762864"/>
                  </a:lnTo>
                  <a:lnTo>
                    <a:pt x="570160" y="2761276"/>
                  </a:lnTo>
                  <a:lnTo>
                    <a:pt x="566471" y="2759009"/>
                  </a:lnTo>
                  <a:lnTo>
                    <a:pt x="563012" y="2756514"/>
                  </a:lnTo>
                  <a:lnTo>
                    <a:pt x="559553" y="2753112"/>
                  </a:lnTo>
                  <a:lnTo>
                    <a:pt x="556094" y="2749710"/>
                  </a:lnTo>
                  <a:lnTo>
                    <a:pt x="552866" y="2745628"/>
                  </a:lnTo>
                  <a:lnTo>
                    <a:pt x="550330" y="2741773"/>
                  </a:lnTo>
                  <a:lnTo>
                    <a:pt x="547563" y="2737917"/>
                  </a:lnTo>
                  <a:lnTo>
                    <a:pt x="545257" y="2733835"/>
                  </a:lnTo>
                  <a:lnTo>
                    <a:pt x="543412" y="2729980"/>
                  </a:lnTo>
                  <a:lnTo>
                    <a:pt x="542029" y="2726351"/>
                  </a:lnTo>
                  <a:lnTo>
                    <a:pt x="541337" y="2723176"/>
                  </a:lnTo>
                  <a:lnTo>
                    <a:pt x="541337" y="2720455"/>
                  </a:lnTo>
                  <a:lnTo>
                    <a:pt x="541337" y="2719094"/>
                  </a:lnTo>
                  <a:lnTo>
                    <a:pt x="541567" y="2717733"/>
                  </a:lnTo>
                  <a:lnTo>
                    <a:pt x="542029" y="2717053"/>
                  </a:lnTo>
                  <a:lnTo>
                    <a:pt x="542490" y="2716146"/>
                  </a:lnTo>
                  <a:lnTo>
                    <a:pt x="543643" y="2715465"/>
                  </a:lnTo>
                  <a:lnTo>
                    <a:pt x="544796" y="2714785"/>
                  </a:lnTo>
                  <a:lnTo>
                    <a:pt x="545487" y="2714558"/>
                  </a:lnTo>
                  <a:close/>
                  <a:moveTo>
                    <a:pt x="2086750" y="2708208"/>
                  </a:moveTo>
                  <a:lnTo>
                    <a:pt x="2090782" y="2708208"/>
                  </a:lnTo>
                  <a:lnTo>
                    <a:pt x="2094143" y="2708660"/>
                  </a:lnTo>
                  <a:lnTo>
                    <a:pt x="2097056" y="2709337"/>
                  </a:lnTo>
                  <a:lnTo>
                    <a:pt x="2099968" y="2710466"/>
                  </a:lnTo>
                  <a:lnTo>
                    <a:pt x="2102657" y="2711820"/>
                  </a:lnTo>
                  <a:lnTo>
                    <a:pt x="2104673" y="2713400"/>
                  </a:lnTo>
                  <a:lnTo>
                    <a:pt x="2106690" y="2715206"/>
                  </a:lnTo>
                  <a:lnTo>
                    <a:pt x="2108258" y="2717012"/>
                  </a:lnTo>
                  <a:lnTo>
                    <a:pt x="2109826" y="2718818"/>
                  </a:lnTo>
                  <a:lnTo>
                    <a:pt x="2110946" y="2720850"/>
                  </a:lnTo>
                  <a:lnTo>
                    <a:pt x="2111618" y="2723107"/>
                  </a:lnTo>
                  <a:lnTo>
                    <a:pt x="2112291" y="2725365"/>
                  </a:lnTo>
                  <a:lnTo>
                    <a:pt x="2112739" y="2727622"/>
                  </a:lnTo>
                  <a:lnTo>
                    <a:pt x="2112963" y="2729654"/>
                  </a:lnTo>
                  <a:lnTo>
                    <a:pt x="2112963" y="2731686"/>
                  </a:lnTo>
                  <a:lnTo>
                    <a:pt x="2112739" y="2733943"/>
                  </a:lnTo>
                  <a:lnTo>
                    <a:pt x="2112067" y="2735975"/>
                  </a:lnTo>
                  <a:lnTo>
                    <a:pt x="2111394" y="2738007"/>
                  </a:lnTo>
                  <a:lnTo>
                    <a:pt x="2110498" y="2740039"/>
                  </a:lnTo>
                  <a:lnTo>
                    <a:pt x="2109826" y="2741845"/>
                  </a:lnTo>
                  <a:lnTo>
                    <a:pt x="2108706" y="2743651"/>
                  </a:lnTo>
                  <a:lnTo>
                    <a:pt x="2107586" y="2745231"/>
                  </a:lnTo>
                  <a:lnTo>
                    <a:pt x="2104673" y="2748391"/>
                  </a:lnTo>
                  <a:lnTo>
                    <a:pt x="2101536" y="2751100"/>
                  </a:lnTo>
                  <a:lnTo>
                    <a:pt x="2098176" y="2753132"/>
                  </a:lnTo>
                  <a:lnTo>
                    <a:pt x="2094367" y="2754938"/>
                  </a:lnTo>
                  <a:lnTo>
                    <a:pt x="2090558" y="2756292"/>
                  </a:lnTo>
                  <a:lnTo>
                    <a:pt x="2086526" y="2756970"/>
                  </a:lnTo>
                  <a:lnTo>
                    <a:pt x="2082493" y="2757421"/>
                  </a:lnTo>
                  <a:lnTo>
                    <a:pt x="2078684" y="2757195"/>
                  </a:lnTo>
                  <a:lnTo>
                    <a:pt x="2074427" y="2756518"/>
                  </a:lnTo>
                  <a:lnTo>
                    <a:pt x="2070842" y="2755164"/>
                  </a:lnTo>
                  <a:lnTo>
                    <a:pt x="2069050" y="2754035"/>
                  </a:lnTo>
                  <a:lnTo>
                    <a:pt x="2067482" y="2753132"/>
                  </a:lnTo>
                  <a:lnTo>
                    <a:pt x="2065689" y="2752003"/>
                  </a:lnTo>
                  <a:lnTo>
                    <a:pt x="2064345" y="2750649"/>
                  </a:lnTo>
                  <a:lnTo>
                    <a:pt x="2062777" y="2749294"/>
                  </a:lnTo>
                  <a:lnTo>
                    <a:pt x="2061657" y="2747714"/>
                  </a:lnTo>
                  <a:lnTo>
                    <a:pt x="2059864" y="2744779"/>
                  </a:lnTo>
                  <a:lnTo>
                    <a:pt x="2058520" y="2741845"/>
                  </a:lnTo>
                  <a:lnTo>
                    <a:pt x="2057624" y="2738684"/>
                  </a:lnTo>
                  <a:lnTo>
                    <a:pt x="2057400" y="2735749"/>
                  </a:lnTo>
                  <a:lnTo>
                    <a:pt x="2057624" y="2732363"/>
                  </a:lnTo>
                  <a:lnTo>
                    <a:pt x="2058296" y="2729203"/>
                  </a:lnTo>
                  <a:lnTo>
                    <a:pt x="2059192" y="2726268"/>
                  </a:lnTo>
                  <a:lnTo>
                    <a:pt x="2060760" y="2723107"/>
                  </a:lnTo>
                  <a:lnTo>
                    <a:pt x="2062553" y="2720399"/>
                  </a:lnTo>
                  <a:lnTo>
                    <a:pt x="2065017" y="2717690"/>
                  </a:lnTo>
                  <a:lnTo>
                    <a:pt x="2067706" y="2715432"/>
                  </a:lnTo>
                  <a:lnTo>
                    <a:pt x="2070842" y="2712949"/>
                  </a:lnTo>
                  <a:lnTo>
                    <a:pt x="2074203" y="2711143"/>
                  </a:lnTo>
                  <a:lnTo>
                    <a:pt x="2078012" y="2709788"/>
                  </a:lnTo>
                  <a:lnTo>
                    <a:pt x="2082269" y="2708660"/>
                  </a:lnTo>
                  <a:lnTo>
                    <a:pt x="2086750" y="2708208"/>
                  </a:lnTo>
                  <a:close/>
                  <a:moveTo>
                    <a:pt x="2673246" y="2706620"/>
                  </a:moveTo>
                  <a:lnTo>
                    <a:pt x="2676031" y="2706846"/>
                  </a:lnTo>
                  <a:lnTo>
                    <a:pt x="2678585" y="2707523"/>
                  </a:lnTo>
                  <a:lnTo>
                    <a:pt x="2680674" y="2708426"/>
                  </a:lnTo>
                  <a:lnTo>
                    <a:pt x="2682531" y="2709555"/>
                  </a:lnTo>
                  <a:lnTo>
                    <a:pt x="2684156" y="2710684"/>
                  </a:lnTo>
                  <a:lnTo>
                    <a:pt x="2685085" y="2712264"/>
                  </a:lnTo>
                  <a:lnTo>
                    <a:pt x="2686245" y="2714070"/>
                  </a:lnTo>
                  <a:lnTo>
                    <a:pt x="2686942" y="2715876"/>
                  </a:lnTo>
                  <a:lnTo>
                    <a:pt x="2687406" y="2718133"/>
                  </a:lnTo>
                  <a:lnTo>
                    <a:pt x="2687638" y="2720165"/>
                  </a:lnTo>
                  <a:lnTo>
                    <a:pt x="2687638" y="2722197"/>
                  </a:lnTo>
                  <a:lnTo>
                    <a:pt x="2687638" y="2724228"/>
                  </a:lnTo>
                  <a:lnTo>
                    <a:pt x="2686942" y="2726260"/>
                  </a:lnTo>
                  <a:lnTo>
                    <a:pt x="2686478" y="2728743"/>
                  </a:lnTo>
                  <a:lnTo>
                    <a:pt x="2685781" y="2730775"/>
                  </a:lnTo>
                  <a:lnTo>
                    <a:pt x="2683924" y="2734839"/>
                  </a:lnTo>
                  <a:lnTo>
                    <a:pt x="2681371" y="2738451"/>
                  </a:lnTo>
                  <a:lnTo>
                    <a:pt x="2678817" y="2742288"/>
                  </a:lnTo>
                  <a:lnTo>
                    <a:pt x="2675799" y="2745223"/>
                  </a:lnTo>
                  <a:lnTo>
                    <a:pt x="2672317" y="2748158"/>
                  </a:lnTo>
                  <a:lnTo>
                    <a:pt x="2668835" y="2750415"/>
                  </a:lnTo>
                  <a:lnTo>
                    <a:pt x="2665353" y="2752673"/>
                  </a:lnTo>
                  <a:lnTo>
                    <a:pt x="2661639" y="2753801"/>
                  </a:lnTo>
                  <a:lnTo>
                    <a:pt x="2658157" y="2754930"/>
                  </a:lnTo>
                  <a:lnTo>
                    <a:pt x="2654675" y="2755833"/>
                  </a:lnTo>
                  <a:lnTo>
                    <a:pt x="2651425" y="2755833"/>
                  </a:lnTo>
                  <a:lnTo>
                    <a:pt x="2648174" y="2755156"/>
                  </a:lnTo>
                  <a:lnTo>
                    <a:pt x="2646782" y="2754704"/>
                  </a:lnTo>
                  <a:lnTo>
                    <a:pt x="2645389" y="2754253"/>
                  </a:lnTo>
                  <a:lnTo>
                    <a:pt x="2644228" y="2753350"/>
                  </a:lnTo>
                  <a:lnTo>
                    <a:pt x="2642835" y="2752447"/>
                  </a:lnTo>
                  <a:lnTo>
                    <a:pt x="2641907" y="2751318"/>
                  </a:lnTo>
                  <a:lnTo>
                    <a:pt x="2640746" y="2750189"/>
                  </a:lnTo>
                  <a:lnTo>
                    <a:pt x="2640050" y="2748609"/>
                  </a:lnTo>
                  <a:lnTo>
                    <a:pt x="2639121" y="2747480"/>
                  </a:lnTo>
                  <a:lnTo>
                    <a:pt x="2638657" y="2744771"/>
                  </a:lnTo>
                  <a:lnTo>
                    <a:pt x="2638425" y="2742288"/>
                  </a:lnTo>
                  <a:lnTo>
                    <a:pt x="2638425" y="2739354"/>
                  </a:lnTo>
                  <a:lnTo>
                    <a:pt x="2638889" y="2736193"/>
                  </a:lnTo>
                  <a:lnTo>
                    <a:pt x="2639818" y="2733033"/>
                  </a:lnTo>
                  <a:lnTo>
                    <a:pt x="2640746" y="2729872"/>
                  </a:lnTo>
                  <a:lnTo>
                    <a:pt x="2642371" y="2726937"/>
                  </a:lnTo>
                  <a:lnTo>
                    <a:pt x="2644228" y="2724003"/>
                  </a:lnTo>
                  <a:lnTo>
                    <a:pt x="2646317" y="2720842"/>
                  </a:lnTo>
                  <a:lnTo>
                    <a:pt x="2649103" y="2718133"/>
                  </a:lnTo>
                  <a:lnTo>
                    <a:pt x="2651657" y="2715424"/>
                  </a:lnTo>
                  <a:lnTo>
                    <a:pt x="2654907" y="2713167"/>
                  </a:lnTo>
                  <a:lnTo>
                    <a:pt x="2658389" y="2710909"/>
                  </a:lnTo>
                  <a:lnTo>
                    <a:pt x="2661871" y="2709103"/>
                  </a:lnTo>
                  <a:lnTo>
                    <a:pt x="2665817" y="2707523"/>
                  </a:lnTo>
                  <a:lnTo>
                    <a:pt x="2669996" y="2706846"/>
                  </a:lnTo>
                  <a:lnTo>
                    <a:pt x="2673246" y="2706620"/>
                  </a:lnTo>
                  <a:close/>
                  <a:moveTo>
                    <a:pt x="346075" y="2705033"/>
                  </a:moveTo>
                  <a:lnTo>
                    <a:pt x="346528" y="2705033"/>
                  </a:lnTo>
                  <a:lnTo>
                    <a:pt x="346755" y="2705256"/>
                  </a:lnTo>
                  <a:lnTo>
                    <a:pt x="348796" y="2707481"/>
                  </a:lnTo>
                  <a:lnTo>
                    <a:pt x="351744" y="2710597"/>
                  </a:lnTo>
                  <a:lnTo>
                    <a:pt x="358095" y="2718608"/>
                  </a:lnTo>
                  <a:lnTo>
                    <a:pt x="365125" y="2727510"/>
                  </a:lnTo>
                  <a:lnTo>
                    <a:pt x="371248" y="2735967"/>
                  </a:lnTo>
                  <a:lnTo>
                    <a:pt x="378052" y="2745537"/>
                  </a:lnTo>
                  <a:lnTo>
                    <a:pt x="381000" y="2749988"/>
                  </a:lnTo>
                  <a:lnTo>
                    <a:pt x="381907" y="2751545"/>
                  </a:lnTo>
                  <a:lnTo>
                    <a:pt x="382588" y="2752658"/>
                  </a:lnTo>
                  <a:lnTo>
                    <a:pt x="381907" y="2752658"/>
                  </a:lnTo>
                  <a:lnTo>
                    <a:pt x="379186" y="2749542"/>
                  </a:lnTo>
                  <a:lnTo>
                    <a:pt x="374423" y="2744201"/>
                  </a:lnTo>
                  <a:lnTo>
                    <a:pt x="368754" y="2737080"/>
                  </a:lnTo>
                  <a:lnTo>
                    <a:pt x="362630" y="2729068"/>
                  </a:lnTo>
                  <a:lnTo>
                    <a:pt x="356734" y="2720834"/>
                  </a:lnTo>
                  <a:lnTo>
                    <a:pt x="351518" y="2713712"/>
                  </a:lnTo>
                  <a:lnTo>
                    <a:pt x="347889" y="2708149"/>
                  </a:lnTo>
                  <a:lnTo>
                    <a:pt x="346755" y="2706368"/>
                  </a:lnTo>
                  <a:lnTo>
                    <a:pt x="346075" y="2705033"/>
                  </a:lnTo>
                  <a:close/>
                  <a:moveTo>
                    <a:pt x="2265336" y="2697095"/>
                  </a:moveTo>
                  <a:lnTo>
                    <a:pt x="2268934" y="2697543"/>
                  </a:lnTo>
                  <a:lnTo>
                    <a:pt x="2272083" y="2697766"/>
                  </a:lnTo>
                  <a:lnTo>
                    <a:pt x="2275231" y="2698437"/>
                  </a:lnTo>
                  <a:lnTo>
                    <a:pt x="2277705" y="2699556"/>
                  </a:lnTo>
                  <a:lnTo>
                    <a:pt x="2280179" y="2700898"/>
                  </a:lnTo>
                  <a:lnTo>
                    <a:pt x="2282203" y="2702240"/>
                  </a:lnTo>
                  <a:lnTo>
                    <a:pt x="2284002" y="2703806"/>
                  </a:lnTo>
                  <a:lnTo>
                    <a:pt x="2285576" y="2705596"/>
                  </a:lnTo>
                  <a:lnTo>
                    <a:pt x="2286926" y="2707833"/>
                  </a:lnTo>
                  <a:lnTo>
                    <a:pt x="2287600" y="2709846"/>
                  </a:lnTo>
                  <a:lnTo>
                    <a:pt x="2288275" y="2711859"/>
                  </a:lnTo>
                  <a:lnTo>
                    <a:pt x="2288950" y="2713872"/>
                  </a:lnTo>
                  <a:lnTo>
                    <a:pt x="2289175" y="2716333"/>
                  </a:lnTo>
                  <a:lnTo>
                    <a:pt x="2289175" y="2718346"/>
                  </a:lnTo>
                  <a:lnTo>
                    <a:pt x="2288950" y="2720359"/>
                  </a:lnTo>
                  <a:lnTo>
                    <a:pt x="2288725" y="2722373"/>
                  </a:lnTo>
                  <a:lnTo>
                    <a:pt x="2288050" y="2724833"/>
                  </a:lnTo>
                  <a:lnTo>
                    <a:pt x="2287376" y="2726623"/>
                  </a:lnTo>
                  <a:lnTo>
                    <a:pt x="2286251" y="2728636"/>
                  </a:lnTo>
                  <a:lnTo>
                    <a:pt x="2285352" y="2730426"/>
                  </a:lnTo>
                  <a:lnTo>
                    <a:pt x="2282878" y="2734005"/>
                  </a:lnTo>
                  <a:lnTo>
                    <a:pt x="2280179" y="2737137"/>
                  </a:lnTo>
                  <a:lnTo>
                    <a:pt x="2277030" y="2739597"/>
                  </a:lnTo>
                  <a:lnTo>
                    <a:pt x="2273432" y="2742058"/>
                  </a:lnTo>
                  <a:lnTo>
                    <a:pt x="2269834" y="2743847"/>
                  </a:lnTo>
                  <a:lnTo>
                    <a:pt x="2265786" y="2745190"/>
                  </a:lnTo>
                  <a:lnTo>
                    <a:pt x="2261962" y="2746084"/>
                  </a:lnTo>
                  <a:lnTo>
                    <a:pt x="2258139" y="2746308"/>
                  </a:lnTo>
                  <a:lnTo>
                    <a:pt x="2254091" y="2746308"/>
                  </a:lnTo>
                  <a:lnTo>
                    <a:pt x="2250493" y="2745637"/>
                  </a:lnTo>
                  <a:lnTo>
                    <a:pt x="2248694" y="2745190"/>
                  </a:lnTo>
                  <a:lnTo>
                    <a:pt x="2246894" y="2744295"/>
                  </a:lnTo>
                  <a:lnTo>
                    <a:pt x="2245320" y="2743624"/>
                  </a:lnTo>
                  <a:lnTo>
                    <a:pt x="2243746" y="2742505"/>
                  </a:lnTo>
                  <a:lnTo>
                    <a:pt x="2242172" y="2741387"/>
                  </a:lnTo>
                  <a:lnTo>
                    <a:pt x="2241047" y="2740268"/>
                  </a:lnTo>
                  <a:lnTo>
                    <a:pt x="2239698" y="2738702"/>
                  </a:lnTo>
                  <a:lnTo>
                    <a:pt x="2238348" y="2737137"/>
                  </a:lnTo>
                  <a:lnTo>
                    <a:pt x="2236774" y="2734229"/>
                  </a:lnTo>
                  <a:lnTo>
                    <a:pt x="2235874" y="2731544"/>
                  </a:lnTo>
                  <a:lnTo>
                    <a:pt x="2235200" y="2728412"/>
                  </a:lnTo>
                  <a:lnTo>
                    <a:pt x="2235200" y="2725281"/>
                  </a:lnTo>
                  <a:lnTo>
                    <a:pt x="2235650" y="2722149"/>
                  </a:lnTo>
                  <a:lnTo>
                    <a:pt x="2236324" y="2719017"/>
                  </a:lnTo>
                  <a:lnTo>
                    <a:pt x="2237674" y="2715886"/>
                  </a:lnTo>
                  <a:lnTo>
                    <a:pt x="2239248" y="2712978"/>
                  </a:lnTo>
                  <a:lnTo>
                    <a:pt x="2241272" y="2710069"/>
                  </a:lnTo>
                  <a:lnTo>
                    <a:pt x="2243521" y="2707161"/>
                  </a:lnTo>
                  <a:lnTo>
                    <a:pt x="2246445" y="2704924"/>
                  </a:lnTo>
                  <a:lnTo>
                    <a:pt x="2249593" y="2702688"/>
                  </a:lnTo>
                  <a:lnTo>
                    <a:pt x="2252967" y="2700898"/>
                  </a:lnTo>
                  <a:lnTo>
                    <a:pt x="2256790" y="2699332"/>
                  </a:lnTo>
                  <a:lnTo>
                    <a:pt x="2260838" y="2697990"/>
                  </a:lnTo>
                  <a:lnTo>
                    <a:pt x="2265336" y="2697095"/>
                  </a:lnTo>
                  <a:close/>
                  <a:moveTo>
                    <a:pt x="377413" y="2697095"/>
                  </a:moveTo>
                  <a:lnTo>
                    <a:pt x="377883" y="2697095"/>
                  </a:lnTo>
                  <a:lnTo>
                    <a:pt x="378824" y="2697551"/>
                  </a:lnTo>
                  <a:lnTo>
                    <a:pt x="380470" y="2698234"/>
                  </a:lnTo>
                  <a:lnTo>
                    <a:pt x="382116" y="2699601"/>
                  </a:lnTo>
                  <a:lnTo>
                    <a:pt x="385644" y="2702791"/>
                  </a:lnTo>
                  <a:lnTo>
                    <a:pt x="389172" y="2706436"/>
                  </a:lnTo>
                  <a:lnTo>
                    <a:pt x="392935" y="2710993"/>
                  </a:lnTo>
                  <a:lnTo>
                    <a:pt x="396698" y="2715322"/>
                  </a:lnTo>
                  <a:lnTo>
                    <a:pt x="400696" y="2720107"/>
                  </a:lnTo>
                  <a:lnTo>
                    <a:pt x="403753" y="2724664"/>
                  </a:lnTo>
                  <a:lnTo>
                    <a:pt x="406576" y="2728765"/>
                  </a:lnTo>
                  <a:lnTo>
                    <a:pt x="408927" y="2732638"/>
                  </a:lnTo>
                  <a:lnTo>
                    <a:pt x="411044" y="2736283"/>
                  </a:lnTo>
                  <a:lnTo>
                    <a:pt x="412455" y="2739473"/>
                  </a:lnTo>
                  <a:lnTo>
                    <a:pt x="413631" y="2742207"/>
                  </a:lnTo>
                  <a:lnTo>
                    <a:pt x="414102" y="2744030"/>
                  </a:lnTo>
                  <a:lnTo>
                    <a:pt x="414337" y="2745625"/>
                  </a:lnTo>
                  <a:lnTo>
                    <a:pt x="414102" y="2746080"/>
                  </a:lnTo>
                  <a:lnTo>
                    <a:pt x="413866" y="2746308"/>
                  </a:lnTo>
                  <a:lnTo>
                    <a:pt x="413396" y="2746308"/>
                  </a:lnTo>
                  <a:lnTo>
                    <a:pt x="412690" y="2746308"/>
                  </a:lnTo>
                  <a:lnTo>
                    <a:pt x="411750" y="2746080"/>
                  </a:lnTo>
                  <a:lnTo>
                    <a:pt x="410574" y="2745397"/>
                  </a:lnTo>
                  <a:lnTo>
                    <a:pt x="408222" y="2743802"/>
                  </a:lnTo>
                  <a:lnTo>
                    <a:pt x="405400" y="2741296"/>
                  </a:lnTo>
                  <a:lnTo>
                    <a:pt x="402107" y="2738106"/>
                  </a:lnTo>
                  <a:lnTo>
                    <a:pt x="399285" y="2734461"/>
                  </a:lnTo>
                  <a:lnTo>
                    <a:pt x="395757" y="2730815"/>
                  </a:lnTo>
                  <a:lnTo>
                    <a:pt x="389172" y="2722157"/>
                  </a:lnTo>
                  <a:lnTo>
                    <a:pt x="383292" y="2713727"/>
                  </a:lnTo>
                  <a:lnTo>
                    <a:pt x="380705" y="2709854"/>
                  </a:lnTo>
                  <a:lnTo>
                    <a:pt x="378824" y="2706209"/>
                  </a:lnTo>
                  <a:lnTo>
                    <a:pt x="377413" y="2702791"/>
                  </a:lnTo>
                  <a:lnTo>
                    <a:pt x="376472" y="2700285"/>
                  </a:lnTo>
                  <a:lnTo>
                    <a:pt x="376237" y="2699146"/>
                  </a:lnTo>
                  <a:lnTo>
                    <a:pt x="376237" y="2698234"/>
                  </a:lnTo>
                  <a:lnTo>
                    <a:pt x="376472" y="2697551"/>
                  </a:lnTo>
                  <a:lnTo>
                    <a:pt x="376707" y="2697323"/>
                  </a:lnTo>
                  <a:lnTo>
                    <a:pt x="377413" y="2697095"/>
                  </a:lnTo>
                  <a:close/>
                  <a:moveTo>
                    <a:pt x="452879" y="2689158"/>
                  </a:moveTo>
                  <a:lnTo>
                    <a:pt x="453555" y="2689158"/>
                  </a:lnTo>
                  <a:lnTo>
                    <a:pt x="454457" y="2689158"/>
                  </a:lnTo>
                  <a:lnTo>
                    <a:pt x="456260" y="2689385"/>
                  </a:lnTo>
                  <a:lnTo>
                    <a:pt x="458064" y="2690065"/>
                  </a:lnTo>
                  <a:lnTo>
                    <a:pt x="460093" y="2691426"/>
                  </a:lnTo>
                  <a:lnTo>
                    <a:pt x="462122" y="2692787"/>
                  </a:lnTo>
                  <a:lnTo>
                    <a:pt x="464376" y="2694374"/>
                  </a:lnTo>
                  <a:lnTo>
                    <a:pt x="468209" y="2698230"/>
                  </a:lnTo>
                  <a:lnTo>
                    <a:pt x="472041" y="2702312"/>
                  </a:lnTo>
                  <a:lnTo>
                    <a:pt x="475649" y="2707074"/>
                  </a:lnTo>
                  <a:lnTo>
                    <a:pt x="479030" y="2711837"/>
                  </a:lnTo>
                  <a:lnTo>
                    <a:pt x="481961" y="2716146"/>
                  </a:lnTo>
                  <a:lnTo>
                    <a:pt x="484666" y="2720455"/>
                  </a:lnTo>
                  <a:lnTo>
                    <a:pt x="486695" y="2724764"/>
                  </a:lnTo>
                  <a:lnTo>
                    <a:pt x="487823" y="2728392"/>
                  </a:lnTo>
                  <a:lnTo>
                    <a:pt x="488950" y="2731794"/>
                  </a:lnTo>
                  <a:lnTo>
                    <a:pt x="488950" y="2734516"/>
                  </a:lnTo>
                  <a:lnTo>
                    <a:pt x="488950" y="2735876"/>
                  </a:lnTo>
                  <a:lnTo>
                    <a:pt x="488724" y="2736557"/>
                  </a:lnTo>
                  <a:lnTo>
                    <a:pt x="488499" y="2737464"/>
                  </a:lnTo>
                  <a:lnTo>
                    <a:pt x="487597" y="2737918"/>
                  </a:lnTo>
                  <a:lnTo>
                    <a:pt x="487146" y="2738371"/>
                  </a:lnTo>
                  <a:lnTo>
                    <a:pt x="486019" y="2738371"/>
                  </a:lnTo>
                  <a:lnTo>
                    <a:pt x="485343" y="2738371"/>
                  </a:lnTo>
                  <a:lnTo>
                    <a:pt x="483990" y="2738144"/>
                  </a:lnTo>
                  <a:lnTo>
                    <a:pt x="482412" y="2737691"/>
                  </a:lnTo>
                  <a:lnTo>
                    <a:pt x="481285" y="2736784"/>
                  </a:lnTo>
                  <a:lnTo>
                    <a:pt x="477903" y="2734969"/>
                  </a:lnTo>
                  <a:lnTo>
                    <a:pt x="474747" y="2732248"/>
                  </a:lnTo>
                  <a:lnTo>
                    <a:pt x="471365" y="2729073"/>
                  </a:lnTo>
                  <a:lnTo>
                    <a:pt x="467983" y="2725671"/>
                  </a:lnTo>
                  <a:lnTo>
                    <a:pt x="464827" y="2721589"/>
                  </a:lnTo>
                  <a:lnTo>
                    <a:pt x="461896" y="2717507"/>
                  </a:lnTo>
                  <a:lnTo>
                    <a:pt x="459191" y="2713424"/>
                  </a:lnTo>
                  <a:lnTo>
                    <a:pt x="456486" y="2709115"/>
                  </a:lnTo>
                  <a:lnTo>
                    <a:pt x="454457" y="2705260"/>
                  </a:lnTo>
                  <a:lnTo>
                    <a:pt x="452653" y="2701405"/>
                  </a:lnTo>
                  <a:lnTo>
                    <a:pt x="451526" y="2698003"/>
                  </a:lnTo>
                  <a:lnTo>
                    <a:pt x="450850" y="2694828"/>
                  </a:lnTo>
                  <a:lnTo>
                    <a:pt x="450850" y="2693467"/>
                  </a:lnTo>
                  <a:lnTo>
                    <a:pt x="450850" y="2692106"/>
                  </a:lnTo>
                  <a:lnTo>
                    <a:pt x="451075" y="2691199"/>
                  </a:lnTo>
                  <a:lnTo>
                    <a:pt x="451301" y="2690292"/>
                  </a:lnTo>
                  <a:lnTo>
                    <a:pt x="452202" y="2689612"/>
                  </a:lnTo>
                  <a:lnTo>
                    <a:pt x="452879" y="2689158"/>
                  </a:lnTo>
                  <a:close/>
                  <a:moveTo>
                    <a:pt x="2437266" y="2682808"/>
                  </a:moveTo>
                  <a:lnTo>
                    <a:pt x="2441122" y="2682808"/>
                  </a:lnTo>
                  <a:lnTo>
                    <a:pt x="2444070" y="2683498"/>
                  </a:lnTo>
                  <a:lnTo>
                    <a:pt x="2447018" y="2683957"/>
                  </a:lnTo>
                  <a:lnTo>
                    <a:pt x="2449739" y="2685107"/>
                  </a:lnTo>
                  <a:lnTo>
                    <a:pt x="2451781" y="2686256"/>
                  </a:lnTo>
                  <a:lnTo>
                    <a:pt x="2453822" y="2687865"/>
                  </a:lnTo>
                  <a:lnTo>
                    <a:pt x="2455182" y="2689474"/>
                  </a:lnTo>
                  <a:lnTo>
                    <a:pt x="2456316" y="2691313"/>
                  </a:lnTo>
                  <a:lnTo>
                    <a:pt x="2457450" y="2693382"/>
                  </a:lnTo>
                  <a:lnTo>
                    <a:pt x="2458357" y="2695681"/>
                  </a:lnTo>
                  <a:lnTo>
                    <a:pt x="2458811" y="2697749"/>
                  </a:lnTo>
                  <a:lnTo>
                    <a:pt x="2459038" y="2700048"/>
                  </a:lnTo>
                  <a:lnTo>
                    <a:pt x="2459038" y="2702117"/>
                  </a:lnTo>
                  <a:lnTo>
                    <a:pt x="2458811" y="2704415"/>
                  </a:lnTo>
                  <a:lnTo>
                    <a:pt x="2458584" y="2706484"/>
                  </a:lnTo>
                  <a:lnTo>
                    <a:pt x="2457904" y="2708553"/>
                  </a:lnTo>
                  <a:lnTo>
                    <a:pt x="2457223" y="2710622"/>
                  </a:lnTo>
                  <a:lnTo>
                    <a:pt x="2456316" y="2712690"/>
                  </a:lnTo>
                  <a:lnTo>
                    <a:pt x="2454275" y="2716828"/>
                  </a:lnTo>
                  <a:lnTo>
                    <a:pt x="2452007" y="2720506"/>
                  </a:lnTo>
                  <a:lnTo>
                    <a:pt x="2448832" y="2723724"/>
                  </a:lnTo>
                  <a:lnTo>
                    <a:pt x="2445657" y="2726252"/>
                  </a:lnTo>
                  <a:lnTo>
                    <a:pt x="2442255" y="2729011"/>
                  </a:lnTo>
                  <a:lnTo>
                    <a:pt x="2438627" y="2730850"/>
                  </a:lnTo>
                  <a:lnTo>
                    <a:pt x="2434771" y="2732459"/>
                  </a:lnTo>
                  <a:lnTo>
                    <a:pt x="2431143" y="2733148"/>
                  </a:lnTo>
                  <a:lnTo>
                    <a:pt x="2427061" y="2733608"/>
                  </a:lnTo>
                  <a:lnTo>
                    <a:pt x="2423432" y="2733608"/>
                  </a:lnTo>
                  <a:lnTo>
                    <a:pt x="2419803" y="2732919"/>
                  </a:lnTo>
                  <a:lnTo>
                    <a:pt x="2418216" y="2732459"/>
                  </a:lnTo>
                  <a:lnTo>
                    <a:pt x="2416628" y="2731769"/>
                  </a:lnTo>
                  <a:lnTo>
                    <a:pt x="2415268" y="2731080"/>
                  </a:lnTo>
                  <a:lnTo>
                    <a:pt x="2413907" y="2729930"/>
                  </a:lnTo>
                  <a:lnTo>
                    <a:pt x="2412319" y="2729011"/>
                  </a:lnTo>
                  <a:lnTo>
                    <a:pt x="2411186" y="2727632"/>
                  </a:lnTo>
                  <a:lnTo>
                    <a:pt x="2409825" y="2726023"/>
                  </a:lnTo>
                  <a:lnTo>
                    <a:pt x="2408918" y="2724414"/>
                  </a:lnTo>
                  <a:lnTo>
                    <a:pt x="2407557" y="2721425"/>
                  </a:lnTo>
                  <a:lnTo>
                    <a:pt x="2406877" y="2718667"/>
                  </a:lnTo>
                  <a:lnTo>
                    <a:pt x="2406650" y="2715449"/>
                  </a:lnTo>
                  <a:lnTo>
                    <a:pt x="2406650" y="2712231"/>
                  </a:lnTo>
                  <a:lnTo>
                    <a:pt x="2407103" y="2709013"/>
                  </a:lnTo>
                  <a:lnTo>
                    <a:pt x="2408010" y="2706024"/>
                  </a:lnTo>
                  <a:lnTo>
                    <a:pt x="2409371" y="2702806"/>
                  </a:lnTo>
                  <a:lnTo>
                    <a:pt x="2411186" y="2699588"/>
                  </a:lnTo>
                  <a:lnTo>
                    <a:pt x="2413227" y="2696370"/>
                  </a:lnTo>
                  <a:lnTo>
                    <a:pt x="2415721" y="2693842"/>
                  </a:lnTo>
                  <a:lnTo>
                    <a:pt x="2418443" y="2691083"/>
                  </a:lnTo>
                  <a:lnTo>
                    <a:pt x="2421618" y="2688785"/>
                  </a:lnTo>
                  <a:lnTo>
                    <a:pt x="2425020" y="2686946"/>
                  </a:lnTo>
                  <a:lnTo>
                    <a:pt x="2429102" y="2685107"/>
                  </a:lnTo>
                  <a:lnTo>
                    <a:pt x="2432957" y="2683728"/>
                  </a:lnTo>
                  <a:lnTo>
                    <a:pt x="2437266" y="2682808"/>
                  </a:lnTo>
                  <a:close/>
                  <a:moveTo>
                    <a:pt x="332238" y="2671695"/>
                  </a:moveTo>
                  <a:lnTo>
                    <a:pt x="333140" y="2672366"/>
                  </a:lnTo>
                  <a:lnTo>
                    <a:pt x="335618" y="2674603"/>
                  </a:lnTo>
                  <a:lnTo>
                    <a:pt x="338547" y="2677735"/>
                  </a:lnTo>
                  <a:lnTo>
                    <a:pt x="341927" y="2681538"/>
                  </a:lnTo>
                  <a:lnTo>
                    <a:pt x="345307" y="2686012"/>
                  </a:lnTo>
                  <a:lnTo>
                    <a:pt x="352067" y="2695183"/>
                  </a:lnTo>
                  <a:lnTo>
                    <a:pt x="357700" y="2703460"/>
                  </a:lnTo>
                  <a:lnTo>
                    <a:pt x="360629" y="2708157"/>
                  </a:lnTo>
                  <a:lnTo>
                    <a:pt x="363784" y="2713302"/>
                  </a:lnTo>
                  <a:lnTo>
                    <a:pt x="366037" y="2718000"/>
                  </a:lnTo>
                  <a:lnTo>
                    <a:pt x="366487" y="2719342"/>
                  </a:lnTo>
                  <a:lnTo>
                    <a:pt x="366713" y="2720684"/>
                  </a:lnTo>
                  <a:lnTo>
                    <a:pt x="366487" y="2720908"/>
                  </a:lnTo>
                  <a:lnTo>
                    <a:pt x="365361" y="2720237"/>
                  </a:lnTo>
                  <a:lnTo>
                    <a:pt x="363333" y="2718671"/>
                  </a:lnTo>
                  <a:lnTo>
                    <a:pt x="361080" y="2716434"/>
                  </a:lnTo>
                  <a:lnTo>
                    <a:pt x="358826" y="2713526"/>
                  </a:lnTo>
                  <a:lnTo>
                    <a:pt x="352743" y="2706368"/>
                  </a:lnTo>
                  <a:lnTo>
                    <a:pt x="346884" y="2697867"/>
                  </a:lnTo>
                  <a:lnTo>
                    <a:pt x="340801" y="2689367"/>
                  </a:lnTo>
                  <a:lnTo>
                    <a:pt x="335844" y="2681538"/>
                  </a:lnTo>
                  <a:lnTo>
                    <a:pt x="334041" y="2678182"/>
                  </a:lnTo>
                  <a:lnTo>
                    <a:pt x="332914" y="2675274"/>
                  </a:lnTo>
                  <a:lnTo>
                    <a:pt x="332013" y="2673261"/>
                  </a:lnTo>
                  <a:lnTo>
                    <a:pt x="331788" y="2672143"/>
                  </a:lnTo>
                  <a:lnTo>
                    <a:pt x="332238" y="2671695"/>
                  </a:lnTo>
                  <a:close/>
                  <a:moveTo>
                    <a:pt x="1813816" y="2665345"/>
                  </a:moveTo>
                  <a:lnTo>
                    <a:pt x="1817993" y="2665573"/>
                  </a:lnTo>
                  <a:lnTo>
                    <a:pt x="1821705" y="2666029"/>
                  </a:lnTo>
                  <a:lnTo>
                    <a:pt x="1825185" y="2667168"/>
                  </a:lnTo>
                  <a:lnTo>
                    <a:pt x="1828433" y="2668534"/>
                  </a:lnTo>
                  <a:lnTo>
                    <a:pt x="1831450" y="2669673"/>
                  </a:lnTo>
                  <a:lnTo>
                    <a:pt x="1834002" y="2671268"/>
                  </a:lnTo>
                  <a:lnTo>
                    <a:pt x="1836322" y="2673090"/>
                  </a:lnTo>
                  <a:lnTo>
                    <a:pt x="1838410" y="2675368"/>
                  </a:lnTo>
                  <a:lnTo>
                    <a:pt x="1840034" y="2677419"/>
                  </a:lnTo>
                  <a:lnTo>
                    <a:pt x="1841659" y="2679469"/>
                  </a:lnTo>
                  <a:lnTo>
                    <a:pt x="1842587" y="2681747"/>
                  </a:lnTo>
                  <a:lnTo>
                    <a:pt x="1843515" y="2684025"/>
                  </a:lnTo>
                  <a:lnTo>
                    <a:pt x="1844211" y="2686303"/>
                  </a:lnTo>
                  <a:lnTo>
                    <a:pt x="1844443" y="2688581"/>
                  </a:lnTo>
                  <a:lnTo>
                    <a:pt x="1844675" y="2690859"/>
                  </a:lnTo>
                  <a:lnTo>
                    <a:pt x="1844443" y="2693137"/>
                  </a:lnTo>
                  <a:lnTo>
                    <a:pt x="1844211" y="2695187"/>
                  </a:lnTo>
                  <a:lnTo>
                    <a:pt x="1843747" y="2697238"/>
                  </a:lnTo>
                  <a:lnTo>
                    <a:pt x="1843283" y="2699060"/>
                  </a:lnTo>
                  <a:lnTo>
                    <a:pt x="1842355" y="2701338"/>
                  </a:lnTo>
                  <a:lnTo>
                    <a:pt x="1841194" y="2702933"/>
                  </a:lnTo>
                  <a:lnTo>
                    <a:pt x="1840266" y="2704755"/>
                  </a:lnTo>
                  <a:lnTo>
                    <a:pt x="1838874" y="2706350"/>
                  </a:lnTo>
                  <a:lnTo>
                    <a:pt x="1837250" y="2707489"/>
                  </a:lnTo>
                  <a:lnTo>
                    <a:pt x="1834466" y="2710222"/>
                  </a:lnTo>
                  <a:lnTo>
                    <a:pt x="1830522" y="2712500"/>
                  </a:lnTo>
                  <a:lnTo>
                    <a:pt x="1826809" y="2714095"/>
                  </a:lnTo>
                  <a:lnTo>
                    <a:pt x="1822633" y="2715462"/>
                  </a:lnTo>
                  <a:lnTo>
                    <a:pt x="1818225" y="2715917"/>
                  </a:lnTo>
                  <a:lnTo>
                    <a:pt x="1814048" y="2716145"/>
                  </a:lnTo>
                  <a:lnTo>
                    <a:pt x="1809408" y="2715917"/>
                  </a:lnTo>
                  <a:lnTo>
                    <a:pt x="1805231" y="2715006"/>
                  </a:lnTo>
                  <a:lnTo>
                    <a:pt x="1801055" y="2713639"/>
                  </a:lnTo>
                  <a:lnTo>
                    <a:pt x="1798735" y="2712500"/>
                  </a:lnTo>
                  <a:lnTo>
                    <a:pt x="1796879" y="2711589"/>
                  </a:lnTo>
                  <a:lnTo>
                    <a:pt x="1795023" y="2710222"/>
                  </a:lnTo>
                  <a:lnTo>
                    <a:pt x="1793166" y="2708855"/>
                  </a:lnTo>
                  <a:lnTo>
                    <a:pt x="1791542" y="2707261"/>
                  </a:lnTo>
                  <a:lnTo>
                    <a:pt x="1789918" y="2705438"/>
                  </a:lnTo>
                  <a:lnTo>
                    <a:pt x="1787830" y="2702477"/>
                  </a:lnTo>
                  <a:lnTo>
                    <a:pt x="1786206" y="2699516"/>
                  </a:lnTo>
                  <a:lnTo>
                    <a:pt x="1785278" y="2696326"/>
                  </a:lnTo>
                  <a:lnTo>
                    <a:pt x="1784350" y="2692909"/>
                  </a:lnTo>
                  <a:lnTo>
                    <a:pt x="1784350" y="2689720"/>
                  </a:lnTo>
                  <a:lnTo>
                    <a:pt x="1784582" y="2686531"/>
                  </a:lnTo>
                  <a:lnTo>
                    <a:pt x="1785742" y="2683342"/>
                  </a:lnTo>
                  <a:lnTo>
                    <a:pt x="1787134" y="2680380"/>
                  </a:lnTo>
                  <a:lnTo>
                    <a:pt x="1788990" y="2677419"/>
                  </a:lnTo>
                  <a:lnTo>
                    <a:pt x="1791078" y="2674685"/>
                  </a:lnTo>
                  <a:lnTo>
                    <a:pt x="1793863" y="2672179"/>
                  </a:lnTo>
                  <a:lnTo>
                    <a:pt x="1796879" y="2670129"/>
                  </a:lnTo>
                  <a:lnTo>
                    <a:pt x="1800591" y="2668307"/>
                  </a:lnTo>
                  <a:lnTo>
                    <a:pt x="1804767" y="2666940"/>
                  </a:lnTo>
                  <a:lnTo>
                    <a:pt x="1808944" y="2665801"/>
                  </a:lnTo>
                  <a:lnTo>
                    <a:pt x="1813816" y="2665345"/>
                  </a:lnTo>
                  <a:close/>
                  <a:moveTo>
                    <a:pt x="2002627" y="2660583"/>
                  </a:moveTo>
                  <a:lnTo>
                    <a:pt x="2006467" y="2660810"/>
                  </a:lnTo>
                  <a:lnTo>
                    <a:pt x="2010082" y="2661263"/>
                  </a:lnTo>
                  <a:lnTo>
                    <a:pt x="2013470" y="2662171"/>
                  </a:lnTo>
                  <a:lnTo>
                    <a:pt x="2016407" y="2663531"/>
                  </a:lnTo>
                  <a:lnTo>
                    <a:pt x="2018891" y="2664665"/>
                  </a:lnTo>
                  <a:lnTo>
                    <a:pt x="2021376" y="2666253"/>
                  </a:lnTo>
                  <a:lnTo>
                    <a:pt x="2023409" y="2668067"/>
                  </a:lnTo>
                  <a:lnTo>
                    <a:pt x="2025216" y="2669881"/>
                  </a:lnTo>
                  <a:lnTo>
                    <a:pt x="2026798" y="2672149"/>
                  </a:lnTo>
                  <a:lnTo>
                    <a:pt x="2028153" y="2674190"/>
                  </a:lnTo>
                  <a:lnTo>
                    <a:pt x="2029056" y="2676458"/>
                  </a:lnTo>
                  <a:lnTo>
                    <a:pt x="2029734" y="2678726"/>
                  </a:lnTo>
                  <a:lnTo>
                    <a:pt x="2030186" y="2680994"/>
                  </a:lnTo>
                  <a:lnTo>
                    <a:pt x="2030412" y="2683262"/>
                  </a:lnTo>
                  <a:lnTo>
                    <a:pt x="2030412" y="2685303"/>
                  </a:lnTo>
                  <a:lnTo>
                    <a:pt x="2030186" y="2687797"/>
                  </a:lnTo>
                  <a:lnTo>
                    <a:pt x="2029960" y="2689838"/>
                  </a:lnTo>
                  <a:lnTo>
                    <a:pt x="2029282" y="2691880"/>
                  </a:lnTo>
                  <a:lnTo>
                    <a:pt x="2028605" y="2693921"/>
                  </a:lnTo>
                  <a:lnTo>
                    <a:pt x="2027475" y="2695735"/>
                  </a:lnTo>
                  <a:lnTo>
                    <a:pt x="2026572" y="2697549"/>
                  </a:lnTo>
                  <a:lnTo>
                    <a:pt x="2025216" y="2699137"/>
                  </a:lnTo>
                  <a:lnTo>
                    <a:pt x="2023861" y="2700951"/>
                  </a:lnTo>
                  <a:lnTo>
                    <a:pt x="2022506" y="2702312"/>
                  </a:lnTo>
                  <a:lnTo>
                    <a:pt x="2019569" y="2705260"/>
                  </a:lnTo>
                  <a:lnTo>
                    <a:pt x="2015955" y="2707301"/>
                  </a:lnTo>
                  <a:lnTo>
                    <a:pt x="2012115" y="2709115"/>
                  </a:lnTo>
                  <a:lnTo>
                    <a:pt x="2008049" y="2710476"/>
                  </a:lnTo>
                  <a:lnTo>
                    <a:pt x="2003983" y="2711156"/>
                  </a:lnTo>
                  <a:lnTo>
                    <a:pt x="1999691" y="2711383"/>
                  </a:lnTo>
                  <a:lnTo>
                    <a:pt x="1995625" y="2711156"/>
                  </a:lnTo>
                  <a:lnTo>
                    <a:pt x="1991559" y="2710476"/>
                  </a:lnTo>
                  <a:lnTo>
                    <a:pt x="1989526" y="2710022"/>
                  </a:lnTo>
                  <a:lnTo>
                    <a:pt x="1987493" y="2709115"/>
                  </a:lnTo>
                  <a:lnTo>
                    <a:pt x="1985686" y="2707981"/>
                  </a:lnTo>
                  <a:lnTo>
                    <a:pt x="1983879" y="2707074"/>
                  </a:lnTo>
                  <a:lnTo>
                    <a:pt x="1982297" y="2705713"/>
                  </a:lnTo>
                  <a:lnTo>
                    <a:pt x="1980490" y="2704353"/>
                  </a:lnTo>
                  <a:lnTo>
                    <a:pt x="1979135" y="2702765"/>
                  </a:lnTo>
                  <a:lnTo>
                    <a:pt x="1977554" y="2700951"/>
                  </a:lnTo>
                  <a:lnTo>
                    <a:pt x="1975747" y="2698456"/>
                  </a:lnTo>
                  <a:lnTo>
                    <a:pt x="1974391" y="2695508"/>
                  </a:lnTo>
                  <a:lnTo>
                    <a:pt x="1973714" y="2692560"/>
                  </a:lnTo>
                  <a:lnTo>
                    <a:pt x="1973262" y="2689612"/>
                  </a:lnTo>
                  <a:lnTo>
                    <a:pt x="1973262" y="2686210"/>
                  </a:lnTo>
                  <a:lnTo>
                    <a:pt x="1973714" y="2683035"/>
                  </a:lnTo>
                  <a:lnTo>
                    <a:pt x="1974843" y="2679860"/>
                  </a:lnTo>
                  <a:lnTo>
                    <a:pt x="1975972" y="2676685"/>
                  </a:lnTo>
                  <a:lnTo>
                    <a:pt x="1977554" y="2673510"/>
                  </a:lnTo>
                  <a:lnTo>
                    <a:pt x="1980038" y="2670788"/>
                  </a:lnTo>
                  <a:lnTo>
                    <a:pt x="1982523" y="2668294"/>
                  </a:lnTo>
                  <a:lnTo>
                    <a:pt x="1985686" y="2666026"/>
                  </a:lnTo>
                  <a:lnTo>
                    <a:pt x="1989300" y="2663985"/>
                  </a:lnTo>
                  <a:lnTo>
                    <a:pt x="1993140" y="2662397"/>
                  </a:lnTo>
                  <a:lnTo>
                    <a:pt x="1997658" y="2661263"/>
                  </a:lnTo>
                  <a:lnTo>
                    <a:pt x="2002627" y="2660583"/>
                  </a:lnTo>
                  <a:close/>
                  <a:moveTo>
                    <a:pt x="377371" y="2660583"/>
                  </a:moveTo>
                  <a:lnTo>
                    <a:pt x="377824" y="2660583"/>
                  </a:lnTo>
                  <a:lnTo>
                    <a:pt x="378731" y="2660583"/>
                  </a:lnTo>
                  <a:lnTo>
                    <a:pt x="379865" y="2661041"/>
                  </a:lnTo>
                  <a:lnTo>
                    <a:pt x="381453" y="2661956"/>
                  </a:lnTo>
                  <a:lnTo>
                    <a:pt x="383267" y="2663100"/>
                  </a:lnTo>
                  <a:lnTo>
                    <a:pt x="386896" y="2666304"/>
                  </a:lnTo>
                  <a:lnTo>
                    <a:pt x="390524" y="2670194"/>
                  </a:lnTo>
                  <a:lnTo>
                    <a:pt x="394380" y="2674542"/>
                  </a:lnTo>
                  <a:lnTo>
                    <a:pt x="398008" y="2679347"/>
                  </a:lnTo>
                  <a:lnTo>
                    <a:pt x="401410" y="2684152"/>
                  </a:lnTo>
                  <a:lnTo>
                    <a:pt x="404132" y="2688958"/>
                  </a:lnTo>
                  <a:lnTo>
                    <a:pt x="406853" y="2693077"/>
                  </a:lnTo>
                  <a:lnTo>
                    <a:pt x="408894" y="2696967"/>
                  </a:lnTo>
                  <a:lnTo>
                    <a:pt x="410482" y="2700857"/>
                  </a:lnTo>
                  <a:lnTo>
                    <a:pt x="411843" y="2704061"/>
                  </a:lnTo>
                  <a:lnTo>
                    <a:pt x="412523" y="2706807"/>
                  </a:lnTo>
                  <a:lnTo>
                    <a:pt x="412750" y="2708866"/>
                  </a:lnTo>
                  <a:lnTo>
                    <a:pt x="412523" y="2710239"/>
                  </a:lnTo>
                  <a:lnTo>
                    <a:pt x="412296" y="2710697"/>
                  </a:lnTo>
                  <a:lnTo>
                    <a:pt x="411843" y="2711383"/>
                  </a:lnTo>
                  <a:lnTo>
                    <a:pt x="411162" y="2711383"/>
                  </a:lnTo>
                  <a:lnTo>
                    <a:pt x="410482" y="2711383"/>
                  </a:lnTo>
                  <a:lnTo>
                    <a:pt x="409348" y="2710925"/>
                  </a:lnTo>
                  <a:lnTo>
                    <a:pt x="408214" y="2710239"/>
                  </a:lnTo>
                  <a:lnTo>
                    <a:pt x="405493" y="2708637"/>
                  </a:lnTo>
                  <a:lnTo>
                    <a:pt x="402544" y="2706120"/>
                  </a:lnTo>
                  <a:lnTo>
                    <a:pt x="399823" y="2702916"/>
                  </a:lnTo>
                  <a:lnTo>
                    <a:pt x="396421" y="2699484"/>
                  </a:lnTo>
                  <a:lnTo>
                    <a:pt x="393246" y="2695136"/>
                  </a:lnTo>
                  <a:lnTo>
                    <a:pt x="390071" y="2691017"/>
                  </a:lnTo>
                  <a:lnTo>
                    <a:pt x="387349" y="2686670"/>
                  </a:lnTo>
                  <a:lnTo>
                    <a:pt x="384401" y="2682322"/>
                  </a:lnTo>
                  <a:lnTo>
                    <a:pt x="381680" y="2677745"/>
                  </a:lnTo>
                  <a:lnTo>
                    <a:pt x="379639" y="2673855"/>
                  </a:lnTo>
                  <a:lnTo>
                    <a:pt x="378051" y="2669965"/>
                  </a:lnTo>
                  <a:lnTo>
                    <a:pt x="376690" y="2666762"/>
                  </a:lnTo>
                  <a:lnTo>
                    <a:pt x="376237" y="2664016"/>
                  </a:lnTo>
                  <a:lnTo>
                    <a:pt x="376237" y="2662871"/>
                  </a:lnTo>
                  <a:lnTo>
                    <a:pt x="376464" y="2661956"/>
                  </a:lnTo>
                  <a:lnTo>
                    <a:pt x="376690" y="2661270"/>
                  </a:lnTo>
                  <a:lnTo>
                    <a:pt x="377371" y="2660583"/>
                  </a:lnTo>
                  <a:close/>
                  <a:moveTo>
                    <a:pt x="475671" y="2652645"/>
                  </a:moveTo>
                  <a:lnTo>
                    <a:pt x="476332" y="2652645"/>
                  </a:lnTo>
                  <a:lnTo>
                    <a:pt x="478094" y="2652866"/>
                  </a:lnTo>
                  <a:lnTo>
                    <a:pt x="480516" y="2653749"/>
                  </a:lnTo>
                  <a:lnTo>
                    <a:pt x="482498" y="2655073"/>
                  </a:lnTo>
                  <a:lnTo>
                    <a:pt x="484701" y="2656176"/>
                  </a:lnTo>
                  <a:lnTo>
                    <a:pt x="486903" y="2657942"/>
                  </a:lnTo>
                  <a:lnTo>
                    <a:pt x="490867" y="2661693"/>
                  </a:lnTo>
                  <a:lnTo>
                    <a:pt x="494611" y="2665886"/>
                  </a:lnTo>
                  <a:lnTo>
                    <a:pt x="498135" y="2670521"/>
                  </a:lnTo>
                  <a:lnTo>
                    <a:pt x="501438" y="2675155"/>
                  </a:lnTo>
                  <a:lnTo>
                    <a:pt x="504081" y="2679569"/>
                  </a:lnTo>
                  <a:lnTo>
                    <a:pt x="506283" y="2683762"/>
                  </a:lnTo>
                  <a:lnTo>
                    <a:pt x="508045" y="2688396"/>
                  </a:lnTo>
                  <a:lnTo>
                    <a:pt x="509146" y="2692369"/>
                  </a:lnTo>
                  <a:lnTo>
                    <a:pt x="509367" y="2694134"/>
                  </a:lnTo>
                  <a:lnTo>
                    <a:pt x="509587" y="2695679"/>
                  </a:lnTo>
                  <a:lnTo>
                    <a:pt x="509587" y="2697224"/>
                  </a:lnTo>
                  <a:lnTo>
                    <a:pt x="509367" y="2698548"/>
                  </a:lnTo>
                  <a:lnTo>
                    <a:pt x="508926" y="2699431"/>
                  </a:lnTo>
                  <a:lnTo>
                    <a:pt x="508265" y="2700534"/>
                  </a:lnTo>
                  <a:lnTo>
                    <a:pt x="507605" y="2700975"/>
                  </a:lnTo>
                  <a:lnTo>
                    <a:pt x="506944" y="2701417"/>
                  </a:lnTo>
                  <a:lnTo>
                    <a:pt x="505843" y="2701858"/>
                  </a:lnTo>
                  <a:lnTo>
                    <a:pt x="504521" y="2701858"/>
                  </a:lnTo>
                  <a:lnTo>
                    <a:pt x="503200" y="2701417"/>
                  </a:lnTo>
                  <a:lnTo>
                    <a:pt x="501879" y="2700975"/>
                  </a:lnTo>
                  <a:lnTo>
                    <a:pt x="498575" y="2699431"/>
                  </a:lnTo>
                  <a:lnTo>
                    <a:pt x="495272" y="2697224"/>
                  </a:lnTo>
                  <a:lnTo>
                    <a:pt x="491968" y="2694355"/>
                  </a:lnTo>
                  <a:lnTo>
                    <a:pt x="488885" y="2691045"/>
                  </a:lnTo>
                  <a:lnTo>
                    <a:pt x="485802" y="2687514"/>
                  </a:lnTo>
                  <a:lnTo>
                    <a:pt x="482719" y="2683762"/>
                  </a:lnTo>
                  <a:lnTo>
                    <a:pt x="480296" y="2680010"/>
                  </a:lnTo>
                  <a:lnTo>
                    <a:pt x="477653" y="2675817"/>
                  </a:lnTo>
                  <a:lnTo>
                    <a:pt x="475671" y="2671845"/>
                  </a:lnTo>
                  <a:lnTo>
                    <a:pt x="473909" y="2667872"/>
                  </a:lnTo>
                  <a:lnTo>
                    <a:pt x="472588" y="2664341"/>
                  </a:lnTo>
                  <a:lnTo>
                    <a:pt x="471927" y="2661031"/>
                  </a:lnTo>
                  <a:lnTo>
                    <a:pt x="471487" y="2658383"/>
                  </a:lnTo>
                  <a:lnTo>
                    <a:pt x="471487" y="2657059"/>
                  </a:lnTo>
                  <a:lnTo>
                    <a:pt x="471927" y="2655735"/>
                  </a:lnTo>
                  <a:lnTo>
                    <a:pt x="472368" y="2654852"/>
                  </a:lnTo>
                  <a:lnTo>
                    <a:pt x="472808" y="2653969"/>
                  </a:lnTo>
                  <a:lnTo>
                    <a:pt x="473689" y="2653528"/>
                  </a:lnTo>
                  <a:lnTo>
                    <a:pt x="474570" y="2652866"/>
                  </a:lnTo>
                  <a:lnTo>
                    <a:pt x="475671" y="2652645"/>
                  </a:lnTo>
                  <a:close/>
                  <a:moveTo>
                    <a:pt x="2187226" y="2651058"/>
                  </a:moveTo>
                  <a:lnTo>
                    <a:pt x="2191292" y="2651285"/>
                  </a:lnTo>
                  <a:lnTo>
                    <a:pt x="2194680" y="2651512"/>
                  </a:lnTo>
                  <a:lnTo>
                    <a:pt x="2197842" y="2652192"/>
                  </a:lnTo>
                  <a:lnTo>
                    <a:pt x="2200552" y="2653553"/>
                  </a:lnTo>
                  <a:lnTo>
                    <a:pt x="2203263" y="2654913"/>
                  </a:lnTo>
                  <a:lnTo>
                    <a:pt x="2205295" y="2656274"/>
                  </a:lnTo>
                  <a:lnTo>
                    <a:pt x="2207328" y="2658088"/>
                  </a:lnTo>
                  <a:lnTo>
                    <a:pt x="2208909" y="2659903"/>
                  </a:lnTo>
                  <a:lnTo>
                    <a:pt x="2210264" y="2661944"/>
                  </a:lnTo>
                  <a:lnTo>
                    <a:pt x="2211168" y="2663985"/>
                  </a:lnTo>
                  <a:lnTo>
                    <a:pt x="2212071" y="2666480"/>
                  </a:lnTo>
                  <a:lnTo>
                    <a:pt x="2212523" y="2668747"/>
                  </a:lnTo>
                  <a:lnTo>
                    <a:pt x="2212975" y="2670788"/>
                  </a:lnTo>
                  <a:lnTo>
                    <a:pt x="2212975" y="2673283"/>
                  </a:lnTo>
                  <a:lnTo>
                    <a:pt x="2212975" y="2675324"/>
                  </a:lnTo>
                  <a:lnTo>
                    <a:pt x="2212749" y="2677592"/>
                  </a:lnTo>
                  <a:lnTo>
                    <a:pt x="2212297" y="2679633"/>
                  </a:lnTo>
                  <a:lnTo>
                    <a:pt x="2211620" y="2681901"/>
                  </a:lnTo>
                  <a:lnTo>
                    <a:pt x="2210716" y="2683942"/>
                  </a:lnTo>
                  <a:lnTo>
                    <a:pt x="2209813" y="2685756"/>
                  </a:lnTo>
                  <a:lnTo>
                    <a:pt x="2208683" y="2687571"/>
                  </a:lnTo>
                  <a:lnTo>
                    <a:pt x="2207328" y="2689385"/>
                  </a:lnTo>
                  <a:lnTo>
                    <a:pt x="2204392" y="2692560"/>
                  </a:lnTo>
                  <a:lnTo>
                    <a:pt x="2201456" y="2695281"/>
                  </a:lnTo>
                  <a:lnTo>
                    <a:pt x="2197842" y="2697549"/>
                  </a:lnTo>
                  <a:lnTo>
                    <a:pt x="2194002" y="2699363"/>
                  </a:lnTo>
                  <a:lnTo>
                    <a:pt x="2189936" y="2700951"/>
                  </a:lnTo>
                  <a:lnTo>
                    <a:pt x="2186097" y="2701631"/>
                  </a:lnTo>
                  <a:lnTo>
                    <a:pt x="2181805" y="2701858"/>
                  </a:lnTo>
                  <a:lnTo>
                    <a:pt x="2177966" y="2701858"/>
                  </a:lnTo>
                  <a:lnTo>
                    <a:pt x="2174126" y="2701178"/>
                  </a:lnTo>
                  <a:lnTo>
                    <a:pt x="2172319" y="2700724"/>
                  </a:lnTo>
                  <a:lnTo>
                    <a:pt x="2170512" y="2699817"/>
                  </a:lnTo>
                  <a:lnTo>
                    <a:pt x="2168705" y="2698683"/>
                  </a:lnTo>
                  <a:lnTo>
                    <a:pt x="2167124" y="2697776"/>
                  </a:lnTo>
                  <a:lnTo>
                    <a:pt x="2165317" y="2696642"/>
                  </a:lnTo>
                  <a:lnTo>
                    <a:pt x="2163962" y="2695281"/>
                  </a:lnTo>
                  <a:lnTo>
                    <a:pt x="2162381" y="2693921"/>
                  </a:lnTo>
                  <a:lnTo>
                    <a:pt x="2161026" y="2691880"/>
                  </a:lnTo>
                  <a:lnTo>
                    <a:pt x="2159445" y="2689385"/>
                  </a:lnTo>
                  <a:lnTo>
                    <a:pt x="2158541" y="2686210"/>
                  </a:lnTo>
                  <a:lnTo>
                    <a:pt x="2157638" y="2683035"/>
                  </a:lnTo>
                  <a:lnTo>
                    <a:pt x="2157412" y="2679633"/>
                  </a:lnTo>
                  <a:lnTo>
                    <a:pt x="2157638" y="2676685"/>
                  </a:lnTo>
                  <a:lnTo>
                    <a:pt x="2158541" y="2673510"/>
                  </a:lnTo>
                  <a:lnTo>
                    <a:pt x="2159670" y="2670108"/>
                  </a:lnTo>
                  <a:lnTo>
                    <a:pt x="2161251" y="2666933"/>
                  </a:lnTo>
                  <a:lnTo>
                    <a:pt x="2163058" y="2663985"/>
                  </a:lnTo>
                  <a:lnTo>
                    <a:pt x="2165543" y="2661263"/>
                  </a:lnTo>
                  <a:lnTo>
                    <a:pt x="2168253" y="2658769"/>
                  </a:lnTo>
                  <a:lnTo>
                    <a:pt x="2171415" y="2656501"/>
                  </a:lnTo>
                  <a:lnTo>
                    <a:pt x="2175029" y="2654687"/>
                  </a:lnTo>
                  <a:lnTo>
                    <a:pt x="2178643" y="2652872"/>
                  </a:lnTo>
                  <a:lnTo>
                    <a:pt x="2182935" y="2651738"/>
                  </a:lnTo>
                  <a:lnTo>
                    <a:pt x="2187226" y="2651058"/>
                  </a:lnTo>
                  <a:close/>
                  <a:moveTo>
                    <a:pt x="298450" y="2639945"/>
                  </a:moveTo>
                  <a:lnTo>
                    <a:pt x="299112" y="2640175"/>
                  </a:lnTo>
                  <a:lnTo>
                    <a:pt x="304190" y="2647990"/>
                  </a:lnTo>
                  <a:lnTo>
                    <a:pt x="311255" y="2658564"/>
                  </a:lnTo>
                  <a:lnTo>
                    <a:pt x="320528" y="2673046"/>
                  </a:lnTo>
                  <a:lnTo>
                    <a:pt x="328476" y="2685228"/>
                  </a:lnTo>
                  <a:lnTo>
                    <a:pt x="331788" y="2690745"/>
                  </a:lnTo>
                  <a:lnTo>
                    <a:pt x="330463" y="2689366"/>
                  </a:lnTo>
                  <a:lnTo>
                    <a:pt x="325164" y="2681551"/>
                  </a:lnTo>
                  <a:lnTo>
                    <a:pt x="305073" y="2650979"/>
                  </a:lnTo>
                  <a:lnTo>
                    <a:pt x="299995" y="2642933"/>
                  </a:lnTo>
                  <a:lnTo>
                    <a:pt x="298450" y="2639945"/>
                  </a:lnTo>
                  <a:close/>
                  <a:moveTo>
                    <a:pt x="2364142" y="2638358"/>
                  </a:moveTo>
                  <a:lnTo>
                    <a:pt x="2367786" y="2638358"/>
                  </a:lnTo>
                  <a:lnTo>
                    <a:pt x="2371202" y="2639032"/>
                  </a:lnTo>
                  <a:lnTo>
                    <a:pt x="2373935" y="2639707"/>
                  </a:lnTo>
                  <a:lnTo>
                    <a:pt x="2376668" y="2640831"/>
                  </a:lnTo>
                  <a:lnTo>
                    <a:pt x="2378946" y="2642179"/>
                  </a:lnTo>
                  <a:lnTo>
                    <a:pt x="2380995" y="2643303"/>
                  </a:lnTo>
                  <a:lnTo>
                    <a:pt x="2382817" y="2645101"/>
                  </a:lnTo>
                  <a:lnTo>
                    <a:pt x="2384184" y="2646900"/>
                  </a:lnTo>
                  <a:lnTo>
                    <a:pt x="2385550" y="2649148"/>
                  </a:lnTo>
                  <a:lnTo>
                    <a:pt x="2386233" y="2651171"/>
                  </a:lnTo>
                  <a:lnTo>
                    <a:pt x="2387144" y="2653194"/>
                  </a:lnTo>
                  <a:lnTo>
                    <a:pt x="2387372" y="2655441"/>
                  </a:lnTo>
                  <a:lnTo>
                    <a:pt x="2387600" y="2657914"/>
                  </a:lnTo>
                  <a:lnTo>
                    <a:pt x="2387600" y="2659937"/>
                  </a:lnTo>
                  <a:lnTo>
                    <a:pt x="2387372" y="2662185"/>
                  </a:lnTo>
                  <a:lnTo>
                    <a:pt x="2386917" y="2664432"/>
                  </a:lnTo>
                  <a:lnTo>
                    <a:pt x="2386233" y="2666455"/>
                  </a:lnTo>
                  <a:lnTo>
                    <a:pt x="2385550" y="2668703"/>
                  </a:lnTo>
                  <a:lnTo>
                    <a:pt x="2384411" y="2670501"/>
                  </a:lnTo>
                  <a:lnTo>
                    <a:pt x="2383500" y="2672524"/>
                  </a:lnTo>
                  <a:lnTo>
                    <a:pt x="2380995" y="2676346"/>
                  </a:lnTo>
                  <a:lnTo>
                    <a:pt x="2378262" y="2679268"/>
                  </a:lnTo>
                  <a:lnTo>
                    <a:pt x="2374846" y="2682190"/>
                  </a:lnTo>
                  <a:lnTo>
                    <a:pt x="2371430" y="2684438"/>
                  </a:lnTo>
                  <a:lnTo>
                    <a:pt x="2367786" y="2686236"/>
                  </a:lnTo>
                  <a:lnTo>
                    <a:pt x="2363687" y="2687809"/>
                  </a:lnTo>
                  <a:lnTo>
                    <a:pt x="2359815" y="2688933"/>
                  </a:lnTo>
                  <a:lnTo>
                    <a:pt x="2355944" y="2689158"/>
                  </a:lnTo>
                  <a:lnTo>
                    <a:pt x="2352072" y="2689158"/>
                  </a:lnTo>
                  <a:lnTo>
                    <a:pt x="2348200" y="2688484"/>
                  </a:lnTo>
                  <a:lnTo>
                    <a:pt x="2346378" y="2687809"/>
                  </a:lnTo>
                  <a:lnTo>
                    <a:pt x="2344784" y="2687360"/>
                  </a:lnTo>
                  <a:lnTo>
                    <a:pt x="2342962" y="2686236"/>
                  </a:lnTo>
                  <a:lnTo>
                    <a:pt x="2341596" y="2685562"/>
                  </a:lnTo>
                  <a:lnTo>
                    <a:pt x="2340229" y="2684213"/>
                  </a:lnTo>
                  <a:lnTo>
                    <a:pt x="2338863" y="2682864"/>
                  </a:lnTo>
                  <a:lnTo>
                    <a:pt x="2337496" y="2681516"/>
                  </a:lnTo>
                  <a:lnTo>
                    <a:pt x="2336130" y="2679942"/>
                  </a:lnTo>
                  <a:lnTo>
                    <a:pt x="2334991" y="2677245"/>
                  </a:lnTo>
                  <a:lnTo>
                    <a:pt x="2334080" y="2674323"/>
                  </a:lnTo>
                  <a:lnTo>
                    <a:pt x="2333625" y="2671401"/>
                  </a:lnTo>
                  <a:lnTo>
                    <a:pt x="2333625" y="2668254"/>
                  </a:lnTo>
                  <a:lnTo>
                    <a:pt x="2333852" y="2665107"/>
                  </a:lnTo>
                  <a:lnTo>
                    <a:pt x="2334763" y="2661735"/>
                  </a:lnTo>
                  <a:lnTo>
                    <a:pt x="2335902" y="2658588"/>
                  </a:lnTo>
                  <a:lnTo>
                    <a:pt x="2337496" y="2655441"/>
                  </a:lnTo>
                  <a:lnTo>
                    <a:pt x="2339318" y="2652519"/>
                  </a:lnTo>
                  <a:lnTo>
                    <a:pt x="2341823" y="2649597"/>
                  </a:lnTo>
                  <a:lnTo>
                    <a:pt x="2344556" y="2646900"/>
                  </a:lnTo>
                  <a:lnTo>
                    <a:pt x="2347745" y="2644427"/>
                  </a:lnTo>
                  <a:lnTo>
                    <a:pt x="2351161" y="2642404"/>
                  </a:lnTo>
                  <a:lnTo>
                    <a:pt x="2355033" y="2640831"/>
                  </a:lnTo>
                  <a:lnTo>
                    <a:pt x="2359587" y="2639482"/>
                  </a:lnTo>
                  <a:lnTo>
                    <a:pt x="2364142" y="2638358"/>
                  </a:lnTo>
                  <a:close/>
                  <a:moveTo>
                    <a:pt x="322948" y="2635183"/>
                  </a:moveTo>
                  <a:lnTo>
                    <a:pt x="323404" y="2635409"/>
                  </a:lnTo>
                  <a:lnTo>
                    <a:pt x="324317" y="2635635"/>
                  </a:lnTo>
                  <a:lnTo>
                    <a:pt x="327056" y="2638118"/>
                  </a:lnTo>
                  <a:lnTo>
                    <a:pt x="330252" y="2641279"/>
                  </a:lnTo>
                  <a:lnTo>
                    <a:pt x="333676" y="2645117"/>
                  </a:lnTo>
                  <a:lnTo>
                    <a:pt x="337100" y="2649407"/>
                  </a:lnTo>
                  <a:lnTo>
                    <a:pt x="340524" y="2654148"/>
                  </a:lnTo>
                  <a:lnTo>
                    <a:pt x="343720" y="2658890"/>
                  </a:lnTo>
                  <a:lnTo>
                    <a:pt x="349427" y="2667921"/>
                  </a:lnTo>
                  <a:lnTo>
                    <a:pt x="353764" y="2675597"/>
                  </a:lnTo>
                  <a:lnTo>
                    <a:pt x="355362" y="2678984"/>
                  </a:lnTo>
                  <a:lnTo>
                    <a:pt x="356275" y="2681468"/>
                  </a:lnTo>
                  <a:lnTo>
                    <a:pt x="357188" y="2683500"/>
                  </a:lnTo>
                  <a:lnTo>
                    <a:pt x="357188" y="2685080"/>
                  </a:lnTo>
                  <a:lnTo>
                    <a:pt x="357188" y="2685306"/>
                  </a:lnTo>
                  <a:lnTo>
                    <a:pt x="356959" y="2685757"/>
                  </a:lnTo>
                  <a:lnTo>
                    <a:pt x="356275" y="2685983"/>
                  </a:lnTo>
                  <a:lnTo>
                    <a:pt x="355818" y="2685983"/>
                  </a:lnTo>
                  <a:lnTo>
                    <a:pt x="354220" y="2684854"/>
                  </a:lnTo>
                  <a:lnTo>
                    <a:pt x="352166" y="2683048"/>
                  </a:lnTo>
                  <a:lnTo>
                    <a:pt x="349655" y="2680790"/>
                  </a:lnTo>
                  <a:lnTo>
                    <a:pt x="346916" y="2677629"/>
                  </a:lnTo>
                  <a:lnTo>
                    <a:pt x="340752" y="2669727"/>
                  </a:lnTo>
                  <a:lnTo>
                    <a:pt x="334817" y="2661148"/>
                  </a:lnTo>
                  <a:lnTo>
                    <a:pt x="329339" y="2652342"/>
                  </a:lnTo>
                  <a:lnTo>
                    <a:pt x="326828" y="2648278"/>
                  </a:lnTo>
                  <a:lnTo>
                    <a:pt x="325002" y="2644666"/>
                  </a:lnTo>
                  <a:lnTo>
                    <a:pt x="323404" y="2641279"/>
                  </a:lnTo>
                  <a:lnTo>
                    <a:pt x="322491" y="2638570"/>
                  </a:lnTo>
                  <a:lnTo>
                    <a:pt x="322263" y="2636538"/>
                  </a:lnTo>
                  <a:lnTo>
                    <a:pt x="322263" y="2636086"/>
                  </a:lnTo>
                  <a:lnTo>
                    <a:pt x="322491" y="2635409"/>
                  </a:lnTo>
                  <a:lnTo>
                    <a:pt x="322948" y="2635183"/>
                  </a:lnTo>
                  <a:close/>
                  <a:moveTo>
                    <a:pt x="388466" y="2625658"/>
                  </a:moveTo>
                  <a:lnTo>
                    <a:pt x="389143" y="2625658"/>
                  </a:lnTo>
                  <a:lnTo>
                    <a:pt x="390720" y="2626110"/>
                  </a:lnTo>
                  <a:lnTo>
                    <a:pt x="392523" y="2626787"/>
                  </a:lnTo>
                  <a:lnTo>
                    <a:pt x="394327" y="2628142"/>
                  </a:lnTo>
                  <a:lnTo>
                    <a:pt x="396355" y="2629722"/>
                  </a:lnTo>
                  <a:lnTo>
                    <a:pt x="398158" y="2631303"/>
                  </a:lnTo>
                  <a:lnTo>
                    <a:pt x="402215" y="2635141"/>
                  </a:lnTo>
                  <a:lnTo>
                    <a:pt x="405821" y="2639656"/>
                  </a:lnTo>
                  <a:lnTo>
                    <a:pt x="409428" y="2644172"/>
                  </a:lnTo>
                  <a:lnTo>
                    <a:pt x="412583" y="2649139"/>
                  </a:lnTo>
                  <a:lnTo>
                    <a:pt x="415288" y="2653655"/>
                  </a:lnTo>
                  <a:lnTo>
                    <a:pt x="417767" y="2657944"/>
                  </a:lnTo>
                  <a:lnTo>
                    <a:pt x="419795" y="2662460"/>
                  </a:lnTo>
                  <a:lnTo>
                    <a:pt x="421148" y="2666298"/>
                  </a:lnTo>
                  <a:lnTo>
                    <a:pt x="421824" y="2669685"/>
                  </a:lnTo>
                  <a:lnTo>
                    <a:pt x="422275" y="2672620"/>
                  </a:lnTo>
                  <a:lnTo>
                    <a:pt x="422049" y="2673749"/>
                  </a:lnTo>
                  <a:lnTo>
                    <a:pt x="422049" y="2674652"/>
                  </a:lnTo>
                  <a:lnTo>
                    <a:pt x="421599" y="2675555"/>
                  </a:lnTo>
                  <a:lnTo>
                    <a:pt x="421148" y="2676007"/>
                  </a:lnTo>
                  <a:lnTo>
                    <a:pt x="420472" y="2676232"/>
                  </a:lnTo>
                  <a:lnTo>
                    <a:pt x="419795" y="2676458"/>
                  </a:lnTo>
                  <a:lnTo>
                    <a:pt x="418669" y="2676458"/>
                  </a:lnTo>
                  <a:lnTo>
                    <a:pt x="417767" y="2676232"/>
                  </a:lnTo>
                  <a:lnTo>
                    <a:pt x="416415" y="2675555"/>
                  </a:lnTo>
                  <a:lnTo>
                    <a:pt x="414837" y="2674652"/>
                  </a:lnTo>
                  <a:lnTo>
                    <a:pt x="411907" y="2672620"/>
                  </a:lnTo>
                  <a:lnTo>
                    <a:pt x="408977" y="2669911"/>
                  </a:lnTo>
                  <a:lnTo>
                    <a:pt x="405821" y="2666524"/>
                  </a:lnTo>
                  <a:lnTo>
                    <a:pt x="402666" y="2662911"/>
                  </a:lnTo>
                  <a:lnTo>
                    <a:pt x="399510" y="2659073"/>
                  </a:lnTo>
                  <a:lnTo>
                    <a:pt x="396580" y="2655009"/>
                  </a:lnTo>
                  <a:lnTo>
                    <a:pt x="394101" y="2650494"/>
                  </a:lnTo>
                  <a:lnTo>
                    <a:pt x="391396" y="2646430"/>
                  </a:lnTo>
                  <a:lnTo>
                    <a:pt x="389368" y="2642140"/>
                  </a:lnTo>
                  <a:lnTo>
                    <a:pt x="387790" y="2638302"/>
                  </a:lnTo>
                  <a:lnTo>
                    <a:pt x="386663" y="2634689"/>
                  </a:lnTo>
                  <a:lnTo>
                    <a:pt x="385987" y="2631528"/>
                  </a:lnTo>
                  <a:lnTo>
                    <a:pt x="385762" y="2628819"/>
                  </a:lnTo>
                  <a:lnTo>
                    <a:pt x="385987" y="2627916"/>
                  </a:lnTo>
                  <a:lnTo>
                    <a:pt x="386213" y="2627013"/>
                  </a:lnTo>
                  <a:lnTo>
                    <a:pt x="386889" y="2626335"/>
                  </a:lnTo>
                  <a:lnTo>
                    <a:pt x="387565" y="2625884"/>
                  </a:lnTo>
                  <a:lnTo>
                    <a:pt x="388466" y="2625658"/>
                  </a:lnTo>
                  <a:close/>
                  <a:moveTo>
                    <a:pt x="1708495" y="2612958"/>
                  </a:moveTo>
                  <a:lnTo>
                    <a:pt x="1712561" y="2613186"/>
                  </a:lnTo>
                  <a:lnTo>
                    <a:pt x="1716402" y="2614097"/>
                  </a:lnTo>
                  <a:lnTo>
                    <a:pt x="1719791" y="2614780"/>
                  </a:lnTo>
                  <a:lnTo>
                    <a:pt x="1723180" y="2616147"/>
                  </a:lnTo>
                  <a:lnTo>
                    <a:pt x="1726118" y="2617741"/>
                  </a:lnTo>
                  <a:lnTo>
                    <a:pt x="1728603" y="2619564"/>
                  </a:lnTo>
                  <a:lnTo>
                    <a:pt x="1731088" y="2621386"/>
                  </a:lnTo>
                  <a:lnTo>
                    <a:pt x="1733122" y="2623436"/>
                  </a:lnTo>
                  <a:lnTo>
                    <a:pt x="1734929" y="2625486"/>
                  </a:lnTo>
                  <a:lnTo>
                    <a:pt x="1736285" y="2627991"/>
                  </a:lnTo>
                  <a:lnTo>
                    <a:pt x="1737640" y="2630041"/>
                  </a:lnTo>
                  <a:lnTo>
                    <a:pt x="1738544" y="2632319"/>
                  </a:lnTo>
                  <a:lnTo>
                    <a:pt x="1739448" y="2634824"/>
                  </a:lnTo>
                  <a:lnTo>
                    <a:pt x="1739674" y="2637102"/>
                  </a:lnTo>
                  <a:lnTo>
                    <a:pt x="1739900" y="2639380"/>
                  </a:lnTo>
                  <a:lnTo>
                    <a:pt x="1739900" y="2641658"/>
                  </a:lnTo>
                  <a:lnTo>
                    <a:pt x="1739674" y="2643935"/>
                  </a:lnTo>
                  <a:lnTo>
                    <a:pt x="1739448" y="2645985"/>
                  </a:lnTo>
                  <a:lnTo>
                    <a:pt x="1738544" y="2648035"/>
                  </a:lnTo>
                  <a:lnTo>
                    <a:pt x="1737866" y="2649858"/>
                  </a:lnTo>
                  <a:lnTo>
                    <a:pt x="1736737" y="2651680"/>
                  </a:lnTo>
                  <a:lnTo>
                    <a:pt x="1735833" y="2653730"/>
                  </a:lnTo>
                  <a:lnTo>
                    <a:pt x="1734477" y="2655096"/>
                  </a:lnTo>
                  <a:lnTo>
                    <a:pt x="1733122" y="2656691"/>
                  </a:lnTo>
                  <a:lnTo>
                    <a:pt x="1731540" y="2658057"/>
                  </a:lnTo>
                  <a:lnTo>
                    <a:pt x="1729959" y="2659424"/>
                  </a:lnTo>
                  <a:lnTo>
                    <a:pt x="1726570" y="2661474"/>
                  </a:lnTo>
                  <a:lnTo>
                    <a:pt x="1722729" y="2663296"/>
                  </a:lnTo>
                  <a:lnTo>
                    <a:pt x="1718662" y="2664663"/>
                  </a:lnTo>
                  <a:lnTo>
                    <a:pt x="1714369" y="2665118"/>
                  </a:lnTo>
                  <a:lnTo>
                    <a:pt x="1710076" y="2665346"/>
                  </a:lnTo>
                  <a:lnTo>
                    <a:pt x="1705557" y="2664891"/>
                  </a:lnTo>
                  <a:lnTo>
                    <a:pt x="1701039" y="2663752"/>
                  </a:lnTo>
                  <a:lnTo>
                    <a:pt x="1696972" y="2662385"/>
                  </a:lnTo>
                  <a:lnTo>
                    <a:pt x="1694938" y="2661246"/>
                  </a:lnTo>
                  <a:lnTo>
                    <a:pt x="1692905" y="2660107"/>
                  </a:lnTo>
                  <a:lnTo>
                    <a:pt x="1690872" y="2658968"/>
                  </a:lnTo>
                  <a:lnTo>
                    <a:pt x="1689064" y="2657374"/>
                  </a:lnTo>
                  <a:lnTo>
                    <a:pt x="1687257" y="2655780"/>
                  </a:lnTo>
                  <a:lnTo>
                    <a:pt x="1685675" y="2653957"/>
                  </a:lnTo>
                  <a:lnTo>
                    <a:pt x="1683416" y="2650769"/>
                  </a:lnTo>
                  <a:lnTo>
                    <a:pt x="1681608" y="2647580"/>
                  </a:lnTo>
                  <a:lnTo>
                    <a:pt x="1680478" y="2644391"/>
                  </a:lnTo>
                  <a:lnTo>
                    <a:pt x="1679801" y="2640974"/>
                  </a:lnTo>
                  <a:lnTo>
                    <a:pt x="1679575" y="2637558"/>
                  </a:lnTo>
                  <a:lnTo>
                    <a:pt x="1680027" y="2634141"/>
                  </a:lnTo>
                  <a:lnTo>
                    <a:pt x="1680930" y="2630952"/>
                  </a:lnTo>
                  <a:lnTo>
                    <a:pt x="1682060" y="2627991"/>
                  </a:lnTo>
                  <a:lnTo>
                    <a:pt x="1683642" y="2625030"/>
                  </a:lnTo>
                  <a:lnTo>
                    <a:pt x="1686127" y="2622297"/>
                  </a:lnTo>
                  <a:lnTo>
                    <a:pt x="1688612" y="2619791"/>
                  </a:lnTo>
                  <a:lnTo>
                    <a:pt x="1691775" y="2617741"/>
                  </a:lnTo>
                  <a:lnTo>
                    <a:pt x="1695164" y="2615919"/>
                  </a:lnTo>
                  <a:lnTo>
                    <a:pt x="1699231" y="2614553"/>
                  </a:lnTo>
                  <a:lnTo>
                    <a:pt x="1703524" y="2613414"/>
                  </a:lnTo>
                  <a:lnTo>
                    <a:pt x="1708495" y="2612958"/>
                  </a:lnTo>
                  <a:close/>
                  <a:moveTo>
                    <a:pt x="497311" y="2612958"/>
                  </a:moveTo>
                  <a:lnTo>
                    <a:pt x="498439" y="2612958"/>
                  </a:lnTo>
                  <a:lnTo>
                    <a:pt x="500243" y="2613182"/>
                  </a:lnTo>
                  <a:lnTo>
                    <a:pt x="502949" y="2614077"/>
                  </a:lnTo>
                  <a:lnTo>
                    <a:pt x="505204" y="2615420"/>
                  </a:lnTo>
                  <a:lnTo>
                    <a:pt x="507459" y="2616539"/>
                  </a:lnTo>
                  <a:lnTo>
                    <a:pt x="509714" y="2618105"/>
                  </a:lnTo>
                  <a:lnTo>
                    <a:pt x="511743" y="2620119"/>
                  </a:lnTo>
                  <a:lnTo>
                    <a:pt x="513773" y="2622133"/>
                  </a:lnTo>
                  <a:lnTo>
                    <a:pt x="518057" y="2626385"/>
                  </a:lnTo>
                  <a:lnTo>
                    <a:pt x="521665" y="2631085"/>
                  </a:lnTo>
                  <a:lnTo>
                    <a:pt x="524822" y="2636008"/>
                  </a:lnTo>
                  <a:lnTo>
                    <a:pt x="527077" y="2640484"/>
                  </a:lnTo>
                  <a:lnTo>
                    <a:pt x="529107" y="2644960"/>
                  </a:lnTo>
                  <a:lnTo>
                    <a:pt x="530685" y="2649883"/>
                  </a:lnTo>
                  <a:lnTo>
                    <a:pt x="531136" y="2651897"/>
                  </a:lnTo>
                  <a:lnTo>
                    <a:pt x="531813" y="2653911"/>
                  </a:lnTo>
                  <a:lnTo>
                    <a:pt x="531813" y="2655702"/>
                  </a:lnTo>
                  <a:lnTo>
                    <a:pt x="531813" y="2657492"/>
                  </a:lnTo>
                  <a:lnTo>
                    <a:pt x="531587" y="2659059"/>
                  </a:lnTo>
                  <a:lnTo>
                    <a:pt x="531136" y="2660401"/>
                  </a:lnTo>
                  <a:lnTo>
                    <a:pt x="530685" y="2661520"/>
                  </a:lnTo>
                  <a:lnTo>
                    <a:pt x="530009" y="2662415"/>
                  </a:lnTo>
                  <a:lnTo>
                    <a:pt x="528881" y="2663311"/>
                  </a:lnTo>
                  <a:lnTo>
                    <a:pt x="527979" y="2663534"/>
                  </a:lnTo>
                  <a:lnTo>
                    <a:pt x="526626" y="2663758"/>
                  </a:lnTo>
                  <a:lnTo>
                    <a:pt x="525273" y="2663758"/>
                  </a:lnTo>
                  <a:lnTo>
                    <a:pt x="523695" y="2663534"/>
                  </a:lnTo>
                  <a:lnTo>
                    <a:pt x="522116" y="2663087"/>
                  </a:lnTo>
                  <a:lnTo>
                    <a:pt x="520312" y="2662192"/>
                  </a:lnTo>
                  <a:lnTo>
                    <a:pt x="518508" y="2661520"/>
                  </a:lnTo>
                  <a:lnTo>
                    <a:pt x="514900" y="2659059"/>
                  </a:lnTo>
                  <a:lnTo>
                    <a:pt x="511518" y="2656373"/>
                  </a:lnTo>
                  <a:lnTo>
                    <a:pt x="508135" y="2653016"/>
                  </a:lnTo>
                  <a:lnTo>
                    <a:pt x="504978" y="2649436"/>
                  </a:lnTo>
                  <a:lnTo>
                    <a:pt x="502272" y="2645407"/>
                  </a:lnTo>
                  <a:lnTo>
                    <a:pt x="499566" y="2641379"/>
                  </a:lnTo>
                  <a:lnTo>
                    <a:pt x="497311" y="2637127"/>
                  </a:lnTo>
                  <a:lnTo>
                    <a:pt x="495056" y="2633099"/>
                  </a:lnTo>
                  <a:lnTo>
                    <a:pt x="493929" y="2629071"/>
                  </a:lnTo>
                  <a:lnTo>
                    <a:pt x="492576" y="2625490"/>
                  </a:lnTo>
                  <a:lnTo>
                    <a:pt x="492125" y="2621686"/>
                  </a:lnTo>
                  <a:lnTo>
                    <a:pt x="492350" y="2618777"/>
                  </a:lnTo>
                  <a:lnTo>
                    <a:pt x="492350" y="2617434"/>
                  </a:lnTo>
                  <a:lnTo>
                    <a:pt x="492801" y="2616315"/>
                  </a:lnTo>
                  <a:lnTo>
                    <a:pt x="493252" y="2615420"/>
                  </a:lnTo>
                  <a:lnTo>
                    <a:pt x="494154" y="2614301"/>
                  </a:lnTo>
                  <a:lnTo>
                    <a:pt x="495056" y="2613853"/>
                  </a:lnTo>
                  <a:lnTo>
                    <a:pt x="496184" y="2613182"/>
                  </a:lnTo>
                  <a:lnTo>
                    <a:pt x="497311" y="2612958"/>
                  </a:lnTo>
                  <a:close/>
                  <a:moveTo>
                    <a:pt x="1902506" y="2609783"/>
                  </a:moveTo>
                  <a:lnTo>
                    <a:pt x="1906557" y="2610010"/>
                  </a:lnTo>
                  <a:lnTo>
                    <a:pt x="1910383" y="2610690"/>
                  </a:lnTo>
                  <a:lnTo>
                    <a:pt x="1913759" y="2611597"/>
                  </a:lnTo>
                  <a:lnTo>
                    <a:pt x="1916909" y="2612731"/>
                  </a:lnTo>
                  <a:lnTo>
                    <a:pt x="1919385" y="2614319"/>
                  </a:lnTo>
                  <a:lnTo>
                    <a:pt x="1922086" y="2615906"/>
                  </a:lnTo>
                  <a:lnTo>
                    <a:pt x="1924111" y="2617721"/>
                  </a:lnTo>
                  <a:lnTo>
                    <a:pt x="1926136" y="2619762"/>
                  </a:lnTo>
                  <a:lnTo>
                    <a:pt x="1927712" y="2621803"/>
                  </a:lnTo>
                  <a:lnTo>
                    <a:pt x="1929062" y="2624298"/>
                  </a:lnTo>
                  <a:lnTo>
                    <a:pt x="1929962" y="2626565"/>
                  </a:lnTo>
                  <a:lnTo>
                    <a:pt x="1930863" y="2628833"/>
                  </a:lnTo>
                  <a:lnTo>
                    <a:pt x="1931538" y="2631328"/>
                  </a:lnTo>
                  <a:lnTo>
                    <a:pt x="1931988" y="2633369"/>
                  </a:lnTo>
                  <a:lnTo>
                    <a:pt x="1931988" y="2635637"/>
                  </a:lnTo>
                  <a:lnTo>
                    <a:pt x="1931988" y="2637678"/>
                  </a:lnTo>
                  <a:lnTo>
                    <a:pt x="1931313" y="2640173"/>
                  </a:lnTo>
                  <a:lnTo>
                    <a:pt x="1930863" y="2642214"/>
                  </a:lnTo>
                  <a:lnTo>
                    <a:pt x="1930412" y="2644255"/>
                  </a:lnTo>
                  <a:lnTo>
                    <a:pt x="1929287" y="2646296"/>
                  </a:lnTo>
                  <a:lnTo>
                    <a:pt x="1928162" y="2648110"/>
                  </a:lnTo>
                  <a:lnTo>
                    <a:pt x="1927262" y="2649698"/>
                  </a:lnTo>
                  <a:lnTo>
                    <a:pt x="1925911" y="2651512"/>
                  </a:lnTo>
                  <a:lnTo>
                    <a:pt x="1924336" y="2653100"/>
                  </a:lnTo>
                  <a:lnTo>
                    <a:pt x="1921185" y="2655821"/>
                  </a:lnTo>
                  <a:lnTo>
                    <a:pt x="1917810" y="2658089"/>
                  </a:lnTo>
                  <a:lnTo>
                    <a:pt x="1913984" y="2659676"/>
                  </a:lnTo>
                  <a:lnTo>
                    <a:pt x="1909933" y="2661037"/>
                  </a:lnTo>
                  <a:lnTo>
                    <a:pt x="1905657" y="2661718"/>
                  </a:lnTo>
                  <a:lnTo>
                    <a:pt x="1901381" y="2662171"/>
                  </a:lnTo>
                  <a:lnTo>
                    <a:pt x="1897105" y="2661718"/>
                  </a:lnTo>
                  <a:lnTo>
                    <a:pt x="1893054" y="2661037"/>
                  </a:lnTo>
                  <a:lnTo>
                    <a:pt x="1891029" y="2660130"/>
                  </a:lnTo>
                  <a:lnTo>
                    <a:pt x="1888778" y="2659450"/>
                  </a:lnTo>
                  <a:lnTo>
                    <a:pt x="1886753" y="2658316"/>
                  </a:lnTo>
                  <a:lnTo>
                    <a:pt x="1884952" y="2657409"/>
                  </a:lnTo>
                  <a:lnTo>
                    <a:pt x="1883152" y="2656048"/>
                  </a:lnTo>
                  <a:lnTo>
                    <a:pt x="1881577" y="2654460"/>
                  </a:lnTo>
                  <a:lnTo>
                    <a:pt x="1879776" y="2652873"/>
                  </a:lnTo>
                  <a:lnTo>
                    <a:pt x="1878201" y="2651285"/>
                  </a:lnTo>
                  <a:lnTo>
                    <a:pt x="1876400" y="2648110"/>
                  </a:lnTo>
                  <a:lnTo>
                    <a:pt x="1874825" y="2645162"/>
                  </a:lnTo>
                  <a:lnTo>
                    <a:pt x="1873925" y="2641760"/>
                  </a:lnTo>
                  <a:lnTo>
                    <a:pt x="1873250" y="2638585"/>
                  </a:lnTo>
                  <a:lnTo>
                    <a:pt x="1873250" y="2635183"/>
                  </a:lnTo>
                  <a:lnTo>
                    <a:pt x="1873925" y="2631782"/>
                  </a:lnTo>
                  <a:lnTo>
                    <a:pt x="1874600" y="2628607"/>
                  </a:lnTo>
                  <a:lnTo>
                    <a:pt x="1876175" y="2625431"/>
                  </a:lnTo>
                  <a:lnTo>
                    <a:pt x="1877976" y="2622256"/>
                  </a:lnTo>
                  <a:lnTo>
                    <a:pt x="1880226" y="2619762"/>
                  </a:lnTo>
                  <a:lnTo>
                    <a:pt x="1882927" y="2617040"/>
                  </a:lnTo>
                  <a:lnTo>
                    <a:pt x="1886078" y="2614999"/>
                  </a:lnTo>
                  <a:lnTo>
                    <a:pt x="1889678" y="2612958"/>
                  </a:lnTo>
                  <a:lnTo>
                    <a:pt x="1893504" y="2611597"/>
                  </a:lnTo>
                  <a:lnTo>
                    <a:pt x="1898005" y="2610237"/>
                  </a:lnTo>
                  <a:lnTo>
                    <a:pt x="1902506" y="2609783"/>
                  </a:lnTo>
                  <a:close/>
                  <a:moveTo>
                    <a:pt x="2091853" y="2603433"/>
                  </a:moveTo>
                  <a:lnTo>
                    <a:pt x="2095871" y="2603659"/>
                  </a:lnTo>
                  <a:lnTo>
                    <a:pt x="2099443" y="2604336"/>
                  </a:lnTo>
                  <a:lnTo>
                    <a:pt x="2102792" y="2605014"/>
                  </a:lnTo>
                  <a:lnTo>
                    <a:pt x="2105471" y="2606143"/>
                  </a:lnTo>
                  <a:lnTo>
                    <a:pt x="2108150" y="2607724"/>
                  </a:lnTo>
                  <a:lnTo>
                    <a:pt x="2110382" y="2609078"/>
                  </a:lnTo>
                  <a:lnTo>
                    <a:pt x="2112614" y="2610885"/>
                  </a:lnTo>
                  <a:lnTo>
                    <a:pt x="2114400" y="2612917"/>
                  </a:lnTo>
                  <a:lnTo>
                    <a:pt x="2115517" y="2614949"/>
                  </a:lnTo>
                  <a:lnTo>
                    <a:pt x="2116856" y="2617208"/>
                  </a:lnTo>
                  <a:lnTo>
                    <a:pt x="2117749" y="2619466"/>
                  </a:lnTo>
                  <a:lnTo>
                    <a:pt x="2118419" y="2621950"/>
                  </a:lnTo>
                  <a:lnTo>
                    <a:pt x="2118865" y="2623982"/>
                  </a:lnTo>
                  <a:lnTo>
                    <a:pt x="2119312" y="2626240"/>
                  </a:lnTo>
                  <a:lnTo>
                    <a:pt x="2119312" y="2628724"/>
                  </a:lnTo>
                  <a:lnTo>
                    <a:pt x="2118865" y="2630982"/>
                  </a:lnTo>
                  <a:lnTo>
                    <a:pt x="2118419" y="2633014"/>
                  </a:lnTo>
                  <a:lnTo>
                    <a:pt x="2117749" y="2635272"/>
                  </a:lnTo>
                  <a:lnTo>
                    <a:pt x="2116856" y="2637305"/>
                  </a:lnTo>
                  <a:lnTo>
                    <a:pt x="2116186" y="2639337"/>
                  </a:lnTo>
                  <a:lnTo>
                    <a:pt x="2114847" y="2641143"/>
                  </a:lnTo>
                  <a:lnTo>
                    <a:pt x="2113731" y="2642950"/>
                  </a:lnTo>
                  <a:lnTo>
                    <a:pt x="2112614" y="2644531"/>
                  </a:lnTo>
                  <a:lnTo>
                    <a:pt x="2111052" y="2646111"/>
                  </a:lnTo>
                  <a:lnTo>
                    <a:pt x="2107926" y="2649047"/>
                  </a:lnTo>
                  <a:lnTo>
                    <a:pt x="2104355" y="2651305"/>
                  </a:lnTo>
                  <a:lnTo>
                    <a:pt x="2100336" y="2653111"/>
                  </a:lnTo>
                  <a:lnTo>
                    <a:pt x="2096541" y="2654466"/>
                  </a:lnTo>
                  <a:lnTo>
                    <a:pt x="2092523" y="2655370"/>
                  </a:lnTo>
                  <a:lnTo>
                    <a:pt x="2088281" y="2655821"/>
                  </a:lnTo>
                  <a:lnTo>
                    <a:pt x="2084263" y="2655370"/>
                  </a:lnTo>
                  <a:lnTo>
                    <a:pt x="2080021" y="2654692"/>
                  </a:lnTo>
                  <a:lnTo>
                    <a:pt x="2078012" y="2654015"/>
                  </a:lnTo>
                  <a:lnTo>
                    <a:pt x="2076226" y="2653111"/>
                  </a:lnTo>
                  <a:lnTo>
                    <a:pt x="2074440" y="2652434"/>
                  </a:lnTo>
                  <a:lnTo>
                    <a:pt x="2072654" y="2651305"/>
                  </a:lnTo>
                  <a:lnTo>
                    <a:pt x="2070868" y="2649950"/>
                  </a:lnTo>
                  <a:lnTo>
                    <a:pt x="2069306" y="2648369"/>
                  </a:lnTo>
                  <a:lnTo>
                    <a:pt x="2067743" y="2646789"/>
                  </a:lnTo>
                  <a:lnTo>
                    <a:pt x="2066403" y="2645208"/>
                  </a:lnTo>
                  <a:lnTo>
                    <a:pt x="2064617" y="2642273"/>
                  </a:lnTo>
                  <a:lnTo>
                    <a:pt x="2063501" y="2639111"/>
                  </a:lnTo>
                  <a:lnTo>
                    <a:pt x="2062385" y="2635950"/>
                  </a:lnTo>
                  <a:lnTo>
                    <a:pt x="2062162" y="2632563"/>
                  </a:lnTo>
                  <a:lnTo>
                    <a:pt x="2062162" y="2629176"/>
                  </a:lnTo>
                  <a:lnTo>
                    <a:pt x="2062831" y="2625788"/>
                  </a:lnTo>
                  <a:lnTo>
                    <a:pt x="2063948" y="2622627"/>
                  </a:lnTo>
                  <a:lnTo>
                    <a:pt x="2065510" y="2619466"/>
                  </a:lnTo>
                  <a:lnTo>
                    <a:pt x="2067296" y="2616530"/>
                  </a:lnTo>
                  <a:lnTo>
                    <a:pt x="2069529" y="2613820"/>
                  </a:lnTo>
                  <a:lnTo>
                    <a:pt x="2072431" y="2611336"/>
                  </a:lnTo>
                  <a:lnTo>
                    <a:pt x="2075556" y="2608853"/>
                  </a:lnTo>
                  <a:lnTo>
                    <a:pt x="2079128" y="2606820"/>
                  </a:lnTo>
                  <a:lnTo>
                    <a:pt x="2082923" y="2605240"/>
                  </a:lnTo>
                  <a:lnTo>
                    <a:pt x="2087388" y="2604336"/>
                  </a:lnTo>
                  <a:lnTo>
                    <a:pt x="2091853" y="2603433"/>
                  </a:lnTo>
                  <a:close/>
                  <a:moveTo>
                    <a:pt x="279400" y="2603433"/>
                  </a:moveTo>
                  <a:lnTo>
                    <a:pt x="279628" y="2603433"/>
                  </a:lnTo>
                  <a:lnTo>
                    <a:pt x="280085" y="2603658"/>
                  </a:lnTo>
                  <a:lnTo>
                    <a:pt x="282140" y="2606130"/>
                  </a:lnTo>
                  <a:lnTo>
                    <a:pt x="284880" y="2609502"/>
                  </a:lnTo>
                  <a:lnTo>
                    <a:pt x="291045" y="2618269"/>
                  </a:lnTo>
                  <a:lnTo>
                    <a:pt x="297439" y="2627709"/>
                  </a:lnTo>
                  <a:lnTo>
                    <a:pt x="302919" y="2636251"/>
                  </a:lnTo>
                  <a:lnTo>
                    <a:pt x="309084" y="2646366"/>
                  </a:lnTo>
                  <a:lnTo>
                    <a:pt x="311596" y="2651311"/>
                  </a:lnTo>
                  <a:lnTo>
                    <a:pt x="312509" y="2652884"/>
                  </a:lnTo>
                  <a:lnTo>
                    <a:pt x="312738" y="2654233"/>
                  </a:lnTo>
                  <a:lnTo>
                    <a:pt x="312509" y="2654233"/>
                  </a:lnTo>
                  <a:lnTo>
                    <a:pt x="311596" y="2653784"/>
                  </a:lnTo>
                  <a:lnTo>
                    <a:pt x="309998" y="2652435"/>
                  </a:lnTo>
                  <a:lnTo>
                    <a:pt x="308171" y="2650187"/>
                  </a:lnTo>
                  <a:lnTo>
                    <a:pt x="305887" y="2647040"/>
                  </a:lnTo>
                  <a:lnTo>
                    <a:pt x="300636" y="2639173"/>
                  </a:lnTo>
                  <a:lnTo>
                    <a:pt x="294470" y="2630407"/>
                  </a:lnTo>
                  <a:lnTo>
                    <a:pt x="288990" y="2621191"/>
                  </a:lnTo>
                  <a:lnTo>
                    <a:pt x="283967" y="2613099"/>
                  </a:lnTo>
                  <a:lnTo>
                    <a:pt x="280541" y="2606580"/>
                  </a:lnTo>
                  <a:lnTo>
                    <a:pt x="279628" y="2604557"/>
                  </a:lnTo>
                  <a:lnTo>
                    <a:pt x="279400" y="2603433"/>
                  </a:lnTo>
                  <a:close/>
                  <a:moveTo>
                    <a:pt x="319035" y="2595495"/>
                  </a:moveTo>
                  <a:lnTo>
                    <a:pt x="319474" y="2595495"/>
                  </a:lnTo>
                  <a:lnTo>
                    <a:pt x="320570" y="2595725"/>
                  </a:lnTo>
                  <a:lnTo>
                    <a:pt x="322106" y="2596644"/>
                  </a:lnTo>
                  <a:lnTo>
                    <a:pt x="323641" y="2598023"/>
                  </a:lnTo>
                  <a:lnTo>
                    <a:pt x="326931" y="2601239"/>
                  </a:lnTo>
                  <a:lnTo>
                    <a:pt x="330221" y="2605375"/>
                  </a:lnTo>
                  <a:lnTo>
                    <a:pt x="333511" y="2609971"/>
                  </a:lnTo>
                  <a:lnTo>
                    <a:pt x="336801" y="2614796"/>
                  </a:lnTo>
                  <a:lnTo>
                    <a:pt x="339871" y="2619851"/>
                  </a:lnTo>
                  <a:lnTo>
                    <a:pt x="342503" y="2624446"/>
                  </a:lnTo>
                  <a:lnTo>
                    <a:pt x="344916" y="2629042"/>
                  </a:lnTo>
                  <a:lnTo>
                    <a:pt x="347109" y="2633178"/>
                  </a:lnTo>
                  <a:lnTo>
                    <a:pt x="348644" y="2636854"/>
                  </a:lnTo>
                  <a:lnTo>
                    <a:pt x="349960" y="2640301"/>
                  </a:lnTo>
                  <a:lnTo>
                    <a:pt x="350618" y="2643058"/>
                  </a:lnTo>
                  <a:lnTo>
                    <a:pt x="350838" y="2645356"/>
                  </a:lnTo>
                  <a:lnTo>
                    <a:pt x="350618" y="2646734"/>
                  </a:lnTo>
                  <a:lnTo>
                    <a:pt x="350399" y="2647194"/>
                  </a:lnTo>
                  <a:lnTo>
                    <a:pt x="350180" y="2647653"/>
                  </a:lnTo>
                  <a:lnTo>
                    <a:pt x="349522" y="2647883"/>
                  </a:lnTo>
                  <a:lnTo>
                    <a:pt x="349083" y="2647883"/>
                  </a:lnTo>
                  <a:lnTo>
                    <a:pt x="348206" y="2647194"/>
                  </a:lnTo>
                  <a:lnTo>
                    <a:pt x="347109" y="2646734"/>
                  </a:lnTo>
                  <a:lnTo>
                    <a:pt x="344916" y="2644896"/>
                  </a:lnTo>
                  <a:lnTo>
                    <a:pt x="342065" y="2642369"/>
                  </a:lnTo>
                  <a:lnTo>
                    <a:pt x="339213" y="2639152"/>
                  </a:lnTo>
                  <a:lnTo>
                    <a:pt x="336581" y="2635475"/>
                  </a:lnTo>
                  <a:lnTo>
                    <a:pt x="333730" y="2631110"/>
                  </a:lnTo>
                  <a:lnTo>
                    <a:pt x="330659" y="2626974"/>
                  </a:lnTo>
                  <a:lnTo>
                    <a:pt x="327808" y="2622149"/>
                  </a:lnTo>
                  <a:lnTo>
                    <a:pt x="325396" y="2617553"/>
                  </a:lnTo>
                  <a:lnTo>
                    <a:pt x="323202" y="2613188"/>
                  </a:lnTo>
                  <a:lnTo>
                    <a:pt x="321009" y="2608822"/>
                  </a:lnTo>
                  <a:lnTo>
                    <a:pt x="319254" y="2604916"/>
                  </a:lnTo>
                  <a:lnTo>
                    <a:pt x="318377" y="2601699"/>
                  </a:lnTo>
                  <a:lnTo>
                    <a:pt x="317719" y="2598942"/>
                  </a:lnTo>
                  <a:lnTo>
                    <a:pt x="317500" y="2597793"/>
                  </a:lnTo>
                  <a:lnTo>
                    <a:pt x="317719" y="2596644"/>
                  </a:lnTo>
                  <a:lnTo>
                    <a:pt x="317938" y="2595955"/>
                  </a:lnTo>
                  <a:lnTo>
                    <a:pt x="318596" y="2595725"/>
                  </a:lnTo>
                  <a:lnTo>
                    <a:pt x="319035" y="2595495"/>
                  </a:lnTo>
                  <a:close/>
                  <a:moveTo>
                    <a:pt x="2275835" y="2592320"/>
                  </a:moveTo>
                  <a:lnTo>
                    <a:pt x="2279752" y="2592320"/>
                  </a:lnTo>
                  <a:lnTo>
                    <a:pt x="2283209" y="2592774"/>
                  </a:lnTo>
                  <a:lnTo>
                    <a:pt x="2286435" y="2593681"/>
                  </a:lnTo>
                  <a:lnTo>
                    <a:pt x="2289431" y="2594588"/>
                  </a:lnTo>
                  <a:lnTo>
                    <a:pt x="2291735" y="2595949"/>
                  </a:lnTo>
                  <a:lnTo>
                    <a:pt x="2294040" y="2597536"/>
                  </a:lnTo>
                  <a:lnTo>
                    <a:pt x="2296114" y="2599351"/>
                  </a:lnTo>
                  <a:lnTo>
                    <a:pt x="2297496" y="2601165"/>
                  </a:lnTo>
                  <a:lnTo>
                    <a:pt x="2298879" y="2603206"/>
                  </a:lnTo>
                  <a:lnTo>
                    <a:pt x="2300031" y="2605701"/>
                  </a:lnTo>
                  <a:lnTo>
                    <a:pt x="2300723" y="2607742"/>
                  </a:lnTo>
                  <a:lnTo>
                    <a:pt x="2301414" y="2610010"/>
                  </a:lnTo>
                  <a:lnTo>
                    <a:pt x="2301875" y="2612504"/>
                  </a:lnTo>
                  <a:lnTo>
                    <a:pt x="2301875" y="2614772"/>
                  </a:lnTo>
                  <a:lnTo>
                    <a:pt x="2301644" y="2617040"/>
                  </a:lnTo>
                  <a:lnTo>
                    <a:pt x="2301414" y="2619081"/>
                  </a:lnTo>
                  <a:lnTo>
                    <a:pt x="2300723" y="2621576"/>
                  </a:lnTo>
                  <a:lnTo>
                    <a:pt x="2300031" y="2623617"/>
                  </a:lnTo>
                  <a:lnTo>
                    <a:pt x="2299109" y="2625658"/>
                  </a:lnTo>
                  <a:lnTo>
                    <a:pt x="2298188" y="2627699"/>
                  </a:lnTo>
                  <a:lnTo>
                    <a:pt x="2296805" y="2629740"/>
                  </a:lnTo>
                  <a:lnTo>
                    <a:pt x="2295653" y="2631554"/>
                  </a:lnTo>
                  <a:lnTo>
                    <a:pt x="2292887" y="2634956"/>
                  </a:lnTo>
                  <a:lnTo>
                    <a:pt x="2289431" y="2637678"/>
                  </a:lnTo>
                  <a:lnTo>
                    <a:pt x="2285744" y="2640172"/>
                  </a:lnTo>
                  <a:lnTo>
                    <a:pt x="2282057" y="2642213"/>
                  </a:lnTo>
                  <a:lnTo>
                    <a:pt x="2277909" y="2643574"/>
                  </a:lnTo>
                  <a:lnTo>
                    <a:pt x="2273761" y="2644481"/>
                  </a:lnTo>
                  <a:lnTo>
                    <a:pt x="2269843" y="2644708"/>
                  </a:lnTo>
                  <a:lnTo>
                    <a:pt x="2265465" y="2644708"/>
                  </a:lnTo>
                  <a:lnTo>
                    <a:pt x="2261547" y="2644028"/>
                  </a:lnTo>
                  <a:lnTo>
                    <a:pt x="2259704" y="2643574"/>
                  </a:lnTo>
                  <a:lnTo>
                    <a:pt x="2257860" y="2642667"/>
                  </a:lnTo>
                  <a:lnTo>
                    <a:pt x="2256247" y="2641760"/>
                  </a:lnTo>
                  <a:lnTo>
                    <a:pt x="2254403" y="2640626"/>
                  </a:lnTo>
                  <a:lnTo>
                    <a:pt x="2252790" y="2639492"/>
                  </a:lnTo>
                  <a:lnTo>
                    <a:pt x="2251177" y="2637904"/>
                  </a:lnTo>
                  <a:lnTo>
                    <a:pt x="2249795" y="2636317"/>
                  </a:lnTo>
                  <a:lnTo>
                    <a:pt x="2248412" y="2634956"/>
                  </a:lnTo>
                  <a:lnTo>
                    <a:pt x="2247029" y="2631781"/>
                  </a:lnTo>
                  <a:lnTo>
                    <a:pt x="2245877" y="2628606"/>
                  </a:lnTo>
                  <a:lnTo>
                    <a:pt x="2244955" y="2625431"/>
                  </a:lnTo>
                  <a:lnTo>
                    <a:pt x="2244725" y="2622029"/>
                  </a:lnTo>
                  <a:lnTo>
                    <a:pt x="2245416" y="2618628"/>
                  </a:lnTo>
                  <a:lnTo>
                    <a:pt x="2245877" y="2615452"/>
                  </a:lnTo>
                  <a:lnTo>
                    <a:pt x="2247260" y="2612051"/>
                  </a:lnTo>
                  <a:lnTo>
                    <a:pt x="2248873" y="2609102"/>
                  </a:lnTo>
                  <a:lnTo>
                    <a:pt x="2250947" y="2605927"/>
                  </a:lnTo>
                  <a:lnTo>
                    <a:pt x="2253251" y="2602979"/>
                  </a:lnTo>
                  <a:lnTo>
                    <a:pt x="2256247" y="2600484"/>
                  </a:lnTo>
                  <a:lnTo>
                    <a:pt x="2259473" y="2597990"/>
                  </a:lnTo>
                  <a:lnTo>
                    <a:pt x="2263160" y="2595949"/>
                  </a:lnTo>
                  <a:lnTo>
                    <a:pt x="2267078" y="2594361"/>
                  </a:lnTo>
                  <a:lnTo>
                    <a:pt x="2271226" y="2593000"/>
                  </a:lnTo>
                  <a:lnTo>
                    <a:pt x="2275835" y="2592320"/>
                  </a:lnTo>
                  <a:close/>
                  <a:moveTo>
                    <a:pt x="401339" y="2585970"/>
                  </a:moveTo>
                  <a:lnTo>
                    <a:pt x="402002" y="2585970"/>
                  </a:lnTo>
                  <a:lnTo>
                    <a:pt x="403109" y="2585970"/>
                  </a:lnTo>
                  <a:lnTo>
                    <a:pt x="404658" y="2586199"/>
                  </a:lnTo>
                  <a:lnTo>
                    <a:pt x="406650" y="2587114"/>
                  </a:lnTo>
                  <a:lnTo>
                    <a:pt x="408641" y="2588258"/>
                  </a:lnTo>
                  <a:lnTo>
                    <a:pt x="410633" y="2589859"/>
                  </a:lnTo>
                  <a:lnTo>
                    <a:pt x="412403" y="2591461"/>
                  </a:lnTo>
                  <a:lnTo>
                    <a:pt x="416608" y="2595350"/>
                  </a:lnTo>
                  <a:lnTo>
                    <a:pt x="420148" y="2600154"/>
                  </a:lnTo>
                  <a:lnTo>
                    <a:pt x="423689" y="2604958"/>
                  </a:lnTo>
                  <a:lnTo>
                    <a:pt x="426566" y="2609991"/>
                  </a:lnTo>
                  <a:lnTo>
                    <a:pt x="429221" y="2614566"/>
                  </a:lnTo>
                  <a:lnTo>
                    <a:pt x="431434" y="2619142"/>
                  </a:lnTo>
                  <a:lnTo>
                    <a:pt x="433204" y="2624174"/>
                  </a:lnTo>
                  <a:lnTo>
                    <a:pt x="434311" y="2628292"/>
                  </a:lnTo>
                  <a:lnTo>
                    <a:pt x="434975" y="2631953"/>
                  </a:lnTo>
                  <a:lnTo>
                    <a:pt x="434975" y="2633554"/>
                  </a:lnTo>
                  <a:lnTo>
                    <a:pt x="434753" y="2634927"/>
                  </a:lnTo>
                  <a:lnTo>
                    <a:pt x="434311" y="2636299"/>
                  </a:lnTo>
                  <a:lnTo>
                    <a:pt x="433868" y="2636986"/>
                  </a:lnTo>
                  <a:lnTo>
                    <a:pt x="433204" y="2637901"/>
                  </a:lnTo>
                  <a:lnTo>
                    <a:pt x="432319" y="2638129"/>
                  </a:lnTo>
                  <a:lnTo>
                    <a:pt x="431434" y="2638358"/>
                  </a:lnTo>
                  <a:lnTo>
                    <a:pt x="430328" y="2638358"/>
                  </a:lnTo>
                  <a:lnTo>
                    <a:pt x="429000" y="2638129"/>
                  </a:lnTo>
                  <a:lnTo>
                    <a:pt x="427672" y="2637672"/>
                  </a:lnTo>
                  <a:lnTo>
                    <a:pt x="424795" y="2635842"/>
                  </a:lnTo>
                  <a:lnTo>
                    <a:pt x="421476" y="2633325"/>
                  </a:lnTo>
                  <a:lnTo>
                    <a:pt x="418378" y="2630122"/>
                  </a:lnTo>
                  <a:lnTo>
                    <a:pt x="415280" y="2626691"/>
                  </a:lnTo>
                  <a:lnTo>
                    <a:pt x="412403" y="2623031"/>
                  </a:lnTo>
                  <a:lnTo>
                    <a:pt x="409748" y="2618913"/>
                  </a:lnTo>
                  <a:lnTo>
                    <a:pt x="407092" y="2614566"/>
                  </a:lnTo>
                  <a:lnTo>
                    <a:pt x="404658" y="2610448"/>
                  </a:lnTo>
                  <a:lnTo>
                    <a:pt x="402445" y="2606331"/>
                  </a:lnTo>
                  <a:lnTo>
                    <a:pt x="401117" y="2601984"/>
                  </a:lnTo>
                  <a:lnTo>
                    <a:pt x="399789" y="2598324"/>
                  </a:lnTo>
                  <a:lnTo>
                    <a:pt x="398904" y="2594663"/>
                  </a:lnTo>
                  <a:lnTo>
                    <a:pt x="398462" y="2591689"/>
                  </a:lnTo>
                  <a:lnTo>
                    <a:pt x="398683" y="2590317"/>
                  </a:lnTo>
                  <a:lnTo>
                    <a:pt x="398683" y="2589173"/>
                  </a:lnTo>
                  <a:lnTo>
                    <a:pt x="399126" y="2588029"/>
                  </a:lnTo>
                  <a:lnTo>
                    <a:pt x="399789" y="2587343"/>
                  </a:lnTo>
                  <a:lnTo>
                    <a:pt x="400453" y="2586428"/>
                  </a:lnTo>
                  <a:lnTo>
                    <a:pt x="401339" y="2585970"/>
                  </a:lnTo>
                  <a:close/>
                  <a:moveTo>
                    <a:pt x="272129" y="2568508"/>
                  </a:moveTo>
                  <a:lnTo>
                    <a:pt x="272573" y="2568508"/>
                  </a:lnTo>
                  <a:lnTo>
                    <a:pt x="273017" y="2568964"/>
                  </a:lnTo>
                  <a:lnTo>
                    <a:pt x="275459" y="2571014"/>
                  </a:lnTo>
                  <a:lnTo>
                    <a:pt x="278124" y="2574430"/>
                  </a:lnTo>
                  <a:lnTo>
                    <a:pt x="281232" y="2578758"/>
                  </a:lnTo>
                  <a:lnTo>
                    <a:pt x="284340" y="2583086"/>
                  </a:lnTo>
                  <a:lnTo>
                    <a:pt x="290557" y="2593108"/>
                  </a:lnTo>
                  <a:lnTo>
                    <a:pt x="295886" y="2602219"/>
                  </a:lnTo>
                  <a:lnTo>
                    <a:pt x="299882" y="2610419"/>
                  </a:lnTo>
                  <a:lnTo>
                    <a:pt x="302547" y="2616568"/>
                  </a:lnTo>
                  <a:lnTo>
                    <a:pt x="302991" y="2618618"/>
                  </a:lnTo>
                  <a:lnTo>
                    <a:pt x="303213" y="2620213"/>
                  </a:lnTo>
                  <a:lnTo>
                    <a:pt x="303213" y="2620441"/>
                  </a:lnTo>
                  <a:lnTo>
                    <a:pt x="303213" y="2620896"/>
                  </a:lnTo>
                  <a:lnTo>
                    <a:pt x="302769" y="2620896"/>
                  </a:lnTo>
                  <a:lnTo>
                    <a:pt x="302547" y="2620896"/>
                  </a:lnTo>
                  <a:lnTo>
                    <a:pt x="300992" y="2619757"/>
                  </a:lnTo>
                  <a:lnTo>
                    <a:pt x="298994" y="2617707"/>
                  </a:lnTo>
                  <a:lnTo>
                    <a:pt x="296552" y="2615202"/>
                  </a:lnTo>
                  <a:lnTo>
                    <a:pt x="294110" y="2611785"/>
                  </a:lnTo>
                  <a:lnTo>
                    <a:pt x="288337" y="2603358"/>
                  </a:lnTo>
                  <a:lnTo>
                    <a:pt x="282786" y="2593791"/>
                  </a:lnTo>
                  <a:lnTo>
                    <a:pt x="277680" y="2584680"/>
                  </a:lnTo>
                  <a:lnTo>
                    <a:pt x="275459" y="2580352"/>
                  </a:lnTo>
                  <a:lnTo>
                    <a:pt x="273683" y="2576480"/>
                  </a:lnTo>
                  <a:lnTo>
                    <a:pt x="272351" y="2573064"/>
                  </a:lnTo>
                  <a:lnTo>
                    <a:pt x="271463" y="2570786"/>
                  </a:lnTo>
                  <a:lnTo>
                    <a:pt x="271463" y="2568964"/>
                  </a:lnTo>
                  <a:lnTo>
                    <a:pt x="271463" y="2568736"/>
                  </a:lnTo>
                  <a:lnTo>
                    <a:pt x="272129" y="2568508"/>
                  </a:lnTo>
                  <a:close/>
                  <a:moveTo>
                    <a:pt x="1810662" y="2557395"/>
                  </a:moveTo>
                  <a:lnTo>
                    <a:pt x="1814939" y="2557624"/>
                  </a:lnTo>
                  <a:lnTo>
                    <a:pt x="1818765" y="2558310"/>
                  </a:lnTo>
                  <a:lnTo>
                    <a:pt x="1822142" y="2559225"/>
                  </a:lnTo>
                  <a:lnTo>
                    <a:pt x="1825293" y="2560597"/>
                  </a:lnTo>
                  <a:lnTo>
                    <a:pt x="1828444" y="2562198"/>
                  </a:lnTo>
                  <a:lnTo>
                    <a:pt x="1830695" y="2563799"/>
                  </a:lnTo>
                  <a:lnTo>
                    <a:pt x="1832946" y="2565857"/>
                  </a:lnTo>
                  <a:lnTo>
                    <a:pt x="1834972" y="2567916"/>
                  </a:lnTo>
                  <a:lnTo>
                    <a:pt x="1836998" y="2570203"/>
                  </a:lnTo>
                  <a:lnTo>
                    <a:pt x="1838123" y="2572490"/>
                  </a:lnTo>
                  <a:lnTo>
                    <a:pt x="1839474" y="2574777"/>
                  </a:lnTo>
                  <a:lnTo>
                    <a:pt x="1840149" y="2577293"/>
                  </a:lnTo>
                  <a:lnTo>
                    <a:pt x="1841050" y="2579580"/>
                  </a:lnTo>
                  <a:lnTo>
                    <a:pt x="1841275" y="2581867"/>
                  </a:lnTo>
                  <a:lnTo>
                    <a:pt x="1841500" y="2584383"/>
                  </a:lnTo>
                  <a:lnTo>
                    <a:pt x="1841275" y="2586670"/>
                  </a:lnTo>
                  <a:lnTo>
                    <a:pt x="1841050" y="2588957"/>
                  </a:lnTo>
                  <a:lnTo>
                    <a:pt x="1840599" y="2591244"/>
                  </a:lnTo>
                  <a:lnTo>
                    <a:pt x="1839924" y="2593302"/>
                  </a:lnTo>
                  <a:lnTo>
                    <a:pt x="1839024" y="2595361"/>
                  </a:lnTo>
                  <a:lnTo>
                    <a:pt x="1837898" y="2597190"/>
                  </a:lnTo>
                  <a:lnTo>
                    <a:pt x="1836998" y="2599020"/>
                  </a:lnTo>
                  <a:lnTo>
                    <a:pt x="1835647" y="2600621"/>
                  </a:lnTo>
                  <a:lnTo>
                    <a:pt x="1834297" y="2602222"/>
                  </a:lnTo>
                  <a:lnTo>
                    <a:pt x="1832721" y="2603823"/>
                  </a:lnTo>
                  <a:lnTo>
                    <a:pt x="1830920" y="2605195"/>
                  </a:lnTo>
                  <a:lnTo>
                    <a:pt x="1827544" y="2607482"/>
                  </a:lnTo>
                  <a:lnTo>
                    <a:pt x="1823717" y="2609312"/>
                  </a:lnTo>
                  <a:lnTo>
                    <a:pt x="1819441" y="2610455"/>
                  </a:lnTo>
                  <a:lnTo>
                    <a:pt x="1815164" y="2611141"/>
                  </a:lnTo>
                  <a:lnTo>
                    <a:pt x="1810662" y="2611370"/>
                  </a:lnTo>
                  <a:lnTo>
                    <a:pt x="1806385" y="2611141"/>
                  </a:lnTo>
                  <a:lnTo>
                    <a:pt x="1801883" y="2610227"/>
                  </a:lnTo>
                  <a:lnTo>
                    <a:pt x="1799857" y="2609312"/>
                  </a:lnTo>
                  <a:lnTo>
                    <a:pt x="1797832" y="2608626"/>
                  </a:lnTo>
                  <a:lnTo>
                    <a:pt x="1795581" y="2607482"/>
                  </a:lnTo>
                  <a:lnTo>
                    <a:pt x="1793780" y="2606110"/>
                  </a:lnTo>
                  <a:lnTo>
                    <a:pt x="1791979" y="2604966"/>
                  </a:lnTo>
                  <a:lnTo>
                    <a:pt x="1790178" y="2603594"/>
                  </a:lnTo>
                  <a:lnTo>
                    <a:pt x="1788378" y="2601764"/>
                  </a:lnTo>
                  <a:lnTo>
                    <a:pt x="1786802" y="2599935"/>
                  </a:lnTo>
                  <a:lnTo>
                    <a:pt x="1784776" y="2596733"/>
                  </a:lnTo>
                  <a:lnTo>
                    <a:pt x="1782975" y="2593531"/>
                  </a:lnTo>
                  <a:lnTo>
                    <a:pt x="1781850" y="2590100"/>
                  </a:lnTo>
                  <a:lnTo>
                    <a:pt x="1781400" y="2586670"/>
                  </a:lnTo>
                  <a:lnTo>
                    <a:pt x="1781175" y="2583239"/>
                  </a:lnTo>
                  <a:lnTo>
                    <a:pt x="1781625" y="2579808"/>
                  </a:lnTo>
                  <a:lnTo>
                    <a:pt x="1782525" y="2576378"/>
                  </a:lnTo>
                  <a:lnTo>
                    <a:pt x="1784101" y="2573176"/>
                  </a:lnTo>
                  <a:lnTo>
                    <a:pt x="1785902" y="2570203"/>
                  </a:lnTo>
                  <a:lnTo>
                    <a:pt x="1787928" y="2567230"/>
                  </a:lnTo>
                  <a:lnTo>
                    <a:pt x="1790854" y="2564714"/>
                  </a:lnTo>
                  <a:lnTo>
                    <a:pt x="1793780" y="2562427"/>
                  </a:lnTo>
                  <a:lnTo>
                    <a:pt x="1797381" y="2560597"/>
                  </a:lnTo>
                  <a:lnTo>
                    <a:pt x="1801433" y="2558996"/>
                  </a:lnTo>
                  <a:lnTo>
                    <a:pt x="1805710" y="2558081"/>
                  </a:lnTo>
                  <a:lnTo>
                    <a:pt x="1810662" y="2557395"/>
                  </a:lnTo>
                  <a:close/>
                  <a:moveTo>
                    <a:pt x="322649" y="2557395"/>
                  </a:moveTo>
                  <a:lnTo>
                    <a:pt x="323526" y="2557395"/>
                  </a:lnTo>
                  <a:lnTo>
                    <a:pt x="324623" y="2557620"/>
                  </a:lnTo>
                  <a:lnTo>
                    <a:pt x="326158" y="2558744"/>
                  </a:lnTo>
                  <a:lnTo>
                    <a:pt x="327913" y="2560093"/>
                  </a:lnTo>
                  <a:lnTo>
                    <a:pt x="331641" y="2563241"/>
                  </a:lnTo>
                  <a:lnTo>
                    <a:pt x="334712" y="2567288"/>
                  </a:lnTo>
                  <a:lnTo>
                    <a:pt x="338440" y="2571785"/>
                  </a:lnTo>
                  <a:lnTo>
                    <a:pt x="341730" y="2576507"/>
                  </a:lnTo>
                  <a:lnTo>
                    <a:pt x="344582" y="2581453"/>
                  </a:lnTo>
                  <a:lnTo>
                    <a:pt x="347214" y="2586400"/>
                  </a:lnTo>
                  <a:lnTo>
                    <a:pt x="349188" y="2590896"/>
                  </a:lnTo>
                  <a:lnTo>
                    <a:pt x="351161" y="2595168"/>
                  </a:lnTo>
                  <a:lnTo>
                    <a:pt x="352697" y="2599440"/>
                  </a:lnTo>
                  <a:lnTo>
                    <a:pt x="353574" y="2602813"/>
                  </a:lnTo>
                  <a:lnTo>
                    <a:pt x="354013" y="2605511"/>
                  </a:lnTo>
                  <a:lnTo>
                    <a:pt x="353793" y="2607760"/>
                  </a:lnTo>
                  <a:lnTo>
                    <a:pt x="353574" y="2608434"/>
                  </a:lnTo>
                  <a:lnTo>
                    <a:pt x="352916" y="2609333"/>
                  </a:lnTo>
                  <a:lnTo>
                    <a:pt x="352477" y="2609558"/>
                  </a:lnTo>
                  <a:lnTo>
                    <a:pt x="352039" y="2609783"/>
                  </a:lnTo>
                  <a:lnTo>
                    <a:pt x="350942" y="2609558"/>
                  </a:lnTo>
                  <a:lnTo>
                    <a:pt x="350284" y="2609333"/>
                  </a:lnTo>
                  <a:lnTo>
                    <a:pt x="347652" y="2607984"/>
                  </a:lnTo>
                  <a:lnTo>
                    <a:pt x="345240" y="2605961"/>
                  </a:lnTo>
                  <a:lnTo>
                    <a:pt x="342608" y="2603038"/>
                  </a:lnTo>
                  <a:lnTo>
                    <a:pt x="339976" y="2599665"/>
                  </a:lnTo>
                  <a:lnTo>
                    <a:pt x="337124" y="2595843"/>
                  </a:lnTo>
                  <a:lnTo>
                    <a:pt x="334273" y="2591796"/>
                  </a:lnTo>
                  <a:lnTo>
                    <a:pt x="331641" y="2587524"/>
                  </a:lnTo>
                  <a:lnTo>
                    <a:pt x="329009" y="2583027"/>
                  </a:lnTo>
                  <a:lnTo>
                    <a:pt x="326816" y="2578755"/>
                  </a:lnTo>
                  <a:lnTo>
                    <a:pt x="324623" y="2574258"/>
                  </a:lnTo>
                  <a:lnTo>
                    <a:pt x="323307" y="2570211"/>
                  </a:lnTo>
                  <a:lnTo>
                    <a:pt x="321991" y="2566614"/>
                  </a:lnTo>
                  <a:lnTo>
                    <a:pt x="320894" y="2563466"/>
                  </a:lnTo>
                  <a:lnTo>
                    <a:pt x="320675" y="2560543"/>
                  </a:lnTo>
                  <a:lnTo>
                    <a:pt x="320894" y="2559419"/>
                  </a:lnTo>
                  <a:lnTo>
                    <a:pt x="321113" y="2558744"/>
                  </a:lnTo>
                  <a:lnTo>
                    <a:pt x="321333" y="2558070"/>
                  </a:lnTo>
                  <a:lnTo>
                    <a:pt x="322210" y="2557620"/>
                  </a:lnTo>
                  <a:lnTo>
                    <a:pt x="322649" y="2557395"/>
                  </a:lnTo>
                  <a:close/>
                  <a:moveTo>
                    <a:pt x="2005590" y="2552633"/>
                  </a:moveTo>
                  <a:lnTo>
                    <a:pt x="2009519" y="2552633"/>
                  </a:lnTo>
                  <a:lnTo>
                    <a:pt x="2013680" y="2553521"/>
                  </a:lnTo>
                  <a:lnTo>
                    <a:pt x="2017147" y="2554187"/>
                  </a:lnTo>
                  <a:lnTo>
                    <a:pt x="2019920" y="2555519"/>
                  </a:lnTo>
                  <a:lnTo>
                    <a:pt x="2022925" y="2556851"/>
                  </a:lnTo>
                  <a:lnTo>
                    <a:pt x="2025236" y="2558627"/>
                  </a:lnTo>
                  <a:lnTo>
                    <a:pt x="2027779" y="2560403"/>
                  </a:lnTo>
                  <a:lnTo>
                    <a:pt x="2029628" y="2562400"/>
                  </a:lnTo>
                  <a:lnTo>
                    <a:pt x="2031246" y="2564398"/>
                  </a:lnTo>
                  <a:lnTo>
                    <a:pt x="2032401" y="2566840"/>
                  </a:lnTo>
                  <a:lnTo>
                    <a:pt x="2033557" y="2569060"/>
                  </a:lnTo>
                  <a:lnTo>
                    <a:pt x="2034481" y="2571280"/>
                  </a:lnTo>
                  <a:lnTo>
                    <a:pt x="2034944" y="2573722"/>
                  </a:lnTo>
                  <a:lnTo>
                    <a:pt x="2035175" y="2575941"/>
                  </a:lnTo>
                  <a:lnTo>
                    <a:pt x="2035175" y="2578161"/>
                  </a:lnTo>
                  <a:lnTo>
                    <a:pt x="2034944" y="2580603"/>
                  </a:lnTo>
                  <a:lnTo>
                    <a:pt x="2034712" y="2582601"/>
                  </a:lnTo>
                  <a:lnTo>
                    <a:pt x="2034019" y="2584821"/>
                  </a:lnTo>
                  <a:lnTo>
                    <a:pt x="2033326" y="2587040"/>
                  </a:lnTo>
                  <a:lnTo>
                    <a:pt x="2032170" y="2589038"/>
                  </a:lnTo>
                  <a:lnTo>
                    <a:pt x="2031246" y="2590814"/>
                  </a:lnTo>
                  <a:lnTo>
                    <a:pt x="2029859" y="2592590"/>
                  </a:lnTo>
                  <a:lnTo>
                    <a:pt x="2028472" y="2594144"/>
                  </a:lnTo>
                  <a:lnTo>
                    <a:pt x="2027085" y="2595920"/>
                  </a:lnTo>
                  <a:lnTo>
                    <a:pt x="2023618" y="2598362"/>
                  </a:lnTo>
                  <a:lnTo>
                    <a:pt x="2019920" y="2601025"/>
                  </a:lnTo>
                  <a:lnTo>
                    <a:pt x="2015991" y="2602801"/>
                  </a:lnTo>
                  <a:lnTo>
                    <a:pt x="2012062" y="2604133"/>
                  </a:lnTo>
                  <a:lnTo>
                    <a:pt x="2007439" y="2604799"/>
                  </a:lnTo>
                  <a:lnTo>
                    <a:pt x="2003279" y="2605021"/>
                  </a:lnTo>
                  <a:lnTo>
                    <a:pt x="1998656" y="2604799"/>
                  </a:lnTo>
                  <a:lnTo>
                    <a:pt x="1994496" y="2604133"/>
                  </a:lnTo>
                  <a:lnTo>
                    <a:pt x="1992416" y="2603245"/>
                  </a:lnTo>
                  <a:lnTo>
                    <a:pt x="1990104" y="2602579"/>
                  </a:lnTo>
                  <a:lnTo>
                    <a:pt x="1988255" y="2601469"/>
                  </a:lnTo>
                  <a:lnTo>
                    <a:pt x="1986406" y="2600581"/>
                  </a:lnTo>
                  <a:lnTo>
                    <a:pt x="1984557" y="2599250"/>
                  </a:lnTo>
                  <a:lnTo>
                    <a:pt x="1982708" y="2597696"/>
                  </a:lnTo>
                  <a:lnTo>
                    <a:pt x="1981090" y="2596142"/>
                  </a:lnTo>
                  <a:lnTo>
                    <a:pt x="1979472" y="2594366"/>
                  </a:lnTo>
                  <a:lnTo>
                    <a:pt x="1977623" y="2591258"/>
                  </a:lnTo>
                  <a:lnTo>
                    <a:pt x="1976005" y="2588150"/>
                  </a:lnTo>
                  <a:lnTo>
                    <a:pt x="1975081" y="2584821"/>
                  </a:lnTo>
                  <a:lnTo>
                    <a:pt x="1974850" y="2581491"/>
                  </a:lnTo>
                  <a:lnTo>
                    <a:pt x="1974850" y="2578161"/>
                  </a:lnTo>
                  <a:lnTo>
                    <a:pt x="1975312" y="2574831"/>
                  </a:lnTo>
                  <a:lnTo>
                    <a:pt x="1976005" y="2571502"/>
                  </a:lnTo>
                  <a:lnTo>
                    <a:pt x="1977623" y="2568616"/>
                  </a:lnTo>
                  <a:lnTo>
                    <a:pt x="1979472" y="2565508"/>
                  </a:lnTo>
                  <a:lnTo>
                    <a:pt x="1982015" y="2562622"/>
                  </a:lnTo>
                  <a:lnTo>
                    <a:pt x="1984788" y="2560181"/>
                  </a:lnTo>
                  <a:lnTo>
                    <a:pt x="1988024" y="2557739"/>
                  </a:lnTo>
                  <a:lnTo>
                    <a:pt x="1991722" y="2555963"/>
                  </a:lnTo>
                  <a:lnTo>
                    <a:pt x="1996114" y="2554409"/>
                  </a:lnTo>
                  <a:lnTo>
                    <a:pt x="2000505" y="2553077"/>
                  </a:lnTo>
                  <a:lnTo>
                    <a:pt x="2005590" y="2552633"/>
                  </a:lnTo>
                  <a:close/>
                  <a:moveTo>
                    <a:pt x="426838" y="2547870"/>
                  </a:moveTo>
                  <a:lnTo>
                    <a:pt x="427978" y="2547870"/>
                  </a:lnTo>
                  <a:lnTo>
                    <a:pt x="430032" y="2548318"/>
                  </a:lnTo>
                  <a:lnTo>
                    <a:pt x="432085" y="2549213"/>
                  </a:lnTo>
                  <a:lnTo>
                    <a:pt x="434595" y="2550333"/>
                  </a:lnTo>
                  <a:lnTo>
                    <a:pt x="436648" y="2551900"/>
                  </a:lnTo>
                  <a:lnTo>
                    <a:pt x="438701" y="2553467"/>
                  </a:lnTo>
                  <a:lnTo>
                    <a:pt x="440754" y="2555482"/>
                  </a:lnTo>
                  <a:lnTo>
                    <a:pt x="443036" y="2557497"/>
                  </a:lnTo>
                  <a:lnTo>
                    <a:pt x="446914" y="2561975"/>
                  </a:lnTo>
                  <a:lnTo>
                    <a:pt x="450336" y="2566900"/>
                  </a:lnTo>
                  <a:lnTo>
                    <a:pt x="453074" y="2571601"/>
                  </a:lnTo>
                  <a:lnTo>
                    <a:pt x="455812" y="2576527"/>
                  </a:lnTo>
                  <a:lnTo>
                    <a:pt x="457637" y="2581004"/>
                  </a:lnTo>
                  <a:lnTo>
                    <a:pt x="459234" y="2585930"/>
                  </a:lnTo>
                  <a:lnTo>
                    <a:pt x="460375" y="2590184"/>
                  </a:lnTo>
                  <a:lnTo>
                    <a:pt x="460375" y="2591975"/>
                  </a:lnTo>
                  <a:lnTo>
                    <a:pt x="460375" y="2593766"/>
                  </a:lnTo>
                  <a:lnTo>
                    <a:pt x="459918" y="2595333"/>
                  </a:lnTo>
                  <a:lnTo>
                    <a:pt x="459690" y="2596676"/>
                  </a:lnTo>
                  <a:lnTo>
                    <a:pt x="459234" y="2598019"/>
                  </a:lnTo>
                  <a:lnTo>
                    <a:pt x="458321" y="2598691"/>
                  </a:lnTo>
                  <a:lnTo>
                    <a:pt x="457637" y="2599586"/>
                  </a:lnTo>
                  <a:lnTo>
                    <a:pt x="456496" y="2600034"/>
                  </a:lnTo>
                  <a:lnTo>
                    <a:pt x="455584" y="2600258"/>
                  </a:lnTo>
                  <a:lnTo>
                    <a:pt x="454215" y="2600258"/>
                  </a:lnTo>
                  <a:lnTo>
                    <a:pt x="452618" y="2600034"/>
                  </a:lnTo>
                  <a:lnTo>
                    <a:pt x="451021" y="2599586"/>
                  </a:lnTo>
                  <a:lnTo>
                    <a:pt x="449424" y="2598691"/>
                  </a:lnTo>
                  <a:lnTo>
                    <a:pt x="447599" y="2597795"/>
                  </a:lnTo>
                  <a:lnTo>
                    <a:pt x="444177" y="2595333"/>
                  </a:lnTo>
                  <a:lnTo>
                    <a:pt x="440983" y="2592422"/>
                  </a:lnTo>
                  <a:lnTo>
                    <a:pt x="438017" y="2589064"/>
                  </a:lnTo>
                  <a:lnTo>
                    <a:pt x="434823" y="2585034"/>
                  </a:lnTo>
                  <a:lnTo>
                    <a:pt x="431857" y="2581228"/>
                  </a:lnTo>
                  <a:lnTo>
                    <a:pt x="429575" y="2576751"/>
                  </a:lnTo>
                  <a:lnTo>
                    <a:pt x="427066" y="2572721"/>
                  </a:lnTo>
                  <a:lnTo>
                    <a:pt x="425241" y="2568243"/>
                  </a:lnTo>
                  <a:lnTo>
                    <a:pt x="423644" y="2564213"/>
                  </a:lnTo>
                  <a:lnTo>
                    <a:pt x="422731" y="2560407"/>
                  </a:lnTo>
                  <a:lnTo>
                    <a:pt x="422275" y="2557049"/>
                  </a:lnTo>
                  <a:lnTo>
                    <a:pt x="422275" y="2553915"/>
                  </a:lnTo>
                  <a:lnTo>
                    <a:pt x="422503" y="2552572"/>
                  </a:lnTo>
                  <a:lnTo>
                    <a:pt x="422731" y="2551228"/>
                  </a:lnTo>
                  <a:lnTo>
                    <a:pt x="423187" y="2550333"/>
                  </a:lnTo>
                  <a:lnTo>
                    <a:pt x="424100" y="2549213"/>
                  </a:lnTo>
                  <a:lnTo>
                    <a:pt x="424784" y="2548766"/>
                  </a:lnTo>
                  <a:lnTo>
                    <a:pt x="425925" y="2548318"/>
                  </a:lnTo>
                  <a:lnTo>
                    <a:pt x="426838" y="2547870"/>
                  </a:lnTo>
                  <a:close/>
                  <a:moveTo>
                    <a:pt x="2194257" y="2543108"/>
                  </a:moveTo>
                  <a:lnTo>
                    <a:pt x="2198097" y="2543335"/>
                  </a:lnTo>
                  <a:lnTo>
                    <a:pt x="2201711" y="2543788"/>
                  </a:lnTo>
                  <a:lnTo>
                    <a:pt x="2204874" y="2544696"/>
                  </a:lnTo>
                  <a:lnTo>
                    <a:pt x="2207810" y="2545603"/>
                  </a:lnTo>
                  <a:lnTo>
                    <a:pt x="2210295" y="2547190"/>
                  </a:lnTo>
                  <a:lnTo>
                    <a:pt x="2212780" y="2548778"/>
                  </a:lnTo>
                  <a:lnTo>
                    <a:pt x="2214813" y="2550592"/>
                  </a:lnTo>
                  <a:lnTo>
                    <a:pt x="2216394" y="2552633"/>
                  </a:lnTo>
                  <a:lnTo>
                    <a:pt x="2217975" y="2554901"/>
                  </a:lnTo>
                  <a:lnTo>
                    <a:pt x="2218879" y="2556942"/>
                  </a:lnTo>
                  <a:lnTo>
                    <a:pt x="2220008" y="2559210"/>
                  </a:lnTo>
                  <a:lnTo>
                    <a:pt x="2220460" y="2561931"/>
                  </a:lnTo>
                  <a:lnTo>
                    <a:pt x="2220912" y="2564199"/>
                  </a:lnTo>
                  <a:lnTo>
                    <a:pt x="2220912" y="2566467"/>
                  </a:lnTo>
                  <a:lnTo>
                    <a:pt x="2220912" y="2568962"/>
                  </a:lnTo>
                  <a:lnTo>
                    <a:pt x="2220686" y="2571003"/>
                  </a:lnTo>
                  <a:lnTo>
                    <a:pt x="2220234" y="2573271"/>
                  </a:lnTo>
                  <a:lnTo>
                    <a:pt x="2219556" y="2575765"/>
                  </a:lnTo>
                  <a:lnTo>
                    <a:pt x="2218653" y="2577806"/>
                  </a:lnTo>
                  <a:lnTo>
                    <a:pt x="2217975" y="2579847"/>
                  </a:lnTo>
                  <a:lnTo>
                    <a:pt x="2216620" y="2581662"/>
                  </a:lnTo>
                  <a:lnTo>
                    <a:pt x="2215265" y="2583476"/>
                  </a:lnTo>
                  <a:lnTo>
                    <a:pt x="2213909" y="2585290"/>
                  </a:lnTo>
                  <a:lnTo>
                    <a:pt x="2212328" y="2586878"/>
                  </a:lnTo>
                  <a:lnTo>
                    <a:pt x="2209391" y="2589826"/>
                  </a:lnTo>
                  <a:lnTo>
                    <a:pt x="2205777" y="2592321"/>
                  </a:lnTo>
                  <a:lnTo>
                    <a:pt x="2201711" y="2594135"/>
                  </a:lnTo>
                  <a:lnTo>
                    <a:pt x="2197871" y="2595722"/>
                  </a:lnTo>
                  <a:lnTo>
                    <a:pt x="2193805" y="2596630"/>
                  </a:lnTo>
                  <a:lnTo>
                    <a:pt x="2189513" y="2597083"/>
                  </a:lnTo>
                  <a:lnTo>
                    <a:pt x="2185447" y="2596856"/>
                  </a:lnTo>
                  <a:lnTo>
                    <a:pt x="2183414" y="2596630"/>
                  </a:lnTo>
                  <a:lnTo>
                    <a:pt x="2181155" y="2596176"/>
                  </a:lnTo>
                  <a:lnTo>
                    <a:pt x="2179348" y="2595269"/>
                  </a:lnTo>
                  <a:lnTo>
                    <a:pt x="2177541" y="2594588"/>
                  </a:lnTo>
                  <a:lnTo>
                    <a:pt x="2175734" y="2593681"/>
                  </a:lnTo>
                  <a:lnTo>
                    <a:pt x="2173927" y="2592774"/>
                  </a:lnTo>
                  <a:lnTo>
                    <a:pt x="2172346" y="2591413"/>
                  </a:lnTo>
                  <a:lnTo>
                    <a:pt x="2170764" y="2589826"/>
                  </a:lnTo>
                  <a:lnTo>
                    <a:pt x="2169183" y="2588238"/>
                  </a:lnTo>
                  <a:lnTo>
                    <a:pt x="2168054" y="2586424"/>
                  </a:lnTo>
                  <a:lnTo>
                    <a:pt x="2166247" y="2583476"/>
                  </a:lnTo>
                  <a:lnTo>
                    <a:pt x="2164891" y="2580074"/>
                  </a:lnTo>
                  <a:lnTo>
                    <a:pt x="2163988" y="2576672"/>
                  </a:lnTo>
                  <a:lnTo>
                    <a:pt x="2163762" y="2573271"/>
                  </a:lnTo>
                  <a:lnTo>
                    <a:pt x="2163762" y="2569869"/>
                  </a:lnTo>
                  <a:lnTo>
                    <a:pt x="2164665" y="2566467"/>
                  </a:lnTo>
                  <a:lnTo>
                    <a:pt x="2165569" y="2563065"/>
                  </a:lnTo>
                  <a:lnTo>
                    <a:pt x="2167150" y="2560117"/>
                  </a:lnTo>
                  <a:lnTo>
                    <a:pt x="2169183" y="2556942"/>
                  </a:lnTo>
                  <a:lnTo>
                    <a:pt x="2171668" y="2553994"/>
                  </a:lnTo>
                  <a:lnTo>
                    <a:pt x="2174379" y="2551046"/>
                  </a:lnTo>
                  <a:lnTo>
                    <a:pt x="2177541" y="2548778"/>
                  </a:lnTo>
                  <a:lnTo>
                    <a:pt x="2181155" y="2546963"/>
                  </a:lnTo>
                  <a:lnTo>
                    <a:pt x="2185221" y="2545149"/>
                  </a:lnTo>
                  <a:lnTo>
                    <a:pt x="2189513" y="2543788"/>
                  </a:lnTo>
                  <a:lnTo>
                    <a:pt x="2194257" y="2543108"/>
                  </a:lnTo>
                  <a:close/>
                  <a:moveTo>
                    <a:pt x="234950" y="2536758"/>
                  </a:moveTo>
                  <a:lnTo>
                    <a:pt x="235640" y="2537208"/>
                  </a:lnTo>
                  <a:lnTo>
                    <a:pt x="239781" y="2543054"/>
                  </a:lnTo>
                  <a:lnTo>
                    <a:pt x="245303" y="2552047"/>
                  </a:lnTo>
                  <a:lnTo>
                    <a:pt x="256577" y="2570709"/>
                  </a:lnTo>
                  <a:lnTo>
                    <a:pt x="262558" y="2581277"/>
                  </a:lnTo>
                  <a:lnTo>
                    <a:pt x="265089" y="2585998"/>
                  </a:lnTo>
                  <a:lnTo>
                    <a:pt x="266700" y="2589146"/>
                  </a:lnTo>
                  <a:lnTo>
                    <a:pt x="265549" y="2588247"/>
                  </a:lnTo>
                  <a:lnTo>
                    <a:pt x="264399" y="2586448"/>
                  </a:lnTo>
                  <a:lnTo>
                    <a:pt x="260718" y="2580827"/>
                  </a:lnTo>
                  <a:lnTo>
                    <a:pt x="255656" y="2572733"/>
                  </a:lnTo>
                  <a:lnTo>
                    <a:pt x="250365" y="2563964"/>
                  </a:lnTo>
                  <a:lnTo>
                    <a:pt x="240241" y="2546651"/>
                  </a:lnTo>
                  <a:lnTo>
                    <a:pt x="236790" y="2540356"/>
                  </a:lnTo>
                  <a:lnTo>
                    <a:pt x="234950" y="2536758"/>
                  </a:lnTo>
                  <a:close/>
                  <a:moveTo>
                    <a:pt x="2377294" y="2530408"/>
                  </a:moveTo>
                  <a:lnTo>
                    <a:pt x="2380938" y="2530408"/>
                  </a:lnTo>
                  <a:lnTo>
                    <a:pt x="2384354" y="2531086"/>
                  </a:lnTo>
                  <a:lnTo>
                    <a:pt x="2387542" y="2531763"/>
                  </a:lnTo>
                  <a:lnTo>
                    <a:pt x="2390046" y="2532892"/>
                  </a:lnTo>
                  <a:lnTo>
                    <a:pt x="2392779" y="2534022"/>
                  </a:lnTo>
                  <a:lnTo>
                    <a:pt x="2394829" y="2535602"/>
                  </a:lnTo>
                  <a:lnTo>
                    <a:pt x="2396650" y="2537409"/>
                  </a:lnTo>
                  <a:lnTo>
                    <a:pt x="2398244" y="2539667"/>
                  </a:lnTo>
                  <a:lnTo>
                    <a:pt x="2399611" y="2541700"/>
                  </a:lnTo>
                  <a:lnTo>
                    <a:pt x="2400294" y="2543732"/>
                  </a:lnTo>
                  <a:lnTo>
                    <a:pt x="2401205" y="2545991"/>
                  </a:lnTo>
                  <a:lnTo>
                    <a:pt x="2401660" y="2548475"/>
                  </a:lnTo>
                  <a:lnTo>
                    <a:pt x="2401888" y="2550959"/>
                  </a:lnTo>
                  <a:lnTo>
                    <a:pt x="2401888" y="2553443"/>
                  </a:lnTo>
                  <a:lnTo>
                    <a:pt x="2401888" y="2555702"/>
                  </a:lnTo>
                  <a:lnTo>
                    <a:pt x="2401432" y="2557734"/>
                  </a:lnTo>
                  <a:lnTo>
                    <a:pt x="2400749" y="2560219"/>
                  </a:lnTo>
                  <a:lnTo>
                    <a:pt x="2400066" y="2562477"/>
                  </a:lnTo>
                  <a:lnTo>
                    <a:pt x="2399383" y="2564509"/>
                  </a:lnTo>
                  <a:lnTo>
                    <a:pt x="2398244" y="2566542"/>
                  </a:lnTo>
                  <a:lnTo>
                    <a:pt x="2396878" y="2568800"/>
                  </a:lnTo>
                  <a:lnTo>
                    <a:pt x="2395967" y="2570607"/>
                  </a:lnTo>
                  <a:lnTo>
                    <a:pt x="2392779" y="2573995"/>
                  </a:lnTo>
                  <a:lnTo>
                    <a:pt x="2389591" y="2576705"/>
                  </a:lnTo>
                  <a:lnTo>
                    <a:pt x="2385948" y="2579415"/>
                  </a:lnTo>
                  <a:lnTo>
                    <a:pt x="2382304" y="2581447"/>
                  </a:lnTo>
                  <a:lnTo>
                    <a:pt x="2378205" y="2583028"/>
                  </a:lnTo>
                  <a:lnTo>
                    <a:pt x="2374106" y="2583706"/>
                  </a:lnTo>
                  <a:lnTo>
                    <a:pt x="2370235" y="2584383"/>
                  </a:lnTo>
                  <a:lnTo>
                    <a:pt x="2366136" y="2584383"/>
                  </a:lnTo>
                  <a:lnTo>
                    <a:pt x="2364087" y="2584157"/>
                  </a:lnTo>
                  <a:lnTo>
                    <a:pt x="2362265" y="2583480"/>
                  </a:lnTo>
                  <a:lnTo>
                    <a:pt x="2360443" y="2583028"/>
                  </a:lnTo>
                  <a:lnTo>
                    <a:pt x="2358621" y="2582125"/>
                  </a:lnTo>
                  <a:lnTo>
                    <a:pt x="2356800" y="2581221"/>
                  </a:lnTo>
                  <a:lnTo>
                    <a:pt x="2355206" y="2580092"/>
                  </a:lnTo>
                  <a:lnTo>
                    <a:pt x="2353612" y="2578963"/>
                  </a:lnTo>
                  <a:lnTo>
                    <a:pt x="2352245" y="2577608"/>
                  </a:lnTo>
                  <a:lnTo>
                    <a:pt x="2350879" y="2576027"/>
                  </a:lnTo>
                  <a:lnTo>
                    <a:pt x="2349741" y="2574220"/>
                  </a:lnTo>
                  <a:lnTo>
                    <a:pt x="2348146" y="2571285"/>
                  </a:lnTo>
                  <a:lnTo>
                    <a:pt x="2347008" y="2567897"/>
                  </a:lnTo>
                  <a:lnTo>
                    <a:pt x="2346325" y="2564735"/>
                  </a:lnTo>
                  <a:lnTo>
                    <a:pt x="2346325" y="2561348"/>
                  </a:lnTo>
                  <a:lnTo>
                    <a:pt x="2346552" y="2557734"/>
                  </a:lnTo>
                  <a:lnTo>
                    <a:pt x="2347463" y="2554347"/>
                  </a:lnTo>
                  <a:lnTo>
                    <a:pt x="2348602" y="2550959"/>
                  </a:lnTo>
                  <a:lnTo>
                    <a:pt x="2350196" y="2547572"/>
                  </a:lnTo>
                  <a:lnTo>
                    <a:pt x="2352245" y="2544410"/>
                  </a:lnTo>
                  <a:lnTo>
                    <a:pt x="2354750" y="2541700"/>
                  </a:lnTo>
                  <a:lnTo>
                    <a:pt x="2357483" y="2538990"/>
                  </a:lnTo>
                  <a:lnTo>
                    <a:pt x="2360671" y="2536506"/>
                  </a:lnTo>
                  <a:lnTo>
                    <a:pt x="2364314" y="2534473"/>
                  </a:lnTo>
                  <a:lnTo>
                    <a:pt x="2368413" y="2532666"/>
                  </a:lnTo>
                  <a:lnTo>
                    <a:pt x="2372512" y="2531311"/>
                  </a:lnTo>
                  <a:lnTo>
                    <a:pt x="2377294" y="2530408"/>
                  </a:lnTo>
                  <a:close/>
                  <a:moveTo>
                    <a:pt x="266287" y="2530408"/>
                  </a:moveTo>
                  <a:lnTo>
                    <a:pt x="266756" y="2530408"/>
                  </a:lnTo>
                  <a:lnTo>
                    <a:pt x="267930" y="2531077"/>
                  </a:lnTo>
                  <a:lnTo>
                    <a:pt x="269339" y="2531746"/>
                  </a:lnTo>
                  <a:lnTo>
                    <a:pt x="270982" y="2533083"/>
                  </a:lnTo>
                  <a:lnTo>
                    <a:pt x="273799" y="2536427"/>
                  </a:lnTo>
                  <a:lnTo>
                    <a:pt x="277086" y="2540440"/>
                  </a:lnTo>
                  <a:lnTo>
                    <a:pt x="280608" y="2545121"/>
                  </a:lnTo>
                  <a:lnTo>
                    <a:pt x="283895" y="2550026"/>
                  </a:lnTo>
                  <a:lnTo>
                    <a:pt x="286712" y="2554930"/>
                  </a:lnTo>
                  <a:lnTo>
                    <a:pt x="289764" y="2559835"/>
                  </a:lnTo>
                  <a:lnTo>
                    <a:pt x="292112" y="2564070"/>
                  </a:lnTo>
                  <a:lnTo>
                    <a:pt x="294460" y="2568529"/>
                  </a:lnTo>
                  <a:lnTo>
                    <a:pt x="296103" y="2572096"/>
                  </a:lnTo>
                  <a:lnTo>
                    <a:pt x="297277" y="2575440"/>
                  </a:lnTo>
                  <a:lnTo>
                    <a:pt x="298216" y="2578338"/>
                  </a:lnTo>
                  <a:lnTo>
                    <a:pt x="298451" y="2580344"/>
                  </a:lnTo>
                  <a:lnTo>
                    <a:pt x="298451" y="2581904"/>
                  </a:lnTo>
                  <a:lnTo>
                    <a:pt x="298216" y="2582350"/>
                  </a:lnTo>
                  <a:lnTo>
                    <a:pt x="297981" y="2582573"/>
                  </a:lnTo>
                  <a:lnTo>
                    <a:pt x="297277" y="2582796"/>
                  </a:lnTo>
                  <a:lnTo>
                    <a:pt x="296807" y="2582796"/>
                  </a:lnTo>
                  <a:lnTo>
                    <a:pt x="296103" y="2582350"/>
                  </a:lnTo>
                  <a:lnTo>
                    <a:pt x="295164" y="2581904"/>
                  </a:lnTo>
                  <a:lnTo>
                    <a:pt x="293051" y="2580121"/>
                  </a:lnTo>
                  <a:lnTo>
                    <a:pt x="290234" y="2577446"/>
                  </a:lnTo>
                  <a:lnTo>
                    <a:pt x="287886" y="2574102"/>
                  </a:lnTo>
                  <a:lnTo>
                    <a:pt x="284834" y="2570312"/>
                  </a:lnTo>
                  <a:lnTo>
                    <a:pt x="282017" y="2566299"/>
                  </a:lnTo>
                  <a:lnTo>
                    <a:pt x="276382" y="2557159"/>
                  </a:lnTo>
                  <a:lnTo>
                    <a:pt x="271217" y="2548242"/>
                  </a:lnTo>
                  <a:lnTo>
                    <a:pt x="269339" y="2543784"/>
                  </a:lnTo>
                  <a:lnTo>
                    <a:pt x="267460" y="2539994"/>
                  </a:lnTo>
                  <a:lnTo>
                    <a:pt x="266287" y="2536650"/>
                  </a:lnTo>
                  <a:lnTo>
                    <a:pt x="265348" y="2533752"/>
                  </a:lnTo>
                  <a:lnTo>
                    <a:pt x="265113" y="2531746"/>
                  </a:lnTo>
                  <a:lnTo>
                    <a:pt x="265348" y="2531077"/>
                  </a:lnTo>
                  <a:lnTo>
                    <a:pt x="266052" y="2530854"/>
                  </a:lnTo>
                  <a:lnTo>
                    <a:pt x="266287" y="2530408"/>
                  </a:lnTo>
                  <a:close/>
                  <a:moveTo>
                    <a:pt x="337929" y="2519295"/>
                  </a:moveTo>
                  <a:lnTo>
                    <a:pt x="338842" y="2519295"/>
                  </a:lnTo>
                  <a:lnTo>
                    <a:pt x="340440" y="2519524"/>
                  </a:lnTo>
                  <a:lnTo>
                    <a:pt x="342266" y="2520667"/>
                  </a:lnTo>
                  <a:lnTo>
                    <a:pt x="344321" y="2522040"/>
                  </a:lnTo>
                  <a:lnTo>
                    <a:pt x="346147" y="2523641"/>
                  </a:lnTo>
                  <a:lnTo>
                    <a:pt x="347973" y="2525242"/>
                  </a:lnTo>
                  <a:lnTo>
                    <a:pt x="351625" y="2529358"/>
                  </a:lnTo>
                  <a:lnTo>
                    <a:pt x="355278" y="2534161"/>
                  </a:lnTo>
                  <a:lnTo>
                    <a:pt x="358702" y="2539193"/>
                  </a:lnTo>
                  <a:lnTo>
                    <a:pt x="361669" y="2543996"/>
                  </a:lnTo>
                  <a:lnTo>
                    <a:pt x="364408" y="2549027"/>
                  </a:lnTo>
                  <a:lnTo>
                    <a:pt x="366463" y="2553601"/>
                  </a:lnTo>
                  <a:lnTo>
                    <a:pt x="368061" y="2558404"/>
                  </a:lnTo>
                  <a:lnTo>
                    <a:pt x="369430" y="2562521"/>
                  </a:lnTo>
                  <a:lnTo>
                    <a:pt x="369887" y="2566180"/>
                  </a:lnTo>
                  <a:lnTo>
                    <a:pt x="369887" y="2569153"/>
                  </a:lnTo>
                  <a:lnTo>
                    <a:pt x="369658" y="2570526"/>
                  </a:lnTo>
                  <a:lnTo>
                    <a:pt x="369430" y="2571212"/>
                  </a:lnTo>
                  <a:lnTo>
                    <a:pt x="368745" y="2572355"/>
                  </a:lnTo>
                  <a:lnTo>
                    <a:pt x="368289" y="2572813"/>
                  </a:lnTo>
                  <a:lnTo>
                    <a:pt x="367376" y="2573041"/>
                  </a:lnTo>
                  <a:lnTo>
                    <a:pt x="366691" y="2573270"/>
                  </a:lnTo>
                  <a:lnTo>
                    <a:pt x="365550" y="2573270"/>
                  </a:lnTo>
                  <a:lnTo>
                    <a:pt x="364637" y="2573041"/>
                  </a:lnTo>
                  <a:lnTo>
                    <a:pt x="363267" y="2572355"/>
                  </a:lnTo>
                  <a:lnTo>
                    <a:pt x="361669" y="2571440"/>
                  </a:lnTo>
                  <a:lnTo>
                    <a:pt x="358702" y="2569382"/>
                  </a:lnTo>
                  <a:lnTo>
                    <a:pt x="355962" y="2566409"/>
                  </a:lnTo>
                  <a:lnTo>
                    <a:pt x="352995" y="2562978"/>
                  </a:lnTo>
                  <a:lnTo>
                    <a:pt x="349799" y="2559090"/>
                  </a:lnTo>
                  <a:lnTo>
                    <a:pt x="347288" y="2554974"/>
                  </a:lnTo>
                  <a:lnTo>
                    <a:pt x="344321" y="2550399"/>
                  </a:lnTo>
                  <a:lnTo>
                    <a:pt x="342038" y="2546054"/>
                  </a:lnTo>
                  <a:lnTo>
                    <a:pt x="339527" y="2541480"/>
                  </a:lnTo>
                  <a:lnTo>
                    <a:pt x="337701" y="2536906"/>
                  </a:lnTo>
                  <a:lnTo>
                    <a:pt x="336560" y="2532789"/>
                  </a:lnTo>
                  <a:lnTo>
                    <a:pt x="335418" y="2528901"/>
                  </a:lnTo>
                  <a:lnTo>
                    <a:pt x="334962" y="2525470"/>
                  </a:lnTo>
                  <a:lnTo>
                    <a:pt x="334962" y="2524098"/>
                  </a:lnTo>
                  <a:lnTo>
                    <a:pt x="334962" y="2522726"/>
                  </a:lnTo>
                  <a:lnTo>
                    <a:pt x="335418" y="2521811"/>
                  </a:lnTo>
                  <a:lnTo>
                    <a:pt x="335647" y="2520667"/>
                  </a:lnTo>
                  <a:lnTo>
                    <a:pt x="336560" y="2520210"/>
                  </a:lnTo>
                  <a:lnTo>
                    <a:pt x="337244" y="2519524"/>
                  </a:lnTo>
                  <a:lnTo>
                    <a:pt x="337929" y="2519295"/>
                  </a:lnTo>
                  <a:close/>
                  <a:moveTo>
                    <a:pt x="455059" y="2505008"/>
                  </a:moveTo>
                  <a:lnTo>
                    <a:pt x="457135" y="2505233"/>
                  </a:lnTo>
                  <a:lnTo>
                    <a:pt x="459443" y="2506358"/>
                  </a:lnTo>
                  <a:lnTo>
                    <a:pt x="462212" y="2507707"/>
                  </a:lnTo>
                  <a:lnTo>
                    <a:pt x="464288" y="2508831"/>
                  </a:lnTo>
                  <a:lnTo>
                    <a:pt x="466596" y="2510631"/>
                  </a:lnTo>
                  <a:lnTo>
                    <a:pt x="468672" y="2512430"/>
                  </a:lnTo>
                  <a:lnTo>
                    <a:pt x="470980" y="2514679"/>
                  </a:lnTo>
                  <a:lnTo>
                    <a:pt x="473057" y="2516928"/>
                  </a:lnTo>
                  <a:lnTo>
                    <a:pt x="474903" y="2519177"/>
                  </a:lnTo>
                  <a:lnTo>
                    <a:pt x="478364" y="2524124"/>
                  </a:lnTo>
                  <a:lnTo>
                    <a:pt x="481363" y="2529297"/>
                  </a:lnTo>
                  <a:lnTo>
                    <a:pt x="483671" y="2534245"/>
                  </a:lnTo>
                  <a:lnTo>
                    <a:pt x="485286" y="2538743"/>
                  </a:lnTo>
                  <a:lnTo>
                    <a:pt x="485978" y="2541441"/>
                  </a:lnTo>
                  <a:lnTo>
                    <a:pt x="486901" y="2544140"/>
                  </a:lnTo>
                  <a:lnTo>
                    <a:pt x="487132" y="2546614"/>
                  </a:lnTo>
                  <a:lnTo>
                    <a:pt x="487363" y="2548863"/>
                  </a:lnTo>
                  <a:lnTo>
                    <a:pt x="487132" y="2550887"/>
                  </a:lnTo>
                  <a:lnTo>
                    <a:pt x="486901" y="2552686"/>
                  </a:lnTo>
                  <a:lnTo>
                    <a:pt x="486671" y="2554485"/>
                  </a:lnTo>
                  <a:lnTo>
                    <a:pt x="485748" y="2555835"/>
                  </a:lnTo>
                  <a:lnTo>
                    <a:pt x="485055" y="2556734"/>
                  </a:lnTo>
                  <a:lnTo>
                    <a:pt x="483902" y="2557859"/>
                  </a:lnTo>
                  <a:lnTo>
                    <a:pt x="482748" y="2558308"/>
                  </a:lnTo>
                  <a:lnTo>
                    <a:pt x="481363" y="2558983"/>
                  </a:lnTo>
                  <a:lnTo>
                    <a:pt x="479979" y="2558983"/>
                  </a:lnTo>
                  <a:lnTo>
                    <a:pt x="478133" y="2558533"/>
                  </a:lnTo>
                  <a:lnTo>
                    <a:pt x="476287" y="2558084"/>
                  </a:lnTo>
                  <a:lnTo>
                    <a:pt x="474441" y="2557184"/>
                  </a:lnTo>
                  <a:lnTo>
                    <a:pt x="470518" y="2554935"/>
                  </a:lnTo>
                  <a:lnTo>
                    <a:pt x="467519" y="2552461"/>
                  </a:lnTo>
                  <a:lnTo>
                    <a:pt x="464058" y="2549313"/>
                  </a:lnTo>
                  <a:lnTo>
                    <a:pt x="461058" y="2545714"/>
                  </a:lnTo>
                  <a:lnTo>
                    <a:pt x="458058" y="2541891"/>
                  </a:lnTo>
                  <a:lnTo>
                    <a:pt x="455520" y="2537843"/>
                  </a:lnTo>
                  <a:lnTo>
                    <a:pt x="453443" y="2533570"/>
                  </a:lnTo>
                  <a:lnTo>
                    <a:pt x="451136" y="2529297"/>
                  </a:lnTo>
                  <a:lnTo>
                    <a:pt x="449521" y="2525249"/>
                  </a:lnTo>
                  <a:lnTo>
                    <a:pt x="448598" y="2520976"/>
                  </a:lnTo>
                  <a:lnTo>
                    <a:pt x="447675" y="2517377"/>
                  </a:lnTo>
                  <a:lnTo>
                    <a:pt x="447675" y="2514004"/>
                  </a:lnTo>
                  <a:lnTo>
                    <a:pt x="448136" y="2511080"/>
                  </a:lnTo>
                  <a:lnTo>
                    <a:pt x="448367" y="2509731"/>
                  </a:lnTo>
                  <a:lnTo>
                    <a:pt x="448828" y="2508382"/>
                  </a:lnTo>
                  <a:lnTo>
                    <a:pt x="449521" y="2507257"/>
                  </a:lnTo>
                  <a:lnTo>
                    <a:pt x="450444" y="2506582"/>
                  </a:lnTo>
                  <a:lnTo>
                    <a:pt x="451597" y="2505683"/>
                  </a:lnTo>
                  <a:lnTo>
                    <a:pt x="452520" y="2505233"/>
                  </a:lnTo>
                  <a:lnTo>
                    <a:pt x="453674" y="2505233"/>
                  </a:lnTo>
                  <a:lnTo>
                    <a:pt x="455059" y="2505008"/>
                  </a:lnTo>
                  <a:close/>
                  <a:moveTo>
                    <a:pt x="1702825" y="2503420"/>
                  </a:moveTo>
                  <a:lnTo>
                    <a:pt x="1707119" y="2503643"/>
                  </a:lnTo>
                  <a:lnTo>
                    <a:pt x="1710960" y="2504312"/>
                  </a:lnTo>
                  <a:lnTo>
                    <a:pt x="1714575" y="2505427"/>
                  </a:lnTo>
                  <a:lnTo>
                    <a:pt x="1717965" y="2506766"/>
                  </a:lnTo>
                  <a:lnTo>
                    <a:pt x="1720902" y="2508327"/>
                  </a:lnTo>
                  <a:lnTo>
                    <a:pt x="1723840" y="2510111"/>
                  </a:lnTo>
                  <a:lnTo>
                    <a:pt x="1726099" y="2511896"/>
                  </a:lnTo>
                  <a:lnTo>
                    <a:pt x="1728133" y="2514126"/>
                  </a:lnTo>
                  <a:lnTo>
                    <a:pt x="1729941" y="2516133"/>
                  </a:lnTo>
                  <a:lnTo>
                    <a:pt x="1731522" y="2518587"/>
                  </a:lnTo>
                  <a:lnTo>
                    <a:pt x="1732878" y="2521040"/>
                  </a:lnTo>
                  <a:lnTo>
                    <a:pt x="1733556" y="2523493"/>
                  </a:lnTo>
                  <a:lnTo>
                    <a:pt x="1734460" y="2525947"/>
                  </a:lnTo>
                  <a:lnTo>
                    <a:pt x="1734912" y="2528400"/>
                  </a:lnTo>
                  <a:lnTo>
                    <a:pt x="1735138" y="2530631"/>
                  </a:lnTo>
                  <a:lnTo>
                    <a:pt x="1735138" y="2532861"/>
                  </a:lnTo>
                  <a:lnTo>
                    <a:pt x="1734912" y="2535314"/>
                  </a:lnTo>
                  <a:lnTo>
                    <a:pt x="1734460" y="2537545"/>
                  </a:lnTo>
                  <a:lnTo>
                    <a:pt x="1733556" y="2539552"/>
                  </a:lnTo>
                  <a:lnTo>
                    <a:pt x="1732878" y="2541336"/>
                  </a:lnTo>
                  <a:lnTo>
                    <a:pt x="1731748" y="2543344"/>
                  </a:lnTo>
                  <a:lnTo>
                    <a:pt x="1730845" y="2545351"/>
                  </a:lnTo>
                  <a:lnTo>
                    <a:pt x="1729489" y="2546689"/>
                  </a:lnTo>
                  <a:lnTo>
                    <a:pt x="1727907" y="2548251"/>
                  </a:lnTo>
                  <a:lnTo>
                    <a:pt x="1726551" y="2549812"/>
                  </a:lnTo>
                  <a:lnTo>
                    <a:pt x="1724744" y="2551150"/>
                  </a:lnTo>
                  <a:lnTo>
                    <a:pt x="1722936" y="2552488"/>
                  </a:lnTo>
                  <a:lnTo>
                    <a:pt x="1721128" y="2553380"/>
                  </a:lnTo>
                  <a:lnTo>
                    <a:pt x="1717287" y="2555165"/>
                  </a:lnTo>
                  <a:lnTo>
                    <a:pt x="1712994" y="2556280"/>
                  </a:lnTo>
                  <a:lnTo>
                    <a:pt x="1708700" y="2557172"/>
                  </a:lnTo>
                  <a:lnTo>
                    <a:pt x="1704181" y="2557395"/>
                  </a:lnTo>
                  <a:lnTo>
                    <a:pt x="1699436" y="2556726"/>
                  </a:lnTo>
                  <a:lnTo>
                    <a:pt x="1695143" y="2555834"/>
                  </a:lnTo>
                  <a:lnTo>
                    <a:pt x="1692883" y="2554942"/>
                  </a:lnTo>
                  <a:lnTo>
                    <a:pt x="1690624" y="2554273"/>
                  </a:lnTo>
                  <a:lnTo>
                    <a:pt x="1688590" y="2553157"/>
                  </a:lnTo>
                  <a:lnTo>
                    <a:pt x="1686556" y="2551819"/>
                  </a:lnTo>
                  <a:lnTo>
                    <a:pt x="1684749" y="2550704"/>
                  </a:lnTo>
                  <a:lnTo>
                    <a:pt x="1682715" y="2549143"/>
                  </a:lnTo>
                  <a:lnTo>
                    <a:pt x="1681133" y="2547358"/>
                  </a:lnTo>
                  <a:lnTo>
                    <a:pt x="1679326" y="2545574"/>
                  </a:lnTo>
                  <a:lnTo>
                    <a:pt x="1676840" y="2542452"/>
                  </a:lnTo>
                  <a:lnTo>
                    <a:pt x="1675258" y="2539106"/>
                  </a:lnTo>
                  <a:lnTo>
                    <a:pt x="1674129" y="2535761"/>
                  </a:lnTo>
                  <a:lnTo>
                    <a:pt x="1673225" y="2532192"/>
                  </a:lnTo>
                  <a:lnTo>
                    <a:pt x="1673225" y="2528846"/>
                  </a:lnTo>
                  <a:lnTo>
                    <a:pt x="1673451" y="2525278"/>
                  </a:lnTo>
                  <a:lnTo>
                    <a:pt x="1674355" y="2521932"/>
                  </a:lnTo>
                  <a:lnTo>
                    <a:pt x="1675710" y="2518810"/>
                  </a:lnTo>
                  <a:lnTo>
                    <a:pt x="1677518" y="2515687"/>
                  </a:lnTo>
                  <a:lnTo>
                    <a:pt x="1679778" y="2512788"/>
                  </a:lnTo>
                  <a:lnTo>
                    <a:pt x="1682715" y="2510334"/>
                  </a:lnTo>
                  <a:lnTo>
                    <a:pt x="1685653" y="2508327"/>
                  </a:lnTo>
                  <a:lnTo>
                    <a:pt x="1689494" y="2506097"/>
                  </a:lnTo>
                  <a:lnTo>
                    <a:pt x="1693335" y="2504981"/>
                  </a:lnTo>
                  <a:lnTo>
                    <a:pt x="1698080" y="2503866"/>
                  </a:lnTo>
                  <a:lnTo>
                    <a:pt x="1702825" y="2503420"/>
                  </a:lnTo>
                  <a:close/>
                  <a:moveTo>
                    <a:pt x="1901485" y="2500245"/>
                  </a:moveTo>
                  <a:lnTo>
                    <a:pt x="1905552" y="2500468"/>
                  </a:lnTo>
                  <a:lnTo>
                    <a:pt x="1909619" y="2500914"/>
                  </a:lnTo>
                  <a:lnTo>
                    <a:pt x="1913008" y="2502029"/>
                  </a:lnTo>
                  <a:lnTo>
                    <a:pt x="1915945" y="2503368"/>
                  </a:lnTo>
                  <a:lnTo>
                    <a:pt x="1918882" y="2504929"/>
                  </a:lnTo>
                  <a:lnTo>
                    <a:pt x="1921594" y="2506490"/>
                  </a:lnTo>
                  <a:lnTo>
                    <a:pt x="1923853" y="2508498"/>
                  </a:lnTo>
                  <a:lnTo>
                    <a:pt x="1925886" y="2510505"/>
                  </a:lnTo>
                  <a:lnTo>
                    <a:pt x="1927468" y="2512512"/>
                  </a:lnTo>
                  <a:lnTo>
                    <a:pt x="1928824" y="2514966"/>
                  </a:lnTo>
                  <a:lnTo>
                    <a:pt x="1930179" y="2517196"/>
                  </a:lnTo>
                  <a:lnTo>
                    <a:pt x="1930857" y="2519872"/>
                  </a:lnTo>
                  <a:lnTo>
                    <a:pt x="1931309" y="2522103"/>
                  </a:lnTo>
                  <a:lnTo>
                    <a:pt x="1931987" y="2524556"/>
                  </a:lnTo>
                  <a:lnTo>
                    <a:pt x="1931987" y="2527010"/>
                  </a:lnTo>
                  <a:lnTo>
                    <a:pt x="1931987" y="2529240"/>
                  </a:lnTo>
                  <a:lnTo>
                    <a:pt x="1931309" y="2531693"/>
                  </a:lnTo>
                  <a:lnTo>
                    <a:pt x="1930857" y="2533701"/>
                  </a:lnTo>
                  <a:lnTo>
                    <a:pt x="1930179" y="2535708"/>
                  </a:lnTo>
                  <a:lnTo>
                    <a:pt x="1929276" y="2537715"/>
                  </a:lnTo>
                  <a:lnTo>
                    <a:pt x="1928372" y="2539723"/>
                  </a:lnTo>
                  <a:lnTo>
                    <a:pt x="1927016" y="2541507"/>
                  </a:lnTo>
                  <a:lnTo>
                    <a:pt x="1925661" y="2543068"/>
                  </a:lnTo>
                  <a:lnTo>
                    <a:pt x="1924305" y="2544853"/>
                  </a:lnTo>
                  <a:lnTo>
                    <a:pt x="1922723" y="2546191"/>
                  </a:lnTo>
                  <a:lnTo>
                    <a:pt x="1920916" y="2547529"/>
                  </a:lnTo>
                  <a:lnTo>
                    <a:pt x="1917301" y="2549982"/>
                  </a:lnTo>
                  <a:lnTo>
                    <a:pt x="1913460" y="2551767"/>
                  </a:lnTo>
                  <a:lnTo>
                    <a:pt x="1909393" y="2553105"/>
                  </a:lnTo>
                  <a:lnTo>
                    <a:pt x="1904874" y="2553997"/>
                  </a:lnTo>
                  <a:lnTo>
                    <a:pt x="1900356" y="2554220"/>
                  </a:lnTo>
                  <a:lnTo>
                    <a:pt x="1896063" y="2553997"/>
                  </a:lnTo>
                  <a:lnTo>
                    <a:pt x="1894029" y="2553328"/>
                  </a:lnTo>
                  <a:lnTo>
                    <a:pt x="1891770" y="2552882"/>
                  </a:lnTo>
                  <a:lnTo>
                    <a:pt x="1889511" y="2552213"/>
                  </a:lnTo>
                  <a:lnTo>
                    <a:pt x="1887703" y="2551321"/>
                  </a:lnTo>
                  <a:lnTo>
                    <a:pt x="1885670" y="2550428"/>
                  </a:lnTo>
                  <a:lnTo>
                    <a:pt x="1883636" y="2549313"/>
                  </a:lnTo>
                  <a:lnTo>
                    <a:pt x="1881603" y="2547752"/>
                  </a:lnTo>
                  <a:lnTo>
                    <a:pt x="1879795" y="2546414"/>
                  </a:lnTo>
                  <a:lnTo>
                    <a:pt x="1878214" y="2544630"/>
                  </a:lnTo>
                  <a:lnTo>
                    <a:pt x="1876858" y="2542845"/>
                  </a:lnTo>
                  <a:lnTo>
                    <a:pt x="1874599" y="2539723"/>
                  </a:lnTo>
                  <a:lnTo>
                    <a:pt x="1873017" y="2536377"/>
                  </a:lnTo>
                  <a:lnTo>
                    <a:pt x="1872114" y="2533032"/>
                  </a:lnTo>
                  <a:lnTo>
                    <a:pt x="1871662" y="2529686"/>
                  </a:lnTo>
                  <a:lnTo>
                    <a:pt x="1871662" y="2526117"/>
                  </a:lnTo>
                  <a:lnTo>
                    <a:pt x="1871888" y="2522772"/>
                  </a:lnTo>
                  <a:lnTo>
                    <a:pt x="1872791" y="2519426"/>
                  </a:lnTo>
                  <a:lnTo>
                    <a:pt x="1874373" y="2516081"/>
                  </a:lnTo>
                  <a:lnTo>
                    <a:pt x="1876180" y="2513181"/>
                  </a:lnTo>
                  <a:lnTo>
                    <a:pt x="1878666" y="2510282"/>
                  </a:lnTo>
                  <a:lnTo>
                    <a:pt x="1881377" y="2507605"/>
                  </a:lnTo>
                  <a:lnTo>
                    <a:pt x="1884540" y="2505375"/>
                  </a:lnTo>
                  <a:lnTo>
                    <a:pt x="1888155" y="2503591"/>
                  </a:lnTo>
                  <a:lnTo>
                    <a:pt x="1892222" y="2502029"/>
                  </a:lnTo>
                  <a:lnTo>
                    <a:pt x="1896515" y="2500691"/>
                  </a:lnTo>
                  <a:lnTo>
                    <a:pt x="1901485" y="2500245"/>
                  </a:lnTo>
                  <a:close/>
                  <a:moveTo>
                    <a:pt x="222250" y="2498658"/>
                  </a:moveTo>
                  <a:lnTo>
                    <a:pt x="222683" y="2498658"/>
                  </a:lnTo>
                  <a:lnTo>
                    <a:pt x="223116" y="2498879"/>
                  </a:lnTo>
                  <a:lnTo>
                    <a:pt x="225280" y="2501311"/>
                  </a:lnTo>
                  <a:lnTo>
                    <a:pt x="227445" y="2504626"/>
                  </a:lnTo>
                  <a:lnTo>
                    <a:pt x="230259" y="2509047"/>
                  </a:lnTo>
                  <a:lnTo>
                    <a:pt x="232857" y="2513689"/>
                  </a:lnTo>
                  <a:lnTo>
                    <a:pt x="238486" y="2523636"/>
                  </a:lnTo>
                  <a:lnTo>
                    <a:pt x="243032" y="2532478"/>
                  </a:lnTo>
                  <a:lnTo>
                    <a:pt x="245629" y="2537562"/>
                  </a:lnTo>
                  <a:lnTo>
                    <a:pt x="248011" y="2542867"/>
                  </a:lnTo>
                  <a:lnTo>
                    <a:pt x="250175" y="2547730"/>
                  </a:lnTo>
                  <a:lnTo>
                    <a:pt x="250608" y="2549720"/>
                  </a:lnTo>
                  <a:lnTo>
                    <a:pt x="250825" y="2551046"/>
                  </a:lnTo>
                  <a:lnTo>
                    <a:pt x="250392" y="2550825"/>
                  </a:lnTo>
                  <a:lnTo>
                    <a:pt x="249959" y="2550604"/>
                  </a:lnTo>
                  <a:lnTo>
                    <a:pt x="248444" y="2549057"/>
                  </a:lnTo>
                  <a:lnTo>
                    <a:pt x="246279" y="2546625"/>
                  </a:lnTo>
                  <a:lnTo>
                    <a:pt x="244330" y="2543310"/>
                  </a:lnTo>
                  <a:lnTo>
                    <a:pt x="239568" y="2535573"/>
                  </a:lnTo>
                  <a:lnTo>
                    <a:pt x="234589" y="2526289"/>
                  </a:lnTo>
                  <a:lnTo>
                    <a:pt x="229826" y="2517005"/>
                  </a:lnTo>
                  <a:lnTo>
                    <a:pt x="225713" y="2508605"/>
                  </a:lnTo>
                  <a:lnTo>
                    <a:pt x="222899" y="2501974"/>
                  </a:lnTo>
                  <a:lnTo>
                    <a:pt x="222466" y="2499984"/>
                  </a:lnTo>
                  <a:lnTo>
                    <a:pt x="222250" y="2498658"/>
                  </a:lnTo>
                  <a:close/>
                  <a:moveTo>
                    <a:pt x="2095835" y="2492308"/>
                  </a:moveTo>
                  <a:lnTo>
                    <a:pt x="2099676" y="2492537"/>
                  </a:lnTo>
                  <a:lnTo>
                    <a:pt x="2103291" y="2492994"/>
                  </a:lnTo>
                  <a:lnTo>
                    <a:pt x="2106679" y="2493909"/>
                  </a:lnTo>
                  <a:lnTo>
                    <a:pt x="2109842" y="2495052"/>
                  </a:lnTo>
                  <a:lnTo>
                    <a:pt x="2112553" y="2496653"/>
                  </a:lnTo>
                  <a:lnTo>
                    <a:pt x="2115038" y="2498253"/>
                  </a:lnTo>
                  <a:lnTo>
                    <a:pt x="2117071" y="2500082"/>
                  </a:lnTo>
                  <a:lnTo>
                    <a:pt x="2118879" y="2502369"/>
                  </a:lnTo>
                  <a:lnTo>
                    <a:pt x="2120460" y="2504655"/>
                  </a:lnTo>
                  <a:lnTo>
                    <a:pt x="2121816" y="2506942"/>
                  </a:lnTo>
                  <a:lnTo>
                    <a:pt x="2122719" y="2509457"/>
                  </a:lnTo>
                  <a:lnTo>
                    <a:pt x="2123397" y="2511744"/>
                  </a:lnTo>
                  <a:lnTo>
                    <a:pt x="2123849" y="2514259"/>
                  </a:lnTo>
                  <a:lnTo>
                    <a:pt x="2124075" y="2516774"/>
                  </a:lnTo>
                  <a:lnTo>
                    <a:pt x="2124075" y="2519061"/>
                  </a:lnTo>
                  <a:lnTo>
                    <a:pt x="2123849" y="2521576"/>
                  </a:lnTo>
                  <a:lnTo>
                    <a:pt x="2123623" y="2523862"/>
                  </a:lnTo>
                  <a:lnTo>
                    <a:pt x="2122945" y="2526149"/>
                  </a:lnTo>
                  <a:lnTo>
                    <a:pt x="2122042" y="2528436"/>
                  </a:lnTo>
                  <a:lnTo>
                    <a:pt x="2121364" y="2530493"/>
                  </a:lnTo>
                  <a:lnTo>
                    <a:pt x="2120008" y="2532323"/>
                  </a:lnTo>
                  <a:lnTo>
                    <a:pt x="2118879" y="2534152"/>
                  </a:lnTo>
                  <a:lnTo>
                    <a:pt x="2117297" y="2535981"/>
                  </a:lnTo>
                  <a:lnTo>
                    <a:pt x="2116168" y="2537582"/>
                  </a:lnTo>
                  <a:lnTo>
                    <a:pt x="2112779" y="2540783"/>
                  </a:lnTo>
                  <a:lnTo>
                    <a:pt x="2109164" y="2543069"/>
                  </a:lnTo>
                  <a:lnTo>
                    <a:pt x="2105098" y="2545127"/>
                  </a:lnTo>
                  <a:lnTo>
                    <a:pt x="2101031" y="2546499"/>
                  </a:lnTo>
                  <a:lnTo>
                    <a:pt x="2096739" y="2547185"/>
                  </a:lnTo>
                  <a:lnTo>
                    <a:pt x="2092447" y="2547871"/>
                  </a:lnTo>
                  <a:lnTo>
                    <a:pt x="2088154" y="2547642"/>
                  </a:lnTo>
                  <a:lnTo>
                    <a:pt x="2086121" y="2546957"/>
                  </a:lnTo>
                  <a:lnTo>
                    <a:pt x="2084088" y="2546499"/>
                  </a:lnTo>
                  <a:lnTo>
                    <a:pt x="2082054" y="2546042"/>
                  </a:lnTo>
                  <a:lnTo>
                    <a:pt x="2080021" y="2545127"/>
                  </a:lnTo>
                  <a:lnTo>
                    <a:pt x="2078214" y="2544213"/>
                  </a:lnTo>
                  <a:lnTo>
                    <a:pt x="2076407" y="2543069"/>
                  </a:lnTo>
                  <a:lnTo>
                    <a:pt x="2074373" y="2541697"/>
                  </a:lnTo>
                  <a:lnTo>
                    <a:pt x="2073018" y="2540097"/>
                  </a:lnTo>
                  <a:lnTo>
                    <a:pt x="2071436" y="2538268"/>
                  </a:lnTo>
                  <a:lnTo>
                    <a:pt x="2069855" y="2536438"/>
                  </a:lnTo>
                  <a:lnTo>
                    <a:pt x="2068048" y="2533695"/>
                  </a:lnTo>
                  <a:lnTo>
                    <a:pt x="2066692" y="2530722"/>
                  </a:lnTo>
                  <a:lnTo>
                    <a:pt x="2065789" y="2527292"/>
                  </a:lnTo>
                  <a:lnTo>
                    <a:pt x="2065337" y="2523862"/>
                  </a:lnTo>
                  <a:lnTo>
                    <a:pt x="2065337" y="2520433"/>
                  </a:lnTo>
                  <a:lnTo>
                    <a:pt x="2065789" y="2516774"/>
                  </a:lnTo>
                  <a:lnTo>
                    <a:pt x="2066918" y="2513344"/>
                  </a:lnTo>
                  <a:lnTo>
                    <a:pt x="2068274" y="2509915"/>
                  </a:lnTo>
                  <a:lnTo>
                    <a:pt x="2070081" y="2506713"/>
                  </a:lnTo>
                  <a:lnTo>
                    <a:pt x="2072340" y="2503512"/>
                  </a:lnTo>
                  <a:lnTo>
                    <a:pt x="2075277" y="2500768"/>
                  </a:lnTo>
                  <a:lnTo>
                    <a:pt x="2078440" y="2498253"/>
                  </a:lnTo>
                  <a:lnTo>
                    <a:pt x="2082054" y="2496195"/>
                  </a:lnTo>
                  <a:lnTo>
                    <a:pt x="2086121" y="2494366"/>
                  </a:lnTo>
                  <a:lnTo>
                    <a:pt x="2090639" y="2492994"/>
                  </a:lnTo>
                  <a:lnTo>
                    <a:pt x="2095835" y="2492308"/>
                  </a:lnTo>
                  <a:close/>
                  <a:moveTo>
                    <a:pt x="266472" y="2489133"/>
                  </a:moveTo>
                  <a:lnTo>
                    <a:pt x="267380" y="2489133"/>
                  </a:lnTo>
                  <a:lnTo>
                    <a:pt x="268514" y="2489360"/>
                  </a:lnTo>
                  <a:lnTo>
                    <a:pt x="269874" y="2490494"/>
                  </a:lnTo>
                  <a:lnTo>
                    <a:pt x="271462" y="2491628"/>
                  </a:lnTo>
                  <a:lnTo>
                    <a:pt x="274864" y="2495030"/>
                  </a:lnTo>
                  <a:lnTo>
                    <a:pt x="278039" y="2499338"/>
                  </a:lnTo>
                  <a:lnTo>
                    <a:pt x="281440" y="2503874"/>
                  </a:lnTo>
                  <a:lnTo>
                    <a:pt x="284615" y="2508863"/>
                  </a:lnTo>
                  <a:lnTo>
                    <a:pt x="287564" y="2514080"/>
                  </a:lnTo>
                  <a:lnTo>
                    <a:pt x="289831" y="2519069"/>
                  </a:lnTo>
                  <a:lnTo>
                    <a:pt x="292099" y="2523831"/>
                  </a:lnTo>
                  <a:lnTo>
                    <a:pt x="293914" y="2528594"/>
                  </a:lnTo>
                  <a:lnTo>
                    <a:pt x="295501" y="2532676"/>
                  </a:lnTo>
                  <a:lnTo>
                    <a:pt x="296408" y="2536078"/>
                  </a:lnTo>
                  <a:lnTo>
                    <a:pt x="296862" y="2539026"/>
                  </a:lnTo>
                  <a:lnTo>
                    <a:pt x="296862" y="2541294"/>
                  </a:lnTo>
                  <a:lnTo>
                    <a:pt x="296635" y="2542201"/>
                  </a:lnTo>
                  <a:lnTo>
                    <a:pt x="296408" y="2542655"/>
                  </a:lnTo>
                  <a:lnTo>
                    <a:pt x="295728" y="2542881"/>
                  </a:lnTo>
                  <a:lnTo>
                    <a:pt x="295047" y="2543108"/>
                  </a:lnTo>
                  <a:lnTo>
                    <a:pt x="294594" y="2543108"/>
                  </a:lnTo>
                  <a:lnTo>
                    <a:pt x="293460" y="2542655"/>
                  </a:lnTo>
                  <a:lnTo>
                    <a:pt x="291419" y="2541294"/>
                  </a:lnTo>
                  <a:lnTo>
                    <a:pt x="289151" y="2539253"/>
                  </a:lnTo>
                  <a:lnTo>
                    <a:pt x="286430" y="2536078"/>
                  </a:lnTo>
                  <a:lnTo>
                    <a:pt x="283708" y="2532676"/>
                  </a:lnTo>
                  <a:lnTo>
                    <a:pt x="280987" y="2528821"/>
                  </a:lnTo>
                  <a:lnTo>
                    <a:pt x="278265" y="2524512"/>
                  </a:lnTo>
                  <a:lnTo>
                    <a:pt x="275771" y="2519976"/>
                  </a:lnTo>
                  <a:lnTo>
                    <a:pt x="273276" y="2515440"/>
                  </a:lnTo>
                  <a:lnTo>
                    <a:pt x="271008" y="2510678"/>
                  </a:lnTo>
                  <a:lnTo>
                    <a:pt x="268967" y="2506369"/>
                  </a:lnTo>
                  <a:lnTo>
                    <a:pt x="267380" y="2502060"/>
                  </a:lnTo>
                  <a:lnTo>
                    <a:pt x="266019" y="2498431"/>
                  </a:lnTo>
                  <a:lnTo>
                    <a:pt x="265339" y="2495030"/>
                  </a:lnTo>
                  <a:lnTo>
                    <a:pt x="265112" y="2492535"/>
                  </a:lnTo>
                  <a:lnTo>
                    <a:pt x="265112" y="2491174"/>
                  </a:lnTo>
                  <a:lnTo>
                    <a:pt x="265339" y="2490494"/>
                  </a:lnTo>
                  <a:lnTo>
                    <a:pt x="265565" y="2489587"/>
                  </a:lnTo>
                  <a:lnTo>
                    <a:pt x="266019" y="2489360"/>
                  </a:lnTo>
                  <a:lnTo>
                    <a:pt x="266472" y="2489133"/>
                  </a:lnTo>
                  <a:close/>
                  <a:moveTo>
                    <a:pt x="2284850" y="2481195"/>
                  </a:moveTo>
                  <a:lnTo>
                    <a:pt x="2288675" y="2481195"/>
                  </a:lnTo>
                  <a:lnTo>
                    <a:pt x="2292050" y="2481881"/>
                  </a:lnTo>
                  <a:lnTo>
                    <a:pt x="2295425" y="2482567"/>
                  </a:lnTo>
                  <a:lnTo>
                    <a:pt x="2298350" y="2483939"/>
                  </a:lnTo>
                  <a:lnTo>
                    <a:pt x="2301050" y="2485311"/>
                  </a:lnTo>
                  <a:lnTo>
                    <a:pt x="2303075" y="2486911"/>
                  </a:lnTo>
                  <a:lnTo>
                    <a:pt x="2305100" y="2488741"/>
                  </a:lnTo>
                  <a:lnTo>
                    <a:pt x="2306675" y="2490799"/>
                  </a:lnTo>
                  <a:lnTo>
                    <a:pt x="2308250" y="2493085"/>
                  </a:lnTo>
                  <a:lnTo>
                    <a:pt x="2309150" y="2495143"/>
                  </a:lnTo>
                  <a:lnTo>
                    <a:pt x="2310050" y="2497887"/>
                  </a:lnTo>
                  <a:lnTo>
                    <a:pt x="2310725" y="2500173"/>
                  </a:lnTo>
                  <a:lnTo>
                    <a:pt x="2310950" y="2502689"/>
                  </a:lnTo>
                  <a:lnTo>
                    <a:pt x="2311400" y="2505204"/>
                  </a:lnTo>
                  <a:lnTo>
                    <a:pt x="2310950" y="2507719"/>
                  </a:lnTo>
                  <a:lnTo>
                    <a:pt x="2310725" y="2510006"/>
                  </a:lnTo>
                  <a:lnTo>
                    <a:pt x="2310275" y="2512292"/>
                  </a:lnTo>
                  <a:lnTo>
                    <a:pt x="2309825" y="2514350"/>
                  </a:lnTo>
                  <a:lnTo>
                    <a:pt x="2308700" y="2516865"/>
                  </a:lnTo>
                  <a:lnTo>
                    <a:pt x="2308025" y="2518923"/>
                  </a:lnTo>
                  <a:lnTo>
                    <a:pt x="2306675" y="2520752"/>
                  </a:lnTo>
                  <a:lnTo>
                    <a:pt x="2305325" y="2522810"/>
                  </a:lnTo>
                  <a:lnTo>
                    <a:pt x="2302400" y="2526240"/>
                  </a:lnTo>
                  <a:lnTo>
                    <a:pt x="2299475" y="2529213"/>
                  </a:lnTo>
                  <a:lnTo>
                    <a:pt x="2295875" y="2531956"/>
                  </a:lnTo>
                  <a:lnTo>
                    <a:pt x="2291825" y="2534014"/>
                  </a:lnTo>
                  <a:lnTo>
                    <a:pt x="2288000" y="2535615"/>
                  </a:lnTo>
                  <a:lnTo>
                    <a:pt x="2283950" y="2536301"/>
                  </a:lnTo>
                  <a:lnTo>
                    <a:pt x="2279675" y="2536758"/>
                  </a:lnTo>
                  <a:lnTo>
                    <a:pt x="2275625" y="2536529"/>
                  </a:lnTo>
                  <a:lnTo>
                    <a:pt x="2273600" y="2536301"/>
                  </a:lnTo>
                  <a:lnTo>
                    <a:pt x="2271575" y="2535844"/>
                  </a:lnTo>
                  <a:lnTo>
                    <a:pt x="2269550" y="2535158"/>
                  </a:lnTo>
                  <a:lnTo>
                    <a:pt x="2267750" y="2534472"/>
                  </a:lnTo>
                  <a:lnTo>
                    <a:pt x="2265950" y="2533328"/>
                  </a:lnTo>
                  <a:lnTo>
                    <a:pt x="2264150" y="2532414"/>
                  </a:lnTo>
                  <a:lnTo>
                    <a:pt x="2262575" y="2531042"/>
                  </a:lnTo>
                  <a:lnTo>
                    <a:pt x="2261000" y="2529441"/>
                  </a:lnTo>
                  <a:lnTo>
                    <a:pt x="2259425" y="2527841"/>
                  </a:lnTo>
                  <a:lnTo>
                    <a:pt x="2258300" y="2526011"/>
                  </a:lnTo>
                  <a:lnTo>
                    <a:pt x="2256725" y="2522810"/>
                  </a:lnTo>
                  <a:lnTo>
                    <a:pt x="2255375" y="2519838"/>
                  </a:lnTo>
                  <a:lnTo>
                    <a:pt x="2254475" y="2516408"/>
                  </a:lnTo>
                  <a:lnTo>
                    <a:pt x="2254250" y="2512978"/>
                  </a:lnTo>
                  <a:lnTo>
                    <a:pt x="2254475" y="2509091"/>
                  </a:lnTo>
                  <a:lnTo>
                    <a:pt x="2255375" y="2505661"/>
                  </a:lnTo>
                  <a:lnTo>
                    <a:pt x="2256725" y="2502460"/>
                  </a:lnTo>
                  <a:lnTo>
                    <a:pt x="2258300" y="2499030"/>
                  </a:lnTo>
                  <a:lnTo>
                    <a:pt x="2260325" y="2495600"/>
                  </a:lnTo>
                  <a:lnTo>
                    <a:pt x="2262575" y="2492628"/>
                  </a:lnTo>
                  <a:lnTo>
                    <a:pt x="2265500" y="2489655"/>
                  </a:lnTo>
                  <a:lnTo>
                    <a:pt x="2268650" y="2487369"/>
                  </a:lnTo>
                  <a:lnTo>
                    <a:pt x="2272250" y="2485311"/>
                  </a:lnTo>
                  <a:lnTo>
                    <a:pt x="2276075" y="2483482"/>
                  </a:lnTo>
                  <a:lnTo>
                    <a:pt x="2280125" y="2482110"/>
                  </a:lnTo>
                  <a:lnTo>
                    <a:pt x="2284850" y="2481195"/>
                  </a:lnTo>
                  <a:close/>
                  <a:moveTo>
                    <a:pt x="355256" y="2478020"/>
                  </a:moveTo>
                  <a:lnTo>
                    <a:pt x="356186" y="2478020"/>
                  </a:lnTo>
                  <a:lnTo>
                    <a:pt x="358046" y="2478244"/>
                  </a:lnTo>
                  <a:lnTo>
                    <a:pt x="360372" y="2479364"/>
                  </a:lnTo>
                  <a:lnTo>
                    <a:pt x="362465" y="2480708"/>
                  </a:lnTo>
                  <a:lnTo>
                    <a:pt x="364326" y="2482275"/>
                  </a:lnTo>
                  <a:lnTo>
                    <a:pt x="366419" y="2484067"/>
                  </a:lnTo>
                  <a:lnTo>
                    <a:pt x="368512" y="2485859"/>
                  </a:lnTo>
                  <a:lnTo>
                    <a:pt x="370372" y="2487874"/>
                  </a:lnTo>
                  <a:lnTo>
                    <a:pt x="374093" y="2492802"/>
                  </a:lnTo>
                  <a:lnTo>
                    <a:pt x="377349" y="2497729"/>
                  </a:lnTo>
                  <a:lnTo>
                    <a:pt x="380373" y="2502656"/>
                  </a:lnTo>
                  <a:lnTo>
                    <a:pt x="382698" y="2507807"/>
                  </a:lnTo>
                  <a:lnTo>
                    <a:pt x="384559" y="2512062"/>
                  </a:lnTo>
                  <a:lnTo>
                    <a:pt x="386187" y="2517214"/>
                  </a:lnTo>
                  <a:lnTo>
                    <a:pt x="387350" y="2521917"/>
                  </a:lnTo>
                  <a:lnTo>
                    <a:pt x="387350" y="2525500"/>
                  </a:lnTo>
                  <a:lnTo>
                    <a:pt x="387350" y="2527068"/>
                  </a:lnTo>
                  <a:lnTo>
                    <a:pt x="387117" y="2528636"/>
                  </a:lnTo>
                  <a:lnTo>
                    <a:pt x="386419" y="2529756"/>
                  </a:lnTo>
                  <a:lnTo>
                    <a:pt x="385954" y="2530651"/>
                  </a:lnTo>
                  <a:lnTo>
                    <a:pt x="385257" y="2531547"/>
                  </a:lnTo>
                  <a:lnTo>
                    <a:pt x="384094" y="2531771"/>
                  </a:lnTo>
                  <a:lnTo>
                    <a:pt x="382931" y="2531995"/>
                  </a:lnTo>
                  <a:lnTo>
                    <a:pt x="381768" y="2531995"/>
                  </a:lnTo>
                  <a:lnTo>
                    <a:pt x="380373" y="2531771"/>
                  </a:lnTo>
                  <a:lnTo>
                    <a:pt x="378745" y="2531323"/>
                  </a:lnTo>
                  <a:lnTo>
                    <a:pt x="377117" y="2530427"/>
                  </a:lnTo>
                  <a:lnTo>
                    <a:pt x="375489" y="2529308"/>
                  </a:lnTo>
                  <a:lnTo>
                    <a:pt x="372233" y="2526844"/>
                  </a:lnTo>
                  <a:lnTo>
                    <a:pt x="369442" y="2523709"/>
                  </a:lnTo>
                  <a:lnTo>
                    <a:pt x="366186" y="2520349"/>
                  </a:lnTo>
                  <a:lnTo>
                    <a:pt x="363163" y="2516318"/>
                  </a:lnTo>
                  <a:lnTo>
                    <a:pt x="360605" y="2512062"/>
                  </a:lnTo>
                  <a:lnTo>
                    <a:pt x="358046" y="2508031"/>
                  </a:lnTo>
                  <a:lnTo>
                    <a:pt x="355953" y="2503328"/>
                  </a:lnTo>
                  <a:lnTo>
                    <a:pt x="354093" y="2499297"/>
                  </a:lnTo>
                  <a:lnTo>
                    <a:pt x="352465" y="2494817"/>
                  </a:lnTo>
                  <a:lnTo>
                    <a:pt x="351302" y="2491010"/>
                  </a:lnTo>
                  <a:lnTo>
                    <a:pt x="350837" y="2487427"/>
                  </a:lnTo>
                  <a:lnTo>
                    <a:pt x="350837" y="2484067"/>
                  </a:lnTo>
                  <a:lnTo>
                    <a:pt x="350837" y="2482723"/>
                  </a:lnTo>
                  <a:lnTo>
                    <a:pt x="351302" y="2481380"/>
                  </a:lnTo>
                  <a:lnTo>
                    <a:pt x="351767" y="2480484"/>
                  </a:lnTo>
                  <a:lnTo>
                    <a:pt x="352465" y="2479588"/>
                  </a:lnTo>
                  <a:lnTo>
                    <a:pt x="353395" y="2478916"/>
                  </a:lnTo>
                  <a:lnTo>
                    <a:pt x="354325" y="2478244"/>
                  </a:lnTo>
                  <a:lnTo>
                    <a:pt x="355256" y="2478020"/>
                  </a:lnTo>
                  <a:close/>
                  <a:moveTo>
                    <a:pt x="494901" y="2462145"/>
                  </a:moveTo>
                  <a:lnTo>
                    <a:pt x="496232" y="2462145"/>
                  </a:lnTo>
                  <a:lnTo>
                    <a:pt x="498449" y="2462374"/>
                  </a:lnTo>
                  <a:lnTo>
                    <a:pt x="501109" y="2463288"/>
                  </a:lnTo>
                  <a:lnTo>
                    <a:pt x="503548" y="2464660"/>
                  </a:lnTo>
                  <a:lnTo>
                    <a:pt x="505987" y="2465804"/>
                  </a:lnTo>
                  <a:lnTo>
                    <a:pt x="508204" y="2467633"/>
                  </a:lnTo>
                  <a:lnTo>
                    <a:pt x="510643" y="2469919"/>
                  </a:lnTo>
                  <a:lnTo>
                    <a:pt x="512639" y="2471977"/>
                  </a:lnTo>
                  <a:lnTo>
                    <a:pt x="514413" y="2474035"/>
                  </a:lnTo>
                  <a:lnTo>
                    <a:pt x="516408" y="2476779"/>
                  </a:lnTo>
                  <a:lnTo>
                    <a:pt x="519512" y="2481581"/>
                  </a:lnTo>
                  <a:lnTo>
                    <a:pt x="522173" y="2486840"/>
                  </a:lnTo>
                  <a:lnTo>
                    <a:pt x="524390" y="2491870"/>
                  </a:lnTo>
                  <a:lnTo>
                    <a:pt x="525942" y="2496672"/>
                  </a:lnTo>
                  <a:lnTo>
                    <a:pt x="526607" y="2499873"/>
                  </a:lnTo>
                  <a:lnTo>
                    <a:pt x="526829" y="2502846"/>
                  </a:lnTo>
                  <a:lnTo>
                    <a:pt x="527051" y="2505361"/>
                  </a:lnTo>
                  <a:lnTo>
                    <a:pt x="527051" y="2507647"/>
                  </a:lnTo>
                  <a:lnTo>
                    <a:pt x="526829" y="2510163"/>
                  </a:lnTo>
                  <a:lnTo>
                    <a:pt x="526164" y="2511992"/>
                  </a:lnTo>
                  <a:lnTo>
                    <a:pt x="525277" y="2513592"/>
                  </a:lnTo>
                  <a:lnTo>
                    <a:pt x="524612" y="2515193"/>
                  </a:lnTo>
                  <a:lnTo>
                    <a:pt x="523282" y="2516108"/>
                  </a:lnTo>
                  <a:lnTo>
                    <a:pt x="521951" y="2517022"/>
                  </a:lnTo>
                  <a:lnTo>
                    <a:pt x="520399" y="2517479"/>
                  </a:lnTo>
                  <a:lnTo>
                    <a:pt x="518625" y="2517708"/>
                  </a:lnTo>
                  <a:lnTo>
                    <a:pt x="516852" y="2517479"/>
                  </a:lnTo>
                  <a:lnTo>
                    <a:pt x="514856" y="2517251"/>
                  </a:lnTo>
                  <a:lnTo>
                    <a:pt x="512861" y="2516108"/>
                  </a:lnTo>
                  <a:lnTo>
                    <a:pt x="510643" y="2515193"/>
                  </a:lnTo>
                  <a:lnTo>
                    <a:pt x="506874" y="2512449"/>
                  </a:lnTo>
                  <a:lnTo>
                    <a:pt x="503548" y="2509477"/>
                  </a:lnTo>
                  <a:lnTo>
                    <a:pt x="500666" y="2506047"/>
                  </a:lnTo>
                  <a:lnTo>
                    <a:pt x="497784" y="2502388"/>
                  </a:lnTo>
                  <a:lnTo>
                    <a:pt x="495123" y="2498501"/>
                  </a:lnTo>
                  <a:lnTo>
                    <a:pt x="492906" y="2494385"/>
                  </a:lnTo>
                  <a:lnTo>
                    <a:pt x="491132" y="2490041"/>
                  </a:lnTo>
                  <a:lnTo>
                    <a:pt x="489580" y="2486154"/>
                  </a:lnTo>
                  <a:lnTo>
                    <a:pt x="488250" y="2482038"/>
                  </a:lnTo>
                  <a:lnTo>
                    <a:pt x="487806" y="2477922"/>
                  </a:lnTo>
                  <a:lnTo>
                    <a:pt x="487363" y="2474264"/>
                  </a:lnTo>
                  <a:lnTo>
                    <a:pt x="487584" y="2470834"/>
                  </a:lnTo>
                  <a:lnTo>
                    <a:pt x="488250" y="2467861"/>
                  </a:lnTo>
                  <a:lnTo>
                    <a:pt x="488915" y="2466718"/>
                  </a:lnTo>
                  <a:lnTo>
                    <a:pt x="489580" y="2465575"/>
                  </a:lnTo>
                  <a:lnTo>
                    <a:pt x="490467" y="2464660"/>
                  </a:lnTo>
                  <a:lnTo>
                    <a:pt x="491354" y="2463517"/>
                  </a:lnTo>
                  <a:lnTo>
                    <a:pt x="492462" y="2463060"/>
                  </a:lnTo>
                  <a:lnTo>
                    <a:pt x="493793" y="2462374"/>
                  </a:lnTo>
                  <a:lnTo>
                    <a:pt x="494901" y="2462145"/>
                  </a:lnTo>
                  <a:close/>
                  <a:moveTo>
                    <a:pt x="216821" y="2460558"/>
                  </a:moveTo>
                  <a:lnTo>
                    <a:pt x="217512" y="2460788"/>
                  </a:lnTo>
                  <a:lnTo>
                    <a:pt x="217972" y="2461247"/>
                  </a:lnTo>
                  <a:lnTo>
                    <a:pt x="220505" y="2463543"/>
                  </a:lnTo>
                  <a:lnTo>
                    <a:pt x="223268" y="2466987"/>
                  </a:lnTo>
                  <a:lnTo>
                    <a:pt x="226261" y="2471349"/>
                  </a:lnTo>
                  <a:lnTo>
                    <a:pt x="229024" y="2476171"/>
                  </a:lnTo>
                  <a:lnTo>
                    <a:pt x="232248" y="2481222"/>
                  </a:lnTo>
                  <a:lnTo>
                    <a:pt x="235011" y="2486503"/>
                  </a:lnTo>
                  <a:lnTo>
                    <a:pt x="239616" y="2496376"/>
                  </a:lnTo>
                  <a:lnTo>
                    <a:pt x="243300" y="2504871"/>
                  </a:lnTo>
                  <a:lnTo>
                    <a:pt x="244681" y="2508315"/>
                  </a:lnTo>
                  <a:lnTo>
                    <a:pt x="245602" y="2511070"/>
                  </a:lnTo>
                  <a:lnTo>
                    <a:pt x="246063" y="2513596"/>
                  </a:lnTo>
                  <a:lnTo>
                    <a:pt x="246063" y="2514973"/>
                  </a:lnTo>
                  <a:lnTo>
                    <a:pt x="246063" y="2515662"/>
                  </a:lnTo>
                  <a:lnTo>
                    <a:pt x="245832" y="2515892"/>
                  </a:lnTo>
                  <a:lnTo>
                    <a:pt x="245372" y="2516121"/>
                  </a:lnTo>
                  <a:lnTo>
                    <a:pt x="244911" y="2515892"/>
                  </a:lnTo>
                  <a:lnTo>
                    <a:pt x="244221" y="2515662"/>
                  </a:lnTo>
                  <a:lnTo>
                    <a:pt x="243069" y="2514744"/>
                  </a:lnTo>
                  <a:lnTo>
                    <a:pt x="241227" y="2512677"/>
                  </a:lnTo>
                  <a:lnTo>
                    <a:pt x="238925" y="2509692"/>
                  </a:lnTo>
                  <a:lnTo>
                    <a:pt x="236162" y="2506248"/>
                  </a:lnTo>
                  <a:lnTo>
                    <a:pt x="233629" y="2502116"/>
                  </a:lnTo>
                  <a:lnTo>
                    <a:pt x="230866" y="2497294"/>
                  </a:lnTo>
                  <a:lnTo>
                    <a:pt x="225570" y="2487651"/>
                  </a:lnTo>
                  <a:lnTo>
                    <a:pt x="220965" y="2477778"/>
                  </a:lnTo>
                  <a:lnTo>
                    <a:pt x="218893" y="2473416"/>
                  </a:lnTo>
                  <a:lnTo>
                    <a:pt x="217512" y="2469283"/>
                  </a:lnTo>
                  <a:lnTo>
                    <a:pt x="216360" y="2465839"/>
                  </a:lnTo>
                  <a:lnTo>
                    <a:pt x="215900" y="2463313"/>
                  </a:lnTo>
                  <a:lnTo>
                    <a:pt x="215900" y="2462165"/>
                  </a:lnTo>
                  <a:lnTo>
                    <a:pt x="216130" y="2461477"/>
                  </a:lnTo>
                  <a:lnTo>
                    <a:pt x="216360" y="2460788"/>
                  </a:lnTo>
                  <a:lnTo>
                    <a:pt x="216821" y="2460558"/>
                  </a:lnTo>
                  <a:close/>
                  <a:moveTo>
                    <a:pt x="273809" y="2447858"/>
                  </a:moveTo>
                  <a:lnTo>
                    <a:pt x="274749" y="2447858"/>
                  </a:lnTo>
                  <a:lnTo>
                    <a:pt x="276157" y="2448315"/>
                  </a:lnTo>
                  <a:lnTo>
                    <a:pt x="278035" y="2449459"/>
                  </a:lnTo>
                  <a:lnTo>
                    <a:pt x="279914" y="2450831"/>
                  </a:lnTo>
                  <a:lnTo>
                    <a:pt x="281557" y="2452431"/>
                  </a:lnTo>
                  <a:lnTo>
                    <a:pt x="283435" y="2454260"/>
                  </a:lnTo>
                  <a:lnTo>
                    <a:pt x="286957" y="2458376"/>
                  </a:lnTo>
                  <a:lnTo>
                    <a:pt x="290478" y="2463178"/>
                  </a:lnTo>
                  <a:lnTo>
                    <a:pt x="293296" y="2468437"/>
                  </a:lnTo>
                  <a:lnTo>
                    <a:pt x="296348" y="2473696"/>
                  </a:lnTo>
                  <a:lnTo>
                    <a:pt x="298696" y="2478726"/>
                  </a:lnTo>
                  <a:lnTo>
                    <a:pt x="300809" y="2483528"/>
                  </a:lnTo>
                  <a:lnTo>
                    <a:pt x="302452" y="2488101"/>
                  </a:lnTo>
                  <a:lnTo>
                    <a:pt x="303861" y="2492446"/>
                  </a:lnTo>
                  <a:lnTo>
                    <a:pt x="304330" y="2496333"/>
                  </a:lnTo>
                  <a:lnTo>
                    <a:pt x="304800" y="2499305"/>
                  </a:lnTo>
                  <a:lnTo>
                    <a:pt x="304330" y="2500449"/>
                  </a:lnTo>
                  <a:lnTo>
                    <a:pt x="304095" y="2501592"/>
                  </a:lnTo>
                  <a:lnTo>
                    <a:pt x="303861" y="2502507"/>
                  </a:lnTo>
                  <a:lnTo>
                    <a:pt x="303391" y="2502964"/>
                  </a:lnTo>
                  <a:lnTo>
                    <a:pt x="302452" y="2503421"/>
                  </a:lnTo>
                  <a:lnTo>
                    <a:pt x="301748" y="2503421"/>
                  </a:lnTo>
                  <a:lnTo>
                    <a:pt x="300809" y="2503421"/>
                  </a:lnTo>
                  <a:lnTo>
                    <a:pt x="299869" y="2503192"/>
                  </a:lnTo>
                  <a:lnTo>
                    <a:pt x="298461" y="2502507"/>
                  </a:lnTo>
                  <a:lnTo>
                    <a:pt x="297522" y="2501592"/>
                  </a:lnTo>
                  <a:lnTo>
                    <a:pt x="294704" y="2499534"/>
                  </a:lnTo>
                  <a:lnTo>
                    <a:pt x="291652" y="2496333"/>
                  </a:lnTo>
                  <a:lnTo>
                    <a:pt x="289070" y="2492903"/>
                  </a:lnTo>
                  <a:lnTo>
                    <a:pt x="286018" y="2489016"/>
                  </a:lnTo>
                  <a:lnTo>
                    <a:pt x="283435" y="2484443"/>
                  </a:lnTo>
                  <a:lnTo>
                    <a:pt x="280618" y="2480098"/>
                  </a:lnTo>
                  <a:lnTo>
                    <a:pt x="278505" y="2475297"/>
                  </a:lnTo>
                  <a:lnTo>
                    <a:pt x="276392" y="2470495"/>
                  </a:lnTo>
                  <a:lnTo>
                    <a:pt x="274514" y="2466150"/>
                  </a:lnTo>
                  <a:lnTo>
                    <a:pt x="272870" y="2461577"/>
                  </a:lnTo>
                  <a:lnTo>
                    <a:pt x="271931" y="2457690"/>
                  </a:lnTo>
                  <a:lnTo>
                    <a:pt x="271462" y="2454260"/>
                  </a:lnTo>
                  <a:lnTo>
                    <a:pt x="271462" y="2451517"/>
                  </a:lnTo>
                  <a:lnTo>
                    <a:pt x="271462" y="2450145"/>
                  </a:lnTo>
                  <a:lnTo>
                    <a:pt x="271931" y="2449459"/>
                  </a:lnTo>
                  <a:lnTo>
                    <a:pt x="272636" y="2448773"/>
                  </a:lnTo>
                  <a:lnTo>
                    <a:pt x="273105" y="2448087"/>
                  </a:lnTo>
                  <a:lnTo>
                    <a:pt x="273809" y="2447858"/>
                  </a:lnTo>
                  <a:close/>
                  <a:moveTo>
                    <a:pt x="1605667" y="2446270"/>
                  </a:moveTo>
                  <a:lnTo>
                    <a:pt x="1609690" y="2446722"/>
                  </a:lnTo>
                  <a:lnTo>
                    <a:pt x="1613937" y="2447625"/>
                  </a:lnTo>
                  <a:lnTo>
                    <a:pt x="1617513" y="2448529"/>
                  </a:lnTo>
                  <a:lnTo>
                    <a:pt x="1620866" y="2449884"/>
                  </a:lnTo>
                  <a:lnTo>
                    <a:pt x="1623771" y="2451691"/>
                  </a:lnTo>
                  <a:lnTo>
                    <a:pt x="1626454" y="2453498"/>
                  </a:lnTo>
                  <a:lnTo>
                    <a:pt x="1628912" y="2455531"/>
                  </a:lnTo>
                  <a:lnTo>
                    <a:pt x="1631147" y="2457789"/>
                  </a:lnTo>
                  <a:lnTo>
                    <a:pt x="1632935" y="2460048"/>
                  </a:lnTo>
                  <a:lnTo>
                    <a:pt x="1634500" y="2462307"/>
                  </a:lnTo>
                  <a:lnTo>
                    <a:pt x="1635841" y="2465017"/>
                  </a:lnTo>
                  <a:lnTo>
                    <a:pt x="1636735" y="2467502"/>
                  </a:lnTo>
                  <a:lnTo>
                    <a:pt x="1637629" y="2469986"/>
                  </a:lnTo>
                  <a:lnTo>
                    <a:pt x="1638076" y="2472471"/>
                  </a:lnTo>
                  <a:lnTo>
                    <a:pt x="1638300" y="2474955"/>
                  </a:lnTo>
                  <a:lnTo>
                    <a:pt x="1638300" y="2477214"/>
                  </a:lnTo>
                  <a:lnTo>
                    <a:pt x="1638076" y="2479472"/>
                  </a:lnTo>
                  <a:lnTo>
                    <a:pt x="1637629" y="2481957"/>
                  </a:lnTo>
                  <a:lnTo>
                    <a:pt x="1636959" y="2483990"/>
                  </a:lnTo>
                  <a:lnTo>
                    <a:pt x="1636288" y="2486023"/>
                  </a:lnTo>
                  <a:lnTo>
                    <a:pt x="1635171" y="2487829"/>
                  </a:lnTo>
                  <a:lnTo>
                    <a:pt x="1634053" y="2489636"/>
                  </a:lnTo>
                  <a:lnTo>
                    <a:pt x="1632935" y="2491443"/>
                  </a:lnTo>
                  <a:lnTo>
                    <a:pt x="1631371" y="2493024"/>
                  </a:lnTo>
                  <a:lnTo>
                    <a:pt x="1629806" y="2494380"/>
                  </a:lnTo>
                  <a:lnTo>
                    <a:pt x="1628242" y="2495735"/>
                  </a:lnTo>
                  <a:lnTo>
                    <a:pt x="1626454" y="2496864"/>
                  </a:lnTo>
                  <a:lnTo>
                    <a:pt x="1624665" y="2497993"/>
                  </a:lnTo>
                  <a:lnTo>
                    <a:pt x="1620642" y="2499800"/>
                  </a:lnTo>
                  <a:lnTo>
                    <a:pt x="1616396" y="2501156"/>
                  </a:lnTo>
                  <a:lnTo>
                    <a:pt x="1612149" y="2501607"/>
                  </a:lnTo>
                  <a:lnTo>
                    <a:pt x="1607455" y="2501833"/>
                  </a:lnTo>
                  <a:lnTo>
                    <a:pt x="1602985" y="2501381"/>
                  </a:lnTo>
                  <a:lnTo>
                    <a:pt x="1598515" y="2500252"/>
                  </a:lnTo>
                  <a:lnTo>
                    <a:pt x="1596279" y="2499574"/>
                  </a:lnTo>
                  <a:lnTo>
                    <a:pt x="1594268" y="2498897"/>
                  </a:lnTo>
                  <a:lnTo>
                    <a:pt x="1592033" y="2497542"/>
                  </a:lnTo>
                  <a:lnTo>
                    <a:pt x="1590245" y="2496412"/>
                  </a:lnTo>
                  <a:lnTo>
                    <a:pt x="1588233" y="2494831"/>
                  </a:lnTo>
                  <a:lnTo>
                    <a:pt x="1586445" y="2493250"/>
                  </a:lnTo>
                  <a:lnTo>
                    <a:pt x="1584433" y="2491669"/>
                  </a:lnTo>
                  <a:lnTo>
                    <a:pt x="1582645" y="2489636"/>
                  </a:lnTo>
                  <a:lnTo>
                    <a:pt x="1580410" y="2486248"/>
                  </a:lnTo>
                  <a:lnTo>
                    <a:pt x="1578622" y="2482860"/>
                  </a:lnTo>
                  <a:lnTo>
                    <a:pt x="1577281" y="2479472"/>
                  </a:lnTo>
                  <a:lnTo>
                    <a:pt x="1576610" y="2475859"/>
                  </a:lnTo>
                  <a:lnTo>
                    <a:pt x="1576387" y="2472245"/>
                  </a:lnTo>
                  <a:lnTo>
                    <a:pt x="1576610" y="2468631"/>
                  </a:lnTo>
                  <a:lnTo>
                    <a:pt x="1577281" y="2465243"/>
                  </a:lnTo>
                  <a:lnTo>
                    <a:pt x="1578622" y="2462081"/>
                  </a:lnTo>
                  <a:lnTo>
                    <a:pt x="1580410" y="2458919"/>
                  </a:lnTo>
                  <a:lnTo>
                    <a:pt x="1582422" y="2456208"/>
                  </a:lnTo>
                  <a:lnTo>
                    <a:pt x="1585327" y="2453498"/>
                  </a:lnTo>
                  <a:lnTo>
                    <a:pt x="1588456" y="2451239"/>
                  </a:lnTo>
                  <a:lnTo>
                    <a:pt x="1592033" y="2449432"/>
                  </a:lnTo>
                  <a:lnTo>
                    <a:pt x="1596056" y="2447851"/>
                  </a:lnTo>
                  <a:lnTo>
                    <a:pt x="1600526" y="2446722"/>
                  </a:lnTo>
                  <a:lnTo>
                    <a:pt x="1605667" y="2446270"/>
                  </a:lnTo>
                  <a:close/>
                  <a:moveTo>
                    <a:pt x="1808389" y="2444683"/>
                  </a:moveTo>
                  <a:lnTo>
                    <a:pt x="1812471" y="2444914"/>
                  </a:lnTo>
                  <a:lnTo>
                    <a:pt x="1816327" y="2445835"/>
                  </a:lnTo>
                  <a:lnTo>
                    <a:pt x="1819955" y="2446988"/>
                  </a:lnTo>
                  <a:lnTo>
                    <a:pt x="1823357" y="2448140"/>
                  </a:lnTo>
                  <a:lnTo>
                    <a:pt x="1826305" y="2449753"/>
                  </a:lnTo>
                  <a:lnTo>
                    <a:pt x="1829027" y="2451596"/>
                  </a:lnTo>
                  <a:lnTo>
                    <a:pt x="1831295" y="2453440"/>
                  </a:lnTo>
                  <a:lnTo>
                    <a:pt x="1833336" y="2455975"/>
                  </a:lnTo>
                  <a:lnTo>
                    <a:pt x="1835150" y="2458049"/>
                  </a:lnTo>
                  <a:lnTo>
                    <a:pt x="1836511" y="2460584"/>
                  </a:lnTo>
                  <a:lnTo>
                    <a:pt x="1837872" y="2463119"/>
                  </a:lnTo>
                  <a:lnTo>
                    <a:pt x="1838779" y="2465653"/>
                  </a:lnTo>
                  <a:lnTo>
                    <a:pt x="1839459" y="2468188"/>
                  </a:lnTo>
                  <a:lnTo>
                    <a:pt x="1839913" y="2470723"/>
                  </a:lnTo>
                  <a:lnTo>
                    <a:pt x="1839913" y="2473258"/>
                  </a:lnTo>
                  <a:lnTo>
                    <a:pt x="1839913" y="2475563"/>
                  </a:lnTo>
                  <a:lnTo>
                    <a:pt x="1839686" y="2478097"/>
                  </a:lnTo>
                  <a:lnTo>
                    <a:pt x="1839006" y="2480402"/>
                  </a:lnTo>
                  <a:lnTo>
                    <a:pt x="1838325" y="2482706"/>
                  </a:lnTo>
                  <a:lnTo>
                    <a:pt x="1837645" y="2484780"/>
                  </a:lnTo>
                  <a:lnTo>
                    <a:pt x="1836511" y="2486624"/>
                  </a:lnTo>
                  <a:lnTo>
                    <a:pt x="1835150" y="2488698"/>
                  </a:lnTo>
                  <a:lnTo>
                    <a:pt x="1833789" y="2490311"/>
                  </a:lnTo>
                  <a:lnTo>
                    <a:pt x="1832656" y="2492154"/>
                  </a:lnTo>
                  <a:lnTo>
                    <a:pt x="1830841" y="2493537"/>
                  </a:lnTo>
                  <a:lnTo>
                    <a:pt x="1829254" y="2495150"/>
                  </a:lnTo>
                  <a:lnTo>
                    <a:pt x="1827439" y="2496533"/>
                  </a:lnTo>
                  <a:lnTo>
                    <a:pt x="1825625" y="2497455"/>
                  </a:lnTo>
                  <a:lnTo>
                    <a:pt x="1821543" y="2499529"/>
                  </a:lnTo>
                  <a:lnTo>
                    <a:pt x="1817234" y="2500681"/>
                  </a:lnTo>
                  <a:lnTo>
                    <a:pt x="1812698" y="2501603"/>
                  </a:lnTo>
                  <a:lnTo>
                    <a:pt x="1808389" y="2501833"/>
                  </a:lnTo>
                  <a:lnTo>
                    <a:pt x="1803854" y="2501603"/>
                  </a:lnTo>
                  <a:lnTo>
                    <a:pt x="1801586" y="2500911"/>
                  </a:lnTo>
                  <a:lnTo>
                    <a:pt x="1799091" y="2500450"/>
                  </a:lnTo>
                  <a:lnTo>
                    <a:pt x="1797050" y="2499759"/>
                  </a:lnTo>
                  <a:lnTo>
                    <a:pt x="1795009" y="2498607"/>
                  </a:lnTo>
                  <a:lnTo>
                    <a:pt x="1792968" y="2497455"/>
                  </a:lnTo>
                  <a:lnTo>
                    <a:pt x="1790700" y="2496302"/>
                  </a:lnTo>
                  <a:lnTo>
                    <a:pt x="1788886" y="2494920"/>
                  </a:lnTo>
                  <a:lnTo>
                    <a:pt x="1787071" y="2493307"/>
                  </a:lnTo>
                  <a:lnTo>
                    <a:pt x="1785257" y="2491463"/>
                  </a:lnTo>
                  <a:lnTo>
                    <a:pt x="1783669" y="2489620"/>
                  </a:lnTo>
                  <a:lnTo>
                    <a:pt x="1781402" y="2486393"/>
                  </a:lnTo>
                  <a:lnTo>
                    <a:pt x="1779814" y="2482706"/>
                  </a:lnTo>
                  <a:lnTo>
                    <a:pt x="1778453" y="2479250"/>
                  </a:lnTo>
                  <a:lnTo>
                    <a:pt x="1778000" y="2475563"/>
                  </a:lnTo>
                  <a:lnTo>
                    <a:pt x="1778000" y="2472106"/>
                  </a:lnTo>
                  <a:lnTo>
                    <a:pt x="1778227" y="2468419"/>
                  </a:lnTo>
                  <a:lnTo>
                    <a:pt x="1779360" y="2464962"/>
                  </a:lnTo>
                  <a:lnTo>
                    <a:pt x="1780494" y="2461506"/>
                  </a:lnTo>
                  <a:lnTo>
                    <a:pt x="1782536" y="2458279"/>
                  </a:lnTo>
                  <a:lnTo>
                    <a:pt x="1784803" y="2455053"/>
                  </a:lnTo>
                  <a:lnTo>
                    <a:pt x="1787752" y="2452518"/>
                  </a:lnTo>
                  <a:lnTo>
                    <a:pt x="1791153" y="2449983"/>
                  </a:lnTo>
                  <a:lnTo>
                    <a:pt x="1794782" y="2447909"/>
                  </a:lnTo>
                  <a:lnTo>
                    <a:pt x="1798864" y="2446296"/>
                  </a:lnTo>
                  <a:lnTo>
                    <a:pt x="1803400" y="2445374"/>
                  </a:lnTo>
                  <a:lnTo>
                    <a:pt x="1808389" y="2444683"/>
                  </a:lnTo>
                  <a:close/>
                  <a:moveTo>
                    <a:pt x="2007049" y="2439920"/>
                  </a:moveTo>
                  <a:lnTo>
                    <a:pt x="2011101" y="2440150"/>
                  </a:lnTo>
                  <a:lnTo>
                    <a:pt x="2015153" y="2441068"/>
                  </a:lnTo>
                  <a:lnTo>
                    <a:pt x="2018529" y="2441756"/>
                  </a:lnTo>
                  <a:lnTo>
                    <a:pt x="2021455" y="2443133"/>
                  </a:lnTo>
                  <a:lnTo>
                    <a:pt x="2024382" y="2444740"/>
                  </a:lnTo>
                  <a:lnTo>
                    <a:pt x="2027083" y="2446347"/>
                  </a:lnTo>
                  <a:lnTo>
                    <a:pt x="2029109" y="2448412"/>
                  </a:lnTo>
                  <a:lnTo>
                    <a:pt x="2031134" y="2450478"/>
                  </a:lnTo>
                  <a:lnTo>
                    <a:pt x="2032710" y="2453003"/>
                  </a:lnTo>
                  <a:lnTo>
                    <a:pt x="2034061" y="2455298"/>
                  </a:lnTo>
                  <a:lnTo>
                    <a:pt x="2034961" y="2457593"/>
                  </a:lnTo>
                  <a:lnTo>
                    <a:pt x="2035861" y="2460347"/>
                  </a:lnTo>
                  <a:lnTo>
                    <a:pt x="2036312" y="2462642"/>
                  </a:lnTo>
                  <a:lnTo>
                    <a:pt x="2036762" y="2465397"/>
                  </a:lnTo>
                  <a:lnTo>
                    <a:pt x="2036762" y="2467692"/>
                  </a:lnTo>
                  <a:lnTo>
                    <a:pt x="2036537" y="2469987"/>
                  </a:lnTo>
                  <a:lnTo>
                    <a:pt x="2036312" y="2472741"/>
                  </a:lnTo>
                  <a:lnTo>
                    <a:pt x="2035636" y="2475036"/>
                  </a:lnTo>
                  <a:lnTo>
                    <a:pt x="2034961" y="2477332"/>
                  </a:lnTo>
                  <a:lnTo>
                    <a:pt x="2034061" y="2479397"/>
                  </a:lnTo>
                  <a:lnTo>
                    <a:pt x="2032935" y="2481463"/>
                  </a:lnTo>
                  <a:lnTo>
                    <a:pt x="2031585" y="2483299"/>
                  </a:lnTo>
                  <a:lnTo>
                    <a:pt x="2030459" y="2485135"/>
                  </a:lnTo>
                  <a:lnTo>
                    <a:pt x="2028883" y="2486742"/>
                  </a:lnTo>
                  <a:lnTo>
                    <a:pt x="2027308" y="2488348"/>
                  </a:lnTo>
                  <a:lnTo>
                    <a:pt x="2025732" y="2489955"/>
                  </a:lnTo>
                  <a:lnTo>
                    <a:pt x="2022131" y="2492250"/>
                  </a:lnTo>
                  <a:lnTo>
                    <a:pt x="2017854" y="2494316"/>
                  </a:lnTo>
                  <a:lnTo>
                    <a:pt x="2013802" y="2495693"/>
                  </a:lnTo>
                  <a:lnTo>
                    <a:pt x="2009300" y="2496841"/>
                  </a:lnTo>
                  <a:lnTo>
                    <a:pt x="2005249" y="2497070"/>
                  </a:lnTo>
                  <a:lnTo>
                    <a:pt x="2000747" y="2496841"/>
                  </a:lnTo>
                  <a:lnTo>
                    <a:pt x="1998496" y="2496152"/>
                  </a:lnTo>
                  <a:lnTo>
                    <a:pt x="1996470" y="2495693"/>
                  </a:lnTo>
                  <a:lnTo>
                    <a:pt x="1994219" y="2495004"/>
                  </a:lnTo>
                  <a:lnTo>
                    <a:pt x="1992193" y="2494086"/>
                  </a:lnTo>
                  <a:lnTo>
                    <a:pt x="1990167" y="2493168"/>
                  </a:lnTo>
                  <a:lnTo>
                    <a:pt x="1988367" y="2492021"/>
                  </a:lnTo>
                  <a:lnTo>
                    <a:pt x="1986566" y="2490414"/>
                  </a:lnTo>
                  <a:lnTo>
                    <a:pt x="1984765" y="2488807"/>
                  </a:lnTo>
                  <a:lnTo>
                    <a:pt x="1983190" y="2487201"/>
                  </a:lnTo>
                  <a:lnTo>
                    <a:pt x="1981614" y="2485135"/>
                  </a:lnTo>
                  <a:lnTo>
                    <a:pt x="1979588" y="2481922"/>
                  </a:lnTo>
                  <a:lnTo>
                    <a:pt x="1978012" y="2478479"/>
                  </a:lnTo>
                  <a:lnTo>
                    <a:pt x="1976887" y="2475036"/>
                  </a:lnTo>
                  <a:lnTo>
                    <a:pt x="1976437" y="2471364"/>
                  </a:lnTo>
                  <a:lnTo>
                    <a:pt x="1976437" y="2467692"/>
                  </a:lnTo>
                  <a:lnTo>
                    <a:pt x="1976887" y="2464020"/>
                  </a:lnTo>
                  <a:lnTo>
                    <a:pt x="1978012" y="2460577"/>
                  </a:lnTo>
                  <a:lnTo>
                    <a:pt x="1979363" y="2457134"/>
                  </a:lnTo>
                  <a:lnTo>
                    <a:pt x="1981389" y="2453921"/>
                  </a:lnTo>
                  <a:lnTo>
                    <a:pt x="1983640" y="2450707"/>
                  </a:lnTo>
                  <a:lnTo>
                    <a:pt x="1986566" y="2448183"/>
                  </a:lnTo>
                  <a:lnTo>
                    <a:pt x="1989717" y="2445658"/>
                  </a:lnTo>
                  <a:lnTo>
                    <a:pt x="1993544" y="2443592"/>
                  </a:lnTo>
                  <a:lnTo>
                    <a:pt x="1997596" y="2441986"/>
                  </a:lnTo>
                  <a:lnTo>
                    <a:pt x="2002097" y="2440838"/>
                  </a:lnTo>
                  <a:lnTo>
                    <a:pt x="2007049" y="2439920"/>
                  </a:lnTo>
                  <a:close/>
                  <a:moveTo>
                    <a:pt x="386409" y="2436745"/>
                  </a:moveTo>
                  <a:lnTo>
                    <a:pt x="387761" y="2436745"/>
                  </a:lnTo>
                  <a:lnTo>
                    <a:pt x="389790" y="2436972"/>
                  </a:lnTo>
                  <a:lnTo>
                    <a:pt x="391818" y="2438106"/>
                  </a:lnTo>
                  <a:lnTo>
                    <a:pt x="394298" y="2439240"/>
                  </a:lnTo>
                  <a:lnTo>
                    <a:pt x="396326" y="2440827"/>
                  </a:lnTo>
                  <a:lnTo>
                    <a:pt x="398355" y="2442642"/>
                  </a:lnTo>
                  <a:lnTo>
                    <a:pt x="400383" y="2444456"/>
                  </a:lnTo>
                  <a:lnTo>
                    <a:pt x="402186" y="2446724"/>
                  </a:lnTo>
                  <a:lnTo>
                    <a:pt x="406018" y="2451486"/>
                  </a:lnTo>
                  <a:lnTo>
                    <a:pt x="409399" y="2456476"/>
                  </a:lnTo>
                  <a:lnTo>
                    <a:pt x="411878" y="2461692"/>
                  </a:lnTo>
                  <a:lnTo>
                    <a:pt x="414132" y="2466908"/>
                  </a:lnTo>
                  <a:lnTo>
                    <a:pt x="415710" y="2471670"/>
                  </a:lnTo>
                  <a:lnTo>
                    <a:pt x="416611" y="2474619"/>
                  </a:lnTo>
                  <a:lnTo>
                    <a:pt x="417062" y="2477113"/>
                  </a:lnTo>
                  <a:lnTo>
                    <a:pt x="417287" y="2479835"/>
                  </a:lnTo>
                  <a:lnTo>
                    <a:pt x="417513" y="2481876"/>
                  </a:lnTo>
                  <a:lnTo>
                    <a:pt x="417287" y="2484144"/>
                  </a:lnTo>
                  <a:lnTo>
                    <a:pt x="417062" y="2486185"/>
                  </a:lnTo>
                  <a:lnTo>
                    <a:pt x="416837" y="2487546"/>
                  </a:lnTo>
                  <a:lnTo>
                    <a:pt x="415935" y="2489133"/>
                  </a:lnTo>
                  <a:lnTo>
                    <a:pt x="415259" y="2490267"/>
                  </a:lnTo>
                  <a:lnTo>
                    <a:pt x="414583" y="2491401"/>
                  </a:lnTo>
                  <a:lnTo>
                    <a:pt x="413456" y="2491855"/>
                  </a:lnTo>
                  <a:lnTo>
                    <a:pt x="412103" y="2492308"/>
                  </a:lnTo>
                  <a:lnTo>
                    <a:pt x="410526" y="2492308"/>
                  </a:lnTo>
                  <a:lnTo>
                    <a:pt x="408948" y="2492081"/>
                  </a:lnTo>
                  <a:lnTo>
                    <a:pt x="407370" y="2491628"/>
                  </a:lnTo>
                  <a:lnTo>
                    <a:pt x="405567" y="2490494"/>
                  </a:lnTo>
                  <a:lnTo>
                    <a:pt x="402186" y="2488453"/>
                  </a:lnTo>
                  <a:lnTo>
                    <a:pt x="399256" y="2485504"/>
                  </a:lnTo>
                  <a:lnTo>
                    <a:pt x="396326" y="2482329"/>
                  </a:lnTo>
                  <a:lnTo>
                    <a:pt x="393396" y="2478701"/>
                  </a:lnTo>
                  <a:lnTo>
                    <a:pt x="390917" y="2474619"/>
                  </a:lnTo>
                  <a:lnTo>
                    <a:pt x="388212" y="2470310"/>
                  </a:lnTo>
                  <a:lnTo>
                    <a:pt x="386184" y="2466228"/>
                  </a:lnTo>
                  <a:lnTo>
                    <a:pt x="384381" y="2461692"/>
                  </a:lnTo>
                  <a:lnTo>
                    <a:pt x="383028" y="2457383"/>
                  </a:lnTo>
                  <a:lnTo>
                    <a:pt x="381676" y="2453074"/>
                  </a:lnTo>
                  <a:lnTo>
                    <a:pt x="381225" y="2449218"/>
                  </a:lnTo>
                  <a:lnTo>
                    <a:pt x="381000" y="2445817"/>
                  </a:lnTo>
                  <a:lnTo>
                    <a:pt x="381225" y="2442642"/>
                  </a:lnTo>
                  <a:lnTo>
                    <a:pt x="381451" y="2441508"/>
                  </a:lnTo>
                  <a:lnTo>
                    <a:pt x="382127" y="2440147"/>
                  </a:lnTo>
                  <a:lnTo>
                    <a:pt x="382803" y="2439013"/>
                  </a:lnTo>
                  <a:lnTo>
                    <a:pt x="383704" y="2438333"/>
                  </a:lnTo>
                  <a:lnTo>
                    <a:pt x="384381" y="2437425"/>
                  </a:lnTo>
                  <a:lnTo>
                    <a:pt x="385508" y="2436972"/>
                  </a:lnTo>
                  <a:lnTo>
                    <a:pt x="386409" y="2436745"/>
                  </a:lnTo>
                  <a:close/>
                  <a:moveTo>
                    <a:pt x="2200728" y="2430395"/>
                  </a:moveTo>
                  <a:lnTo>
                    <a:pt x="2204583" y="2430626"/>
                  </a:lnTo>
                  <a:lnTo>
                    <a:pt x="2208212" y="2431086"/>
                  </a:lnTo>
                  <a:lnTo>
                    <a:pt x="2211614" y="2432008"/>
                  </a:lnTo>
                  <a:lnTo>
                    <a:pt x="2214789" y="2433160"/>
                  </a:lnTo>
                  <a:lnTo>
                    <a:pt x="2217510" y="2434543"/>
                  </a:lnTo>
                  <a:lnTo>
                    <a:pt x="2219778" y="2436387"/>
                  </a:lnTo>
                  <a:lnTo>
                    <a:pt x="2221819" y="2438230"/>
                  </a:lnTo>
                  <a:lnTo>
                    <a:pt x="2223634" y="2440304"/>
                  </a:lnTo>
                  <a:lnTo>
                    <a:pt x="2225221" y="2442839"/>
                  </a:lnTo>
                  <a:lnTo>
                    <a:pt x="2226582" y="2445144"/>
                  </a:lnTo>
                  <a:lnTo>
                    <a:pt x="2227489" y="2447678"/>
                  </a:lnTo>
                  <a:lnTo>
                    <a:pt x="2228169" y="2450213"/>
                  </a:lnTo>
                  <a:lnTo>
                    <a:pt x="2228623" y="2452518"/>
                  </a:lnTo>
                  <a:lnTo>
                    <a:pt x="2228850" y="2455283"/>
                  </a:lnTo>
                  <a:lnTo>
                    <a:pt x="2228850" y="2457587"/>
                  </a:lnTo>
                  <a:lnTo>
                    <a:pt x="2228623" y="2460122"/>
                  </a:lnTo>
                  <a:lnTo>
                    <a:pt x="2228169" y="2462657"/>
                  </a:lnTo>
                  <a:lnTo>
                    <a:pt x="2227489" y="2465192"/>
                  </a:lnTo>
                  <a:lnTo>
                    <a:pt x="2226582" y="2467266"/>
                  </a:lnTo>
                  <a:lnTo>
                    <a:pt x="2225448" y="2469340"/>
                  </a:lnTo>
                  <a:lnTo>
                    <a:pt x="2224541" y="2471414"/>
                  </a:lnTo>
                  <a:lnTo>
                    <a:pt x="2223180" y="2473488"/>
                  </a:lnTo>
                  <a:lnTo>
                    <a:pt x="2221819" y="2475332"/>
                  </a:lnTo>
                  <a:lnTo>
                    <a:pt x="2220232" y="2476945"/>
                  </a:lnTo>
                  <a:lnTo>
                    <a:pt x="2217284" y="2480171"/>
                  </a:lnTo>
                  <a:lnTo>
                    <a:pt x="2213428" y="2482936"/>
                  </a:lnTo>
                  <a:lnTo>
                    <a:pt x="2209573" y="2484780"/>
                  </a:lnTo>
                  <a:lnTo>
                    <a:pt x="2205491" y="2486393"/>
                  </a:lnTo>
                  <a:lnTo>
                    <a:pt x="2201182" y="2487315"/>
                  </a:lnTo>
                  <a:lnTo>
                    <a:pt x="2196873" y="2487545"/>
                  </a:lnTo>
                  <a:lnTo>
                    <a:pt x="2192564" y="2487315"/>
                  </a:lnTo>
                  <a:lnTo>
                    <a:pt x="2190523" y="2487084"/>
                  </a:lnTo>
                  <a:lnTo>
                    <a:pt x="2188482" y="2486623"/>
                  </a:lnTo>
                  <a:lnTo>
                    <a:pt x="2186667" y="2486162"/>
                  </a:lnTo>
                  <a:lnTo>
                    <a:pt x="2184626" y="2485241"/>
                  </a:lnTo>
                  <a:lnTo>
                    <a:pt x="2182812" y="2484088"/>
                  </a:lnTo>
                  <a:lnTo>
                    <a:pt x="2180998" y="2482936"/>
                  </a:lnTo>
                  <a:lnTo>
                    <a:pt x="2178956" y="2481554"/>
                  </a:lnTo>
                  <a:lnTo>
                    <a:pt x="2177596" y="2479940"/>
                  </a:lnTo>
                  <a:lnTo>
                    <a:pt x="2176008" y="2478327"/>
                  </a:lnTo>
                  <a:lnTo>
                    <a:pt x="2174421" y="2476484"/>
                  </a:lnTo>
                  <a:lnTo>
                    <a:pt x="2172833" y="2473258"/>
                  </a:lnTo>
                  <a:lnTo>
                    <a:pt x="2171472" y="2470031"/>
                  </a:lnTo>
                  <a:lnTo>
                    <a:pt x="2170792" y="2467036"/>
                  </a:lnTo>
                  <a:lnTo>
                    <a:pt x="2170112" y="2463118"/>
                  </a:lnTo>
                  <a:lnTo>
                    <a:pt x="2170339" y="2459661"/>
                  </a:lnTo>
                  <a:lnTo>
                    <a:pt x="2171019" y="2455974"/>
                  </a:lnTo>
                  <a:lnTo>
                    <a:pt x="2171926" y="2452287"/>
                  </a:lnTo>
                  <a:lnTo>
                    <a:pt x="2173287" y="2448831"/>
                  </a:lnTo>
                  <a:lnTo>
                    <a:pt x="2175101" y="2445374"/>
                  </a:lnTo>
                  <a:lnTo>
                    <a:pt x="2177596" y="2442148"/>
                  </a:lnTo>
                  <a:lnTo>
                    <a:pt x="2180317" y="2439382"/>
                  </a:lnTo>
                  <a:lnTo>
                    <a:pt x="2183492" y="2436617"/>
                  </a:lnTo>
                  <a:lnTo>
                    <a:pt x="2187121" y="2434543"/>
                  </a:lnTo>
                  <a:lnTo>
                    <a:pt x="2191430" y="2432700"/>
                  </a:lnTo>
                  <a:lnTo>
                    <a:pt x="2195739" y="2431317"/>
                  </a:lnTo>
                  <a:lnTo>
                    <a:pt x="2200728" y="2430395"/>
                  </a:lnTo>
                  <a:close/>
                  <a:moveTo>
                    <a:pt x="180975" y="2427220"/>
                  </a:moveTo>
                  <a:lnTo>
                    <a:pt x="181196" y="2427220"/>
                  </a:lnTo>
                  <a:lnTo>
                    <a:pt x="181417" y="2427450"/>
                  </a:lnTo>
                  <a:lnTo>
                    <a:pt x="183187" y="2430205"/>
                  </a:lnTo>
                  <a:lnTo>
                    <a:pt x="185178" y="2433879"/>
                  </a:lnTo>
                  <a:lnTo>
                    <a:pt x="190044" y="2443292"/>
                  </a:lnTo>
                  <a:lnTo>
                    <a:pt x="195575" y="2453624"/>
                  </a:lnTo>
                  <a:lnTo>
                    <a:pt x="199778" y="2463267"/>
                  </a:lnTo>
                  <a:lnTo>
                    <a:pt x="204866" y="2474288"/>
                  </a:lnTo>
                  <a:lnTo>
                    <a:pt x="206857" y="2479569"/>
                  </a:lnTo>
                  <a:lnTo>
                    <a:pt x="207742" y="2481406"/>
                  </a:lnTo>
                  <a:lnTo>
                    <a:pt x="207963" y="2482783"/>
                  </a:lnTo>
                  <a:lnTo>
                    <a:pt x="207742" y="2482783"/>
                  </a:lnTo>
                  <a:lnTo>
                    <a:pt x="206635" y="2481406"/>
                  </a:lnTo>
                  <a:lnTo>
                    <a:pt x="205087" y="2479339"/>
                  </a:lnTo>
                  <a:lnTo>
                    <a:pt x="201548" y="2472681"/>
                  </a:lnTo>
                  <a:lnTo>
                    <a:pt x="197566" y="2464415"/>
                  </a:lnTo>
                  <a:lnTo>
                    <a:pt x="192920" y="2455231"/>
                  </a:lnTo>
                  <a:lnTo>
                    <a:pt x="188275" y="2445818"/>
                  </a:lnTo>
                  <a:lnTo>
                    <a:pt x="184735" y="2437552"/>
                  </a:lnTo>
                  <a:lnTo>
                    <a:pt x="182081" y="2430894"/>
                  </a:lnTo>
                  <a:lnTo>
                    <a:pt x="181196" y="2428598"/>
                  </a:lnTo>
                  <a:lnTo>
                    <a:pt x="180975" y="2427220"/>
                  </a:lnTo>
                  <a:close/>
                  <a:moveTo>
                    <a:pt x="217438" y="2420870"/>
                  </a:moveTo>
                  <a:lnTo>
                    <a:pt x="217878" y="2420870"/>
                  </a:lnTo>
                  <a:lnTo>
                    <a:pt x="218977" y="2421324"/>
                  </a:lnTo>
                  <a:lnTo>
                    <a:pt x="220296" y="2422458"/>
                  </a:lnTo>
                  <a:lnTo>
                    <a:pt x="221615" y="2423818"/>
                  </a:lnTo>
                  <a:lnTo>
                    <a:pt x="224472" y="2427220"/>
                  </a:lnTo>
                  <a:lnTo>
                    <a:pt x="227330" y="2431529"/>
                  </a:lnTo>
                  <a:lnTo>
                    <a:pt x="230407" y="2436292"/>
                  </a:lnTo>
                  <a:lnTo>
                    <a:pt x="233265" y="2441508"/>
                  </a:lnTo>
                  <a:lnTo>
                    <a:pt x="235682" y="2446724"/>
                  </a:lnTo>
                  <a:lnTo>
                    <a:pt x="237881" y="2451940"/>
                  </a:lnTo>
                  <a:lnTo>
                    <a:pt x="240079" y="2456703"/>
                  </a:lnTo>
                  <a:lnTo>
                    <a:pt x="241837" y="2461012"/>
                  </a:lnTo>
                  <a:lnTo>
                    <a:pt x="242936" y="2465321"/>
                  </a:lnTo>
                  <a:lnTo>
                    <a:pt x="244035" y="2468722"/>
                  </a:lnTo>
                  <a:lnTo>
                    <a:pt x="244475" y="2471444"/>
                  </a:lnTo>
                  <a:lnTo>
                    <a:pt x="244475" y="2473938"/>
                  </a:lnTo>
                  <a:lnTo>
                    <a:pt x="244255" y="2475526"/>
                  </a:lnTo>
                  <a:lnTo>
                    <a:pt x="244035" y="2475980"/>
                  </a:lnTo>
                  <a:lnTo>
                    <a:pt x="243815" y="2476433"/>
                  </a:lnTo>
                  <a:lnTo>
                    <a:pt x="243376" y="2476433"/>
                  </a:lnTo>
                  <a:lnTo>
                    <a:pt x="242716" y="2476433"/>
                  </a:lnTo>
                  <a:lnTo>
                    <a:pt x="241837" y="2475980"/>
                  </a:lnTo>
                  <a:lnTo>
                    <a:pt x="240738" y="2475526"/>
                  </a:lnTo>
                  <a:lnTo>
                    <a:pt x="238760" y="2473712"/>
                  </a:lnTo>
                  <a:lnTo>
                    <a:pt x="236562" y="2470763"/>
                  </a:lnTo>
                  <a:lnTo>
                    <a:pt x="233924" y="2467362"/>
                  </a:lnTo>
                  <a:lnTo>
                    <a:pt x="231286" y="2463506"/>
                  </a:lnTo>
                  <a:lnTo>
                    <a:pt x="228868" y="2458970"/>
                  </a:lnTo>
                  <a:lnTo>
                    <a:pt x="226670" y="2454208"/>
                  </a:lnTo>
                  <a:lnTo>
                    <a:pt x="224033" y="2449219"/>
                  </a:lnTo>
                  <a:lnTo>
                    <a:pt x="222054" y="2444683"/>
                  </a:lnTo>
                  <a:lnTo>
                    <a:pt x="220076" y="2439694"/>
                  </a:lnTo>
                  <a:lnTo>
                    <a:pt x="218537" y="2435158"/>
                  </a:lnTo>
                  <a:lnTo>
                    <a:pt x="217219" y="2431076"/>
                  </a:lnTo>
                  <a:lnTo>
                    <a:pt x="216120" y="2427447"/>
                  </a:lnTo>
                  <a:lnTo>
                    <a:pt x="215900" y="2424499"/>
                  </a:lnTo>
                  <a:lnTo>
                    <a:pt x="215900" y="2423365"/>
                  </a:lnTo>
                  <a:lnTo>
                    <a:pt x="216120" y="2422458"/>
                  </a:lnTo>
                  <a:lnTo>
                    <a:pt x="216559" y="2421550"/>
                  </a:lnTo>
                  <a:lnTo>
                    <a:pt x="216999" y="2421097"/>
                  </a:lnTo>
                  <a:lnTo>
                    <a:pt x="217438" y="2420870"/>
                  </a:lnTo>
                  <a:close/>
                  <a:moveTo>
                    <a:pt x="2386815" y="2417695"/>
                  </a:moveTo>
                  <a:lnTo>
                    <a:pt x="2390914" y="2417695"/>
                  </a:lnTo>
                  <a:lnTo>
                    <a:pt x="2394329" y="2418152"/>
                  </a:lnTo>
                  <a:lnTo>
                    <a:pt x="2397289" y="2419067"/>
                  </a:lnTo>
                  <a:lnTo>
                    <a:pt x="2400249" y="2419981"/>
                  </a:lnTo>
                  <a:lnTo>
                    <a:pt x="2402981" y="2421581"/>
                  </a:lnTo>
                  <a:lnTo>
                    <a:pt x="2405031" y="2423182"/>
                  </a:lnTo>
                  <a:lnTo>
                    <a:pt x="2407080" y="2425010"/>
                  </a:lnTo>
                  <a:lnTo>
                    <a:pt x="2408674" y="2427296"/>
                  </a:lnTo>
                  <a:lnTo>
                    <a:pt x="2410040" y="2429582"/>
                  </a:lnTo>
                  <a:lnTo>
                    <a:pt x="2411178" y="2431868"/>
                  </a:lnTo>
                  <a:lnTo>
                    <a:pt x="2412089" y="2434383"/>
                  </a:lnTo>
                  <a:lnTo>
                    <a:pt x="2412544" y="2436898"/>
                  </a:lnTo>
                  <a:lnTo>
                    <a:pt x="2412772" y="2439412"/>
                  </a:lnTo>
                  <a:lnTo>
                    <a:pt x="2413000" y="2441927"/>
                  </a:lnTo>
                  <a:lnTo>
                    <a:pt x="2412772" y="2444213"/>
                  </a:lnTo>
                  <a:lnTo>
                    <a:pt x="2412544" y="2446727"/>
                  </a:lnTo>
                  <a:lnTo>
                    <a:pt x="2412089" y="2449242"/>
                  </a:lnTo>
                  <a:lnTo>
                    <a:pt x="2411178" y="2451757"/>
                  </a:lnTo>
                  <a:lnTo>
                    <a:pt x="2410495" y="2453814"/>
                  </a:lnTo>
                  <a:lnTo>
                    <a:pt x="2409357" y="2455871"/>
                  </a:lnTo>
                  <a:lnTo>
                    <a:pt x="2408446" y="2457929"/>
                  </a:lnTo>
                  <a:lnTo>
                    <a:pt x="2407080" y="2459986"/>
                  </a:lnTo>
                  <a:lnTo>
                    <a:pt x="2404120" y="2463872"/>
                  </a:lnTo>
                  <a:lnTo>
                    <a:pt x="2400932" y="2466616"/>
                  </a:lnTo>
                  <a:lnTo>
                    <a:pt x="2397289" y="2469587"/>
                  </a:lnTo>
                  <a:lnTo>
                    <a:pt x="2393418" y="2471645"/>
                  </a:lnTo>
                  <a:lnTo>
                    <a:pt x="2389548" y="2473245"/>
                  </a:lnTo>
                  <a:lnTo>
                    <a:pt x="2385222" y="2474388"/>
                  </a:lnTo>
                  <a:lnTo>
                    <a:pt x="2381123" y="2474845"/>
                  </a:lnTo>
                  <a:lnTo>
                    <a:pt x="2377253" y="2474617"/>
                  </a:lnTo>
                  <a:lnTo>
                    <a:pt x="2374976" y="2474388"/>
                  </a:lnTo>
                  <a:lnTo>
                    <a:pt x="2372926" y="2473702"/>
                  </a:lnTo>
                  <a:lnTo>
                    <a:pt x="2371105" y="2473245"/>
                  </a:lnTo>
                  <a:lnTo>
                    <a:pt x="2369283" y="2472559"/>
                  </a:lnTo>
                  <a:lnTo>
                    <a:pt x="2367462" y="2471416"/>
                  </a:lnTo>
                  <a:lnTo>
                    <a:pt x="2365868" y="2470273"/>
                  </a:lnTo>
                  <a:lnTo>
                    <a:pt x="2364047" y="2469130"/>
                  </a:lnTo>
                  <a:lnTo>
                    <a:pt x="2362680" y="2467530"/>
                  </a:lnTo>
                  <a:lnTo>
                    <a:pt x="2361087" y="2465930"/>
                  </a:lnTo>
                  <a:lnTo>
                    <a:pt x="2359948" y="2464101"/>
                  </a:lnTo>
                  <a:lnTo>
                    <a:pt x="2358354" y="2460672"/>
                  </a:lnTo>
                  <a:lnTo>
                    <a:pt x="2356988" y="2457472"/>
                  </a:lnTo>
                  <a:lnTo>
                    <a:pt x="2356305" y="2453814"/>
                  </a:lnTo>
                  <a:lnTo>
                    <a:pt x="2355850" y="2450385"/>
                  </a:lnTo>
                  <a:lnTo>
                    <a:pt x="2356305" y="2446727"/>
                  </a:lnTo>
                  <a:lnTo>
                    <a:pt x="2356988" y="2443070"/>
                  </a:lnTo>
                  <a:lnTo>
                    <a:pt x="2358354" y="2439412"/>
                  </a:lnTo>
                  <a:lnTo>
                    <a:pt x="2359948" y="2435983"/>
                  </a:lnTo>
                  <a:lnTo>
                    <a:pt x="2361770" y="2432783"/>
                  </a:lnTo>
                  <a:lnTo>
                    <a:pt x="2364274" y="2429582"/>
                  </a:lnTo>
                  <a:lnTo>
                    <a:pt x="2367007" y="2426611"/>
                  </a:lnTo>
                  <a:lnTo>
                    <a:pt x="2370422" y="2424096"/>
                  </a:lnTo>
                  <a:lnTo>
                    <a:pt x="2373837" y="2421810"/>
                  </a:lnTo>
                  <a:lnTo>
                    <a:pt x="2377936" y="2419981"/>
                  </a:lnTo>
                  <a:lnTo>
                    <a:pt x="2382262" y="2418610"/>
                  </a:lnTo>
                  <a:lnTo>
                    <a:pt x="2386815" y="2417695"/>
                  </a:lnTo>
                  <a:close/>
                  <a:moveTo>
                    <a:pt x="294368" y="2406582"/>
                  </a:moveTo>
                  <a:lnTo>
                    <a:pt x="295275" y="2406582"/>
                  </a:lnTo>
                  <a:lnTo>
                    <a:pt x="296863" y="2407043"/>
                  </a:lnTo>
                  <a:lnTo>
                    <a:pt x="299131" y="2407965"/>
                  </a:lnTo>
                  <a:lnTo>
                    <a:pt x="300945" y="2409578"/>
                  </a:lnTo>
                  <a:lnTo>
                    <a:pt x="302759" y="2411191"/>
                  </a:lnTo>
                  <a:lnTo>
                    <a:pt x="304574" y="2413035"/>
                  </a:lnTo>
                  <a:lnTo>
                    <a:pt x="308202" y="2417183"/>
                  </a:lnTo>
                  <a:lnTo>
                    <a:pt x="311604" y="2422022"/>
                  </a:lnTo>
                  <a:lnTo>
                    <a:pt x="314552" y="2427322"/>
                  </a:lnTo>
                  <a:lnTo>
                    <a:pt x="317274" y="2432622"/>
                  </a:lnTo>
                  <a:lnTo>
                    <a:pt x="319315" y="2437922"/>
                  </a:lnTo>
                  <a:lnTo>
                    <a:pt x="321129" y="2442762"/>
                  </a:lnTo>
                  <a:lnTo>
                    <a:pt x="322717" y="2448062"/>
                  </a:lnTo>
                  <a:lnTo>
                    <a:pt x="323624" y="2452901"/>
                  </a:lnTo>
                  <a:lnTo>
                    <a:pt x="323851" y="2456819"/>
                  </a:lnTo>
                  <a:lnTo>
                    <a:pt x="323624" y="2458432"/>
                  </a:lnTo>
                  <a:lnTo>
                    <a:pt x="323397" y="2460045"/>
                  </a:lnTo>
                  <a:lnTo>
                    <a:pt x="323170" y="2461197"/>
                  </a:lnTo>
                  <a:lnTo>
                    <a:pt x="322490" y="2462119"/>
                  </a:lnTo>
                  <a:lnTo>
                    <a:pt x="321810" y="2462810"/>
                  </a:lnTo>
                  <a:lnTo>
                    <a:pt x="320902" y="2463502"/>
                  </a:lnTo>
                  <a:lnTo>
                    <a:pt x="319995" y="2463732"/>
                  </a:lnTo>
                  <a:lnTo>
                    <a:pt x="318861" y="2463732"/>
                  </a:lnTo>
                  <a:lnTo>
                    <a:pt x="317501" y="2463041"/>
                  </a:lnTo>
                  <a:lnTo>
                    <a:pt x="316367" y="2462580"/>
                  </a:lnTo>
                  <a:lnTo>
                    <a:pt x="314779" y="2461889"/>
                  </a:lnTo>
                  <a:lnTo>
                    <a:pt x="313192" y="2460736"/>
                  </a:lnTo>
                  <a:lnTo>
                    <a:pt x="310243" y="2458201"/>
                  </a:lnTo>
                  <a:lnTo>
                    <a:pt x="307295" y="2454975"/>
                  </a:lnTo>
                  <a:lnTo>
                    <a:pt x="304800" y="2451288"/>
                  </a:lnTo>
                  <a:lnTo>
                    <a:pt x="301852" y="2446910"/>
                  </a:lnTo>
                  <a:lnTo>
                    <a:pt x="299584" y="2442531"/>
                  </a:lnTo>
                  <a:lnTo>
                    <a:pt x="297316" y="2437922"/>
                  </a:lnTo>
                  <a:lnTo>
                    <a:pt x="295049" y="2433314"/>
                  </a:lnTo>
                  <a:lnTo>
                    <a:pt x="293461" y="2428705"/>
                  </a:lnTo>
                  <a:lnTo>
                    <a:pt x="291873" y="2424326"/>
                  </a:lnTo>
                  <a:lnTo>
                    <a:pt x="291193" y="2420178"/>
                  </a:lnTo>
                  <a:lnTo>
                    <a:pt x="290740" y="2416261"/>
                  </a:lnTo>
                  <a:lnTo>
                    <a:pt x="290513" y="2413035"/>
                  </a:lnTo>
                  <a:lnTo>
                    <a:pt x="290740" y="2411421"/>
                  </a:lnTo>
                  <a:lnTo>
                    <a:pt x="290966" y="2410039"/>
                  </a:lnTo>
                  <a:lnTo>
                    <a:pt x="291420" y="2409117"/>
                  </a:lnTo>
                  <a:lnTo>
                    <a:pt x="291873" y="2408195"/>
                  </a:lnTo>
                  <a:lnTo>
                    <a:pt x="292781" y="2407504"/>
                  </a:lnTo>
                  <a:lnTo>
                    <a:pt x="293461" y="2406813"/>
                  </a:lnTo>
                  <a:lnTo>
                    <a:pt x="294368" y="2406582"/>
                  </a:lnTo>
                  <a:close/>
                  <a:moveTo>
                    <a:pt x="416605" y="2392295"/>
                  </a:moveTo>
                  <a:lnTo>
                    <a:pt x="417966" y="2392295"/>
                  </a:lnTo>
                  <a:lnTo>
                    <a:pt x="420007" y="2392741"/>
                  </a:lnTo>
                  <a:lnTo>
                    <a:pt x="422728" y="2393634"/>
                  </a:lnTo>
                  <a:lnTo>
                    <a:pt x="424996" y="2394973"/>
                  </a:lnTo>
                  <a:lnTo>
                    <a:pt x="427491" y="2396535"/>
                  </a:lnTo>
                  <a:lnTo>
                    <a:pt x="429532" y="2398097"/>
                  </a:lnTo>
                  <a:lnTo>
                    <a:pt x="431573" y="2400105"/>
                  </a:lnTo>
                  <a:lnTo>
                    <a:pt x="433614" y="2402337"/>
                  </a:lnTo>
                  <a:lnTo>
                    <a:pt x="435428" y="2404791"/>
                  </a:lnTo>
                  <a:lnTo>
                    <a:pt x="437243" y="2407023"/>
                  </a:lnTo>
                  <a:lnTo>
                    <a:pt x="440418" y="2412155"/>
                  </a:lnTo>
                  <a:lnTo>
                    <a:pt x="443139" y="2417287"/>
                  </a:lnTo>
                  <a:lnTo>
                    <a:pt x="445180" y="2422420"/>
                  </a:lnTo>
                  <a:lnTo>
                    <a:pt x="446541" y="2427106"/>
                  </a:lnTo>
                  <a:lnTo>
                    <a:pt x="447221" y="2430230"/>
                  </a:lnTo>
                  <a:lnTo>
                    <a:pt x="447675" y="2433131"/>
                  </a:lnTo>
                  <a:lnTo>
                    <a:pt x="447675" y="2435808"/>
                  </a:lnTo>
                  <a:lnTo>
                    <a:pt x="447675" y="2438040"/>
                  </a:lnTo>
                  <a:lnTo>
                    <a:pt x="447448" y="2440494"/>
                  </a:lnTo>
                  <a:lnTo>
                    <a:pt x="446994" y="2442503"/>
                  </a:lnTo>
                  <a:lnTo>
                    <a:pt x="446314" y="2444065"/>
                  </a:lnTo>
                  <a:lnTo>
                    <a:pt x="445407" y="2445404"/>
                  </a:lnTo>
                  <a:lnTo>
                    <a:pt x="444046" y="2446519"/>
                  </a:lnTo>
                  <a:lnTo>
                    <a:pt x="442912" y="2447412"/>
                  </a:lnTo>
                  <a:lnTo>
                    <a:pt x="441552" y="2447858"/>
                  </a:lnTo>
                  <a:lnTo>
                    <a:pt x="439964" y="2447858"/>
                  </a:lnTo>
                  <a:lnTo>
                    <a:pt x="438150" y="2447858"/>
                  </a:lnTo>
                  <a:lnTo>
                    <a:pt x="436335" y="2447412"/>
                  </a:lnTo>
                  <a:lnTo>
                    <a:pt x="434294" y="2446296"/>
                  </a:lnTo>
                  <a:lnTo>
                    <a:pt x="431800" y="2445404"/>
                  </a:lnTo>
                  <a:lnTo>
                    <a:pt x="428398" y="2442726"/>
                  </a:lnTo>
                  <a:lnTo>
                    <a:pt x="425223" y="2439602"/>
                  </a:lnTo>
                  <a:lnTo>
                    <a:pt x="422502" y="2436255"/>
                  </a:lnTo>
                  <a:lnTo>
                    <a:pt x="419553" y="2432684"/>
                  </a:lnTo>
                  <a:lnTo>
                    <a:pt x="417285" y="2428668"/>
                  </a:lnTo>
                  <a:lnTo>
                    <a:pt x="414791" y="2424428"/>
                  </a:lnTo>
                  <a:lnTo>
                    <a:pt x="412977" y="2420411"/>
                  </a:lnTo>
                  <a:lnTo>
                    <a:pt x="411843" y="2415948"/>
                  </a:lnTo>
                  <a:lnTo>
                    <a:pt x="410482" y="2411932"/>
                  </a:lnTo>
                  <a:lnTo>
                    <a:pt x="409802" y="2408138"/>
                  </a:lnTo>
                  <a:lnTo>
                    <a:pt x="409575" y="2404345"/>
                  </a:lnTo>
                  <a:lnTo>
                    <a:pt x="409575" y="2401221"/>
                  </a:lnTo>
                  <a:lnTo>
                    <a:pt x="410482" y="2398097"/>
                  </a:lnTo>
                  <a:lnTo>
                    <a:pt x="410935" y="2396758"/>
                  </a:lnTo>
                  <a:lnTo>
                    <a:pt x="411389" y="2395642"/>
                  </a:lnTo>
                  <a:lnTo>
                    <a:pt x="412296" y="2394750"/>
                  </a:lnTo>
                  <a:lnTo>
                    <a:pt x="413203" y="2393857"/>
                  </a:lnTo>
                  <a:lnTo>
                    <a:pt x="414337" y="2393188"/>
                  </a:lnTo>
                  <a:lnTo>
                    <a:pt x="415471" y="2392741"/>
                  </a:lnTo>
                  <a:lnTo>
                    <a:pt x="416605" y="2392295"/>
                  </a:lnTo>
                  <a:close/>
                  <a:moveTo>
                    <a:pt x="1697491" y="2389120"/>
                  </a:moveTo>
                  <a:lnTo>
                    <a:pt x="1701800" y="2389803"/>
                  </a:lnTo>
                  <a:lnTo>
                    <a:pt x="1705655" y="2390486"/>
                  </a:lnTo>
                  <a:lnTo>
                    <a:pt x="1709510" y="2391625"/>
                  </a:lnTo>
                  <a:lnTo>
                    <a:pt x="1712912" y="2392991"/>
                  </a:lnTo>
                  <a:lnTo>
                    <a:pt x="1715860" y="2394357"/>
                  </a:lnTo>
                  <a:lnTo>
                    <a:pt x="1718582" y="2396634"/>
                  </a:lnTo>
                  <a:lnTo>
                    <a:pt x="1721077" y="2398455"/>
                  </a:lnTo>
                  <a:lnTo>
                    <a:pt x="1723344" y="2400732"/>
                  </a:lnTo>
                  <a:lnTo>
                    <a:pt x="1725159" y="2403009"/>
                  </a:lnTo>
                  <a:lnTo>
                    <a:pt x="1726746" y="2405741"/>
                  </a:lnTo>
                  <a:lnTo>
                    <a:pt x="1727880" y="2408018"/>
                  </a:lnTo>
                  <a:lnTo>
                    <a:pt x="1729014" y="2410751"/>
                  </a:lnTo>
                  <a:lnTo>
                    <a:pt x="1729468" y="2413255"/>
                  </a:lnTo>
                  <a:lnTo>
                    <a:pt x="1730148" y="2415987"/>
                  </a:lnTo>
                  <a:lnTo>
                    <a:pt x="1730375" y="2418264"/>
                  </a:lnTo>
                  <a:lnTo>
                    <a:pt x="1730375" y="2420997"/>
                  </a:lnTo>
                  <a:lnTo>
                    <a:pt x="1730148" y="2423274"/>
                  </a:lnTo>
                  <a:lnTo>
                    <a:pt x="1729468" y="2425550"/>
                  </a:lnTo>
                  <a:lnTo>
                    <a:pt x="1728787" y="2427827"/>
                  </a:lnTo>
                  <a:lnTo>
                    <a:pt x="1727880" y="2429877"/>
                  </a:lnTo>
                  <a:lnTo>
                    <a:pt x="1726973" y="2431698"/>
                  </a:lnTo>
                  <a:lnTo>
                    <a:pt x="1725612" y="2433747"/>
                  </a:lnTo>
                  <a:lnTo>
                    <a:pt x="1724252" y="2435341"/>
                  </a:lnTo>
                  <a:lnTo>
                    <a:pt x="1722664" y="2436935"/>
                  </a:lnTo>
                  <a:lnTo>
                    <a:pt x="1721077" y="2438529"/>
                  </a:lnTo>
                  <a:lnTo>
                    <a:pt x="1719489" y="2439895"/>
                  </a:lnTo>
                  <a:lnTo>
                    <a:pt x="1717675" y="2441033"/>
                  </a:lnTo>
                  <a:lnTo>
                    <a:pt x="1715634" y="2442399"/>
                  </a:lnTo>
                  <a:lnTo>
                    <a:pt x="1711778" y="2444221"/>
                  </a:lnTo>
                  <a:lnTo>
                    <a:pt x="1707243" y="2445587"/>
                  </a:lnTo>
                  <a:lnTo>
                    <a:pt x="1702934" y="2446270"/>
                  </a:lnTo>
                  <a:lnTo>
                    <a:pt x="1698171" y="2446270"/>
                  </a:lnTo>
                  <a:lnTo>
                    <a:pt x="1693409" y="2446042"/>
                  </a:lnTo>
                  <a:lnTo>
                    <a:pt x="1691141" y="2445587"/>
                  </a:lnTo>
                  <a:lnTo>
                    <a:pt x="1688873" y="2445132"/>
                  </a:lnTo>
                  <a:lnTo>
                    <a:pt x="1686605" y="2444221"/>
                  </a:lnTo>
                  <a:lnTo>
                    <a:pt x="1684337" y="2443310"/>
                  </a:lnTo>
                  <a:lnTo>
                    <a:pt x="1682296" y="2442172"/>
                  </a:lnTo>
                  <a:lnTo>
                    <a:pt x="1680255" y="2440806"/>
                  </a:lnTo>
                  <a:lnTo>
                    <a:pt x="1678441" y="2439667"/>
                  </a:lnTo>
                  <a:lnTo>
                    <a:pt x="1676400" y="2438073"/>
                  </a:lnTo>
                  <a:lnTo>
                    <a:pt x="1674585" y="2436252"/>
                  </a:lnTo>
                  <a:lnTo>
                    <a:pt x="1672771" y="2434203"/>
                  </a:lnTo>
                  <a:lnTo>
                    <a:pt x="1670503" y="2431015"/>
                  </a:lnTo>
                  <a:lnTo>
                    <a:pt x="1668916" y="2427600"/>
                  </a:lnTo>
                  <a:lnTo>
                    <a:pt x="1667555" y="2423729"/>
                  </a:lnTo>
                  <a:lnTo>
                    <a:pt x="1667102" y="2420086"/>
                  </a:lnTo>
                  <a:lnTo>
                    <a:pt x="1666875" y="2416443"/>
                  </a:lnTo>
                  <a:lnTo>
                    <a:pt x="1667102" y="2412800"/>
                  </a:lnTo>
                  <a:lnTo>
                    <a:pt x="1668235" y="2409157"/>
                  </a:lnTo>
                  <a:lnTo>
                    <a:pt x="1669369" y="2405741"/>
                  </a:lnTo>
                  <a:lnTo>
                    <a:pt x="1671184" y="2402554"/>
                  </a:lnTo>
                  <a:lnTo>
                    <a:pt x="1673678" y="2399594"/>
                  </a:lnTo>
                  <a:lnTo>
                    <a:pt x="1676400" y="2396862"/>
                  </a:lnTo>
                  <a:lnTo>
                    <a:pt x="1679802" y="2394357"/>
                  </a:lnTo>
                  <a:lnTo>
                    <a:pt x="1683657" y="2392535"/>
                  </a:lnTo>
                  <a:lnTo>
                    <a:pt x="1687739" y="2390942"/>
                  </a:lnTo>
                  <a:lnTo>
                    <a:pt x="1692275" y="2389803"/>
                  </a:lnTo>
                  <a:lnTo>
                    <a:pt x="1697491" y="2389120"/>
                  </a:lnTo>
                  <a:close/>
                  <a:moveTo>
                    <a:pt x="170093" y="2387533"/>
                  </a:moveTo>
                  <a:lnTo>
                    <a:pt x="171016" y="2387983"/>
                  </a:lnTo>
                  <a:lnTo>
                    <a:pt x="173092" y="2390233"/>
                  </a:lnTo>
                  <a:lnTo>
                    <a:pt x="175399" y="2393832"/>
                  </a:lnTo>
                  <a:lnTo>
                    <a:pt x="177936" y="2398331"/>
                  </a:lnTo>
                  <a:lnTo>
                    <a:pt x="180704" y="2403280"/>
                  </a:lnTo>
                  <a:lnTo>
                    <a:pt x="186009" y="2413627"/>
                  </a:lnTo>
                  <a:lnTo>
                    <a:pt x="190623" y="2423525"/>
                  </a:lnTo>
                  <a:lnTo>
                    <a:pt x="192468" y="2428024"/>
                  </a:lnTo>
                  <a:lnTo>
                    <a:pt x="194775" y="2434548"/>
                  </a:lnTo>
                  <a:lnTo>
                    <a:pt x="195928" y="2437472"/>
                  </a:lnTo>
                  <a:lnTo>
                    <a:pt x="196620" y="2440397"/>
                  </a:lnTo>
                  <a:lnTo>
                    <a:pt x="196851" y="2442196"/>
                  </a:lnTo>
                  <a:lnTo>
                    <a:pt x="196851" y="2442871"/>
                  </a:lnTo>
                  <a:lnTo>
                    <a:pt x="196620" y="2443096"/>
                  </a:lnTo>
                  <a:lnTo>
                    <a:pt x="196159" y="2442871"/>
                  </a:lnTo>
                  <a:lnTo>
                    <a:pt x="195697" y="2442421"/>
                  </a:lnTo>
                  <a:lnTo>
                    <a:pt x="194083" y="2440622"/>
                  </a:lnTo>
                  <a:lnTo>
                    <a:pt x="192237" y="2437697"/>
                  </a:lnTo>
                  <a:lnTo>
                    <a:pt x="189700" y="2434323"/>
                  </a:lnTo>
                  <a:lnTo>
                    <a:pt x="185317" y="2425550"/>
                  </a:lnTo>
                  <a:lnTo>
                    <a:pt x="180243" y="2415652"/>
                  </a:lnTo>
                  <a:lnTo>
                    <a:pt x="175629" y="2405754"/>
                  </a:lnTo>
                  <a:lnTo>
                    <a:pt x="171939" y="2396981"/>
                  </a:lnTo>
                  <a:lnTo>
                    <a:pt x="171016" y="2393382"/>
                  </a:lnTo>
                  <a:lnTo>
                    <a:pt x="170093" y="2390457"/>
                  </a:lnTo>
                  <a:lnTo>
                    <a:pt x="169863" y="2388433"/>
                  </a:lnTo>
                  <a:lnTo>
                    <a:pt x="169863" y="2387758"/>
                  </a:lnTo>
                  <a:lnTo>
                    <a:pt x="170093" y="2387533"/>
                  </a:lnTo>
                  <a:close/>
                  <a:moveTo>
                    <a:pt x="1900694" y="2385945"/>
                  </a:moveTo>
                  <a:lnTo>
                    <a:pt x="1904971" y="2386171"/>
                  </a:lnTo>
                  <a:lnTo>
                    <a:pt x="1908799" y="2386849"/>
                  </a:lnTo>
                  <a:lnTo>
                    <a:pt x="1912401" y="2387978"/>
                  </a:lnTo>
                  <a:lnTo>
                    <a:pt x="1915778" y="2389333"/>
                  </a:lnTo>
                  <a:lnTo>
                    <a:pt x="1918705" y="2390689"/>
                  </a:lnTo>
                  <a:lnTo>
                    <a:pt x="1921181" y="2392722"/>
                  </a:lnTo>
                  <a:lnTo>
                    <a:pt x="1923658" y="2394529"/>
                  </a:lnTo>
                  <a:lnTo>
                    <a:pt x="1925459" y="2396788"/>
                  </a:lnTo>
                  <a:lnTo>
                    <a:pt x="1927260" y="2399047"/>
                  </a:lnTo>
                  <a:lnTo>
                    <a:pt x="1928836" y="2401531"/>
                  </a:lnTo>
                  <a:lnTo>
                    <a:pt x="1929736" y="2404016"/>
                  </a:lnTo>
                  <a:lnTo>
                    <a:pt x="1930862" y="2406727"/>
                  </a:lnTo>
                  <a:lnTo>
                    <a:pt x="1931312" y="2409212"/>
                  </a:lnTo>
                  <a:lnTo>
                    <a:pt x="1931537" y="2411697"/>
                  </a:lnTo>
                  <a:lnTo>
                    <a:pt x="1931988" y="2414181"/>
                  </a:lnTo>
                  <a:lnTo>
                    <a:pt x="1931537" y="2416440"/>
                  </a:lnTo>
                  <a:lnTo>
                    <a:pt x="1931312" y="2419151"/>
                  </a:lnTo>
                  <a:lnTo>
                    <a:pt x="1930862" y="2421410"/>
                  </a:lnTo>
                  <a:lnTo>
                    <a:pt x="1929962" y="2423669"/>
                  </a:lnTo>
                  <a:lnTo>
                    <a:pt x="1929286" y="2425702"/>
                  </a:lnTo>
                  <a:lnTo>
                    <a:pt x="1928160" y="2427735"/>
                  </a:lnTo>
                  <a:lnTo>
                    <a:pt x="1927035" y="2429768"/>
                  </a:lnTo>
                  <a:lnTo>
                    <a:pt x="1925684" y="2431349"/>
                  </a:lnTo>
                  <a:lnTo>
                    <a:pt x="1924108" y="2433156"/>
                  </a:lnTo>
                  <a:lnTo>
                    <a:pt x="1922532" y="2434737"/>
                  </a:lnTo>
                  <a:lnTo>
                    <a:pt x="1920731" y="2436093"/>
                  </a:lnTo>
                  <a:lnTo>
                    <a:pt x="1918930" y="2437448"/>
                  </a:lnTo>
                  <a:lnTo>
                    <a:pt x="1917129" y="2438577"/>
                  </a:lnTo>
                  <a:lnTo>
                    <a:pt x="1913301" y="2440384"/>
                  </a:lnTo>
                  <a:lnTo>
                    <a:pt x="1908799" y="2441966"/>
                  </a:lnTo>
                  <a:lnTo>
                    <a:pt x="1904296" y="2442869"/>
                  </a:lnTo>
                  <a:lnTo>
                    <a:pt x="1900018" y="2443095"/>
                  </a:lnTo>
                  <a:lnTo>
                    <a:pt x="1897767" y="2443095"/>
                  </a:lnTo>
                  <a:lnTo>
                    <a:pt x="1895515" y="2442869"/>
                  </a:lnTo>
                  <a:lnTo>
                    <a:pt x="1893264" y="2442192"/>
                  </a:lnTo>
                  <a:lnTo>
                    <a:pt x="1891238" y="2441740"/>
                  </a:lnTo>
                  <a:lnTo>
                    <a:pt x="1888761" y="2441062"/>
                  </a:lnTo>
                  <a:lnTo>
                    <a:pt x="1886735" y="2439933"/>
                  </a:lnTo>
                  <a:lnTo>
                    <a:pt x="1884709" y="2439029"/>
                  </a:lnTo>
                  <a:lnTo>
                    <a:pt x="1882908" y="2437900"/>
                  </a:lnTo>
                  <a:lnTo>
                    <a:pt x="1880881" y="2436318"/>
                  </a:lnTo>
                  <a:lnTo>
                    <a:pt x="1879080" y="2434737"/>
                  </a:lnTo>
                  <a:lnTo>
                    <a:pt x="1877279" y="2432930"/>
                  </a:lnTo>
                  <a:lnTo>
                    <a:pt x="1875703" y="2431123"/>
                  </a:lnTo>
                  <a:lnTo>
                    <a:pt x="1873452" y="2427735"/>
                  </a:lnTo>
                  <a:lnTo>
                    <a:pt x="1872101" y="2424346"/>
                  </a:lnTo>
                  <a:lnTo>
                    <a:pt x="1870975" y="2420732"/>
                  </a:lnTo>
                  <a:lnTo>
                    <a:pt x="1870525" y="2417118"/>
                  </a:lnTo>
                  <a:lnTo>
                    <a:pt x="1870075" y="2413504"/>
                  </a:lnTo>
                  <a:lnTo>
                    <a:pt x="1870750" y="2409889"/>
                  </a:lnTo>
                  <a:lnTo>
                    <a:pt x="1871651" y="2406501"/>
                  </a:lnTo>
                  <a:lnTo>
                    <a:pt x="1873227" y="2402661"/>
                  </a:lnTo>
                  <a:lnTo>
                    <a:pt x="1875028" y="2399724"/>
                  </a:lnTo>
                  <a:lnTo>
                    <a:pt x="1877504" y="2396562"/>
                  </a:lnTo>
                  <a:lnTo>
                    <a:pt x="1880206" y="2393851"/>
                  </a:lnTo>
                  <a:lnTo>
                    <a:pt x="1883583" y="2391366"/>
                  </a:lnTo>
                  <a:lnTo>
                    <a:pt x="1887185" y="2389333"/>
                  </a:lnTo>
                  <a:lnTo>
                    <a:pt x="1891463" y="2387752"/>
                  </a:lnTo>
                  <a:lnTo>
                    <a:pt x="1895741" y="2386623"/>
                  </a:lnTo>
                  <a:lnTo>
                    <a:pt x="1900694" y="2385945"/>
                  </a:lnTo>
                  <a:close/>
                  <a:moveTo>
                    <a:pt x="2099016" y="2378008"/>
                  </a:moveTo>
                  <a:lnTo>
                    <a:pt x="2103341" y="2378233"/>
                  </a:lnTo>
                  <a:lnTo>
                    <a:pt x="2106983" y="2378908"/>
                  </a:lnTo>
                  <a:lnTo>
                    <a:pt x="2110625" y="2379808"/>
                  </a:lnTo>
                  <a:lnTo>
                    <a:pt x="2113812" y="2380933"/>
                  </a:lnTo>
                  <a:lnTo>
                    <a:pt x="2116316" y="2382508"/>
                  </a:lnTo>
                  <a:lnTo>
                    <a:pt x="2119048" y="2384308"/>
                  </a:lnTo>
                  <a:lnTo>
                    <a:pt x="2121097" y="2386333"/>
                  </a:lnTo>
                  <a:lnTo>
                    <a:pt x="2123146" y="2388358"/>
                  </a:lnTo>
                  <a:lnTo>
                    <a:pt x="2124739" y="2390833"/>
                  </a:lnTo>
                  <a:lnTo>
                    <a:pt x="2126105" y="2393083"/>
                  </a:lnTo>
                  <a:lnTo>
                    <a:pt x="2127243" y="2395783"/>
                  </a:lnTo>
                  <a:lnTo>
                    <a:pt x="2127926" y="2398033"/>
                  </a:lnTo>
                  <a:lnTo>
                    <a:pt x="2128381" y="2400733"/>
                  </a:lnTo>
                  <a:lnTo>
                    <a:pt x="2128837" y="2403208"/>
                  </a:lnTo>
                  <a:lnTo>
                    <a:pt x="2128837" y="2405908"/>
                  </a:lnTo>
                  <a:lnTo>
                    <a:pt x="2128381" y="2408158"/>
                  </a:lnTo>
                  <a:lnTo>
                    <a:pt x="2128154" y="2410408"/>
                  </a:lnTo>
                  <a:lnTo>
                    <a:pt x="2127471" y="2412883"/>
                  </a:lnTo>
                  <a:lnTo>
                    <a:pt x="2126560" y="2415133"/>
                  </a:lnTo>
                  <a:lnTo>
                    <a:pt x="2125877" y="2417158"/>
                  </a:lnTo>
                  <a:lnTo>
                    <a:pt x="2124739" y="2419183"/>
                  </a:lnTo>
                  <a:lnTo>
                    <a:pt x="2123601" y="2421433"/>
                  </a:lnTo>
                  <a:lnTo>
                    <a:pt x="2122235" y="2423233"/>
                  </a:lnTo>
                  <a:lnTo>
                    <a:pt x="2120642" y="2424808"/>
                  </a:lnTo>
                  <a:lnTo>
                    <a:pt x="2119048" y="2426383"/>
                  </a:lnTo>
                  <a:lnTo>
                    <a:pt x="2117227" y="2427733"/>
                  </a:lnTo>
                  <a:lnTo>
                    <a:pt x="2113585" y="2430433"/>
                  </a:lnTo>
                  <a:lnTo>
                    <a:pt x="2109487" y="2432458"/>
                  </a:lnTo>
                  <a:lnTo>
                    <a:pt x="2105390" y="2433808"/>
                  </a:lnTo>
                  <a:lnTo>
                    <a:pt x="2100837" y="2434933"/>
                  </a:lnTo>
                  <a:lnTo>
                    <a:pt x="2096512" y="2435158"/>
                  </a:lnTo>
                  <a:lnTo>
                    <a:pt x="2094463" y="2435158"/>
                  </a:lnTo>
                  <a:lnTo>
                    <a:pt x="2091959" y="2434933"/>
                  </a:lnTo>
                  <a:lnTo>
                    <a:pt x="2089910" y="2434483"/>
                  </a:lnTo>
                  <a:lnTo>
                    <a:pt x="2087861" y="2434033"/>
                  </a:lnTo>
                  <a:lnTo>
                    <a:pt x="2085813" y="2433358"/>
                  </a:lnTo>
                  <a:lnTo>
                    <a:pt x="2083536" y="2432458"/>
                  </a:lnTo>
                  <a:lnTo>
                    <a:pt x="2081487" y="2431558"/>
                  </a:lnTo>
                  <a:lnTo>
                    <a:pt x="2079666" y="2430208"/>
                  </a:lnTo>
                  <a:lnTo>
                    <a:pt x="2077845" y="2428858"/>
                  </a:lnTo>
                  <a:lnTo>
                    <a:pt x="2076024" y="2427283"/>
                  </a:lnTo>
                  <a:lnTo>
                    <a:pt x="2074430" y="2425483"/>
                  </a:lnTo>
                  <a:lnTo>
                    <a:pt x="2072837" y="2423683"/>
                  </a:lnTo>
                  <a:lnTo>
                    <a:pt x="2071016" y="2420533"/>
                  </a:lnTo>
                  <a:lnTo>
                    <a:pt x="2069650" y="2417383"/>
                  </a:lnTo>
                  <a:lnTo>
                    <a:pt x="2068739" y="2414008"/>
                  </a:lnTo>
                  <a:lnTo>
                    <a:pt x="2068512" y="2410408"/>
                  </a:lnTo>
                  <a:lnTo>
                    <a:pt x="2068512" y="2406808"/>
                  </a:lnTo>
                  <a:lnTo>
                    <a:pt x="2068739" y="2403208"/>
                  </a:lnTo>
                  <a:lnTo>
                    <a:pt x="2069650" y="2399608"/>
                  </a:lnTo>
                  <a:lnTo>
                    <a:pt x="2071016" y="2396233"/>
                  </a:lnTo>
                  <a:lnTo>
                    <a:pt x="2072837" y="2392858"/>
                  </a:lnTo>
                  <a:lnTo>
                    <a:pt x="2075341" y="2389708"/>
                  </a:lnTo>
                  <a:lnTo>
                    <a:pt x="2078073" y="2386783"/>
                  </a:lnTo>
                  <a:lnTo>
                    <a:pt x="2081260" y="2384308"/>
                  </a:lnTo>
                  <a:lnTo>
                    <a:pt x="2084902" y="2382058"/>
                  </a:lnTo>
                  <a:lnTo>
                    <a:pt x="2089227" y="2380258"/>
                  </a:lnTo>
                  <a:lnTo>
                    <a:pt x="2093780" y="2378908"/>
                  </a:lnTo>
                  <a:lnTo>
                    <a:pt x="2096512" y="2378233"/>
                  </a:lnTo>
                  <a:lnTo>
                    <a:pt x="2099016" y="2378008"/>
                  </a:lnTo>
                  <a:close/>
                  <a:moveTo>
                    <a:pt x="219575" y="2376420"/>
                  </a:moveTo>
                  <a:lnTo>
                    <a:pt x="220271" y="2376420"/>
                  </a:lnTo>
                  <a:lnTo>
                    <a:pt x="221663" y="2377109"/>
                  </a:lnTo>
                  <a:lnTo>
                    <a:pt x="223287" y="2378027"/>
                  </a:lnTo>
                  <a:lnTo>
                    <a:pt x="224911" y="2379404"/>
                  </a:lnTo>
                  <a:lnTo>
                    <a:pt x="226536" y="2381010"/>
                  </a:lnTo>
                  <a:lnTo>
                    <a:pt x="228160" y="2382847"/>
                  </a:lnTo>
                  <a:lnTo>
                    <a:pt x="231176" y="2387207"/>
                  </a:lnTo>
                  <a:lnTo>
                    <a:pt x="234192" y="2392257"/>
                  </a:lnTo>
                  <a:lnTo>
                    <a:pt x="237209" y="2397536"/>
                  </a:lnTo>
                  <a:lnTo>
                    <a:pt x="239761" y="2402815"/>
                  </a:lnTo>
                  <a:lnTo>
                    <a:pt x="242313" y="2408094"/>
                  </a:lnTo>
                  <a:lnTo>
                    <a:pt x="244169" y="2412914"/>
                  </a:lnTo>
                  <a:lnTo>
                    <a:pt x="245794" y="2417963"/>
                  </a:lnTo>
                  <a:lnTo>
                    <a:pt x="246722" y="2422553"/>
                  </a:lnTo>
                  <a:lnTo>
                    <a:pt x="247418" y="2426226"/>
                  </a:lnTo>
                  <a:lnTo>
                    <a:pt x="247650" y="2429439"/>
                  </a:lnTo>
                  <a:lnTo>
                    <a:pt x="247418" y="2431734"/>
                  </a:lnTo>
                  <a:lnTo>
                    <a:pt x="246954" y="2432423"/>
                  </a:lnTo>
                  <a:lnTo>
                    <a:pt x="246490" y="2433111"/>
                  </a:lnTo>
                  <a:lnTo>
                    <a:pt x="246026" y="2433570"/>
                  </a:lnTo>
                  <a:lnTo>
                    <a:pt x="245097" y="2433570"/>
                  </a:lnTo>
                  <a:lnTo>
                    <a:pt x="244401" y="2433570"/>
                  </a:lnTo>
                  <a:lnTo>
                    <a:pt x="243473" y="2433341"/>
                  </a:lnTo>
                  <a:lnTo>
                    <a:pt x="242545" y="2432423"/>
                  </a:lnTo>
                  <a:lnTo>
                    <a:pt x="241153" y="2431734"/>
                  </a:lnTo>
                  <a:lnTo>
                    <a:pt x="238833" y="2429439"/>
                  </a:lnTo>
                  <a:lnTo>
                    <a:pt x="236281" y="2426455"/>
                  </a:lnTo>
                  <a:lnTo>
                    <a:pt x="233728" y="2422783"/>
                  </a:lnTo>
                  <a:lnTo>
                    <a:pt x="231176" y="2418422"/>
                  </a:lnTo>
                  <a:lnTo>
                    <a:pt x="228624" y="2414061"/>
                  </a:lnTo>
                  <a:lnTo>
                    <a:pt x="226304" y="2409241"/>
                  </a:lnTo>
                  <a:lnTo>
                    <a:pt x="223983" y="2404421"/>
                  </a:lnTo>
                  <a:lnTo>
                    <a:pt x="222127" y="2399372"/>
                  </a:lnTo>
                  <a:lnTo>
                    <a:pt x="220271" y="2395011"/>
                  </a:lnTo>
                  <a:lnTo>
                    <a:pt x="218879" y="2390421"/>
                  </a:lnTo>
                  <a:lnTo>
                    <a:pt x="217951" y="2386519"/>
                  </a:lnTo>
                  <a:lnTo>
                    <a:pt x="217487" y="2382847"/>
                  </a:lnTo>
                  <a:lnTo>
                    <a:pt x="217487" y="2379863"/>
                  </a:lnTo>
                  <a:lnTo>
                    <a:pt x="217719" y="2378945"/>
                  </a:lnTo>
                  <a:lnTo>
                    <a:pt x="217951" y="2377797"/>
                  </a:lnTo>
                  <a:lnTo>
                    <a:pt x="218415" y="2377338"/>
                  </a:lnTo>
                  <a:lnTo>
                    <a:pt x="218879" y="2376650"/>
                  </a:lnTo>
                  <a:lnTo>
                    <a:pt x="219575" y="2376420"/>
                  </a:lnTo>
                  <a:close/>
                  <a:moveTo>
                    <a:pt x="2291454" y="2366895"/>
                  </a:moveTo>
                  <a:lnTo>
                    <a:pt x="2295340" y="2366895"/>
                  </a:lnTo>
                  <a:lnTo>
                    <a:pt x="2298997" y="2367349"/>
                  </a:lnTo>
                  <a:lnTo>
                    <a:pt x="2302425" y="2368483"/>
                  </a:lnTo>
                  <a:lnTo>
                    <a:pt x="2305396" y="2369390"/>
                  </a:lnTo>
                  <a:lnTo>
                    <a:pt x="2307910" y="2370977"/>
                  </a:lnTo>
                  <a:lnTo>
                    <a:pt x="2310424" y="2372565"/>
                  </a:lnTo>
                  <a:lnTo>
                    <a:pt x="2312481" y="2374606"/>
                  </a:lnTo>
                  <a:lnTo>
                    <a:pt x="2314310" y="2376874"/>
                  </a:lnTo>
                  <a:lnTo>
                    <a:pt x="2315909" y="2379142"/>
                  </a:lnTo>
                  <a:lnTo>
                    <a:pt x="2317052" y="2381409"/>
                  </a:lnTo>
                  <a:lnTo>
                    <a:pt x="2317966" y="2383904"/>
                  </a:lnTo>
                  <a:lnTo>
                    <a:pt x="2318881" y="2386399"/>
                  </a:lnTo>
                  <a:lnTo>
                    <a:pt x="2319109" y="2389120"/>
                  </a:lnTo>
                  <a:lnTo>
                    <a:pt x="2319338" y="2391615"/>
                  </a:lnTo>
                  <a:lnTo>
                    <a:pt x="2319338" y="2394109"/>
                  </a:lnTo>
                  <a:lnTo>
                    <a:pt x="2319109" y="2396377"/>
                  </a:lnTo>
                  <a:lnTo>
                    <a:pt x="2318424" y="2398872"/>
                  </a:lnTo>
                  <a:lnTo>
                    <a:pt x="2317966" y="2401367"/>
                  </a:lnTo>
                  <a:lnTo>
                    <a:pt x="2317281" y="2403408"/>
                  </a:lnTo>
                  <a:lnTo>
                    <a:pt x="2316138" y="2405449"/>
                  </a:lnTo>
                  <a:lnTo>
                    <a:pt x="2314995" y="2407490"/>
                  </a:lnTo>
                  <a:lnTo>
                    <a:pt x="2313852" y="2409758"/>
                  </a:lnTo>
                  <a:lnTo>
                    <a:pt x="2312253" y="2411572"/>
                  </a:lnTo>
                  <a:lnTo>
                    <a:pt x="2310881" y="2413159"/>
                  </a:lnTo>
                  <a:lnTo>
                    <a:pt x="2307453" y="2416108"/>
                  </a:lnTo>
                  <a:lnTo>
                    <a:pt x="2303796" y="2418829"/>
                  </a:lnTo>
                  <a:lnTo>
                    <a:pt x="2299911" y="2420870"/>
                  </a:lnTo>
                  <a:lnTo>
                    <a:pt x="2295568" y="2422458"/>
                  </a:lnTo>
                  <a:lnTo>
                    <a:pt x="2291454" y="2423592"/>
                  </a:lnTo>
                  <a:lnTo>
                    <a:pt x="2286883" y="2424045"/>
                  </a:lnTo>
                  <a:lnTo>
                    <a:pt x="2282769" y="2423818"/>
                  </a:lnTo>
                  <a:lnTo>
                    <a:pt x="2280712" y="2423592"/>
                  </a:lnTo>
                  <a:lnTo>
                    <a:pt x="2278427" y="2422911"/>
                  </a:lnTo>
                  <a:lnTo>
                    <a:pt x="2276598" y="2422458"/>
                  </a:lnTo>
                  <a:lnTo>
                    <a:pt x="2274541" y="2421777"/>
                  </a:lnTo>
                  <a:lnTo>
                    <a:pt x="2272713" y="2420643"/>
                  </a:lnTo>
                  <a:lnTo>
                    <a:pt x="2271113" y="2419509"/>
                  </a:lnTo>
                  <a:lnTo>
                    <a:pt x="2269285" y="2418375"/>
                  </a:lnTo>
                  <a:lnTo>
                    <a:pt x="2267685" y="2416788"/>
                  </a:lnTo>
                  <a:lnTo>
                    <a:pt x="2266085" y="2415200"/>
                  </a:lnTo>
                  <a:lnTo>
                    <a:pt x="2264942" y="2413386"/>
                  </a:lnTo>
                  <a:lnTo>
                    <a:pt x="2262885" y="2409984"/>
                  </a:lnTo>
                  <a:lnTo>
                    <a:pt x="2261743" y="2406583"/>
                  </a:lnTo>
                  <a:lnTo>
                    <a:pt x="2260828" y="2403181"/>
                  </a:lnTo>
                  <a:lnTo>
                    <a:pt x="2260600" y="2399552"/>
                  </a:lnTo>
                  <a:lnTo>
                    <a:pt x="2260600" y="2395924"/>
                  </a:lnTo>
                  <a:lnTo>
                    <a:pt x="2261514" y="2392295"/>
                  </a:lnTo>
                  <a:lnTo>
                    <a:pt x="2262428" y="2388440"/>
                  </a:lnTo>
                  <a:lnTo>
                    <a:pt x="2264028" y="2385038"/>
                  </a:lnTo>
                  <a:lnTo>
                    <a:pt x="2266085" y="2381636"/>
                  </a:lnTo>
                  <a:lnTo>
                    <a:pt x="2268599" y="2378688"/>
                  </a:lnTo>
                  <a:lnTo>
                    <a:pt x="2271342" y="2375740"/>
                  </a:lnTo>
                  <a:lnTo>
                    <a:pt x="2274541" y="2373018"/>
                  </a:lnTo>
                  <a:lnTo>
                    <a:pt x="2278198" y="2370750"/>
                  </a:lnTo>
                  <a:lnTo>
                    <a:pt x="2282312" y="2368936"/>
                  </a:lnTo>
                  <a:lnTo>
                    <a:pt x="2286655" y="2367575"/>
                  </a:lnTo>
                  <a:lnTo>
                    <a:pt x="2291454" y="2366895"/>
                  </a:lnTo>
                  <a:close/>
                  <a:moveTo>
                    <a:pt x="316469" y="2363720"/>
                  </a:moveTo>
                  <a:lnTo>
                    <a:pt x="317395" y="2363720"/>
                  </a:lnTo>
                  <a:lnTo>
                    <a:pt x="319476" y="2363948"/>
                  </a:lnTo>
                  <a:lnTo>
                    <a:pt x="321558" y="2365086"/>
                  </a:lnTo>
                  <a:lnTo>
                    <a:pt x="323639" y="2366452"/>
                  </a:lnTo>
                  <a:lnTo>
                    <a:pt x="325490" y="2368274"/>
                  </a:lnTo>
                  <a:lnTo>
                    <a:pt x="327571" y="2370095"/>
                  </a:lnTo>
                  <a:lnTo>
                    <a:pt x="329422" y="2371917"/>
                  </a:lnTo>
                  <a:lnTo>
                    <a:pt x="331272" y="2374194"/>
                  </a:lnTo>
                  <a:lnTo>
                    <a:pt x="334741" y="2379203"/>
                  </a:lnTo>
                  <a:lnTo>
                    <a:pt x="337748" y="2384440"/>
                  </a:lnTo>
                  <a:lnTo>
                    <a:pt x="340524" y="2389677"/>
                  </a:lnTo>
                  <a:lnTo>
                    <a:pt x="342605" y="2394914"/>
                  </a:lnTo>
                  <a:lnTo>
                    <a:pt x="344224" y="2399923"/>
                  </a:lnTo>
                  <a:lnTo>
                    <a:pt x="345381" y="2405615"/>
                  </a:lnTo>
                  <a:lnTo>
                    <a:pt x="345843" y="2408347"/>
                  </a:lnTo>
                  <a:lnTo>
                    <a:pt x="346075" y="2410624"/>
                  </a:lnTo>
                  <a:lnTo>
                    <a:pt x="346075" y="2412673"/>
                  </a:lnTo>
                  <a:lnTo>
                    <a:pt x="345843" y="2414723"/>
                  </a:lnTo>
                  <a:lnTo>
                    <a:pt x="345150" y="2416544"/>
                  </a:lnTo>
                  <a:lnTo>
                    <a:pt x="344687" y="2417682"/>
                  </a:lnTo>
                  <a:lnTo>
                    <a:pt x="344224" y="2419049"/>
                  </a:lnTo>
                  <a:lnTo>
                    <a:pt x="343068" y="2419959"/>
                  </a:lnTo>
                  <a:lnTo>
                    <a:pt x="341912" y="2420642"/>
                  </a:lnTo>
                  <a:lnTo>
                    <a:pt x="340986" y="2420870"/>
                  </a:lnTo>
                  <a:lnTo>
                    <a:pt x="339599" y="2420870"/>
                  </a:lnTo>
                  <a:lnTo>
                    <a:pt x="337980" y="2420642"/>
                  </a:lnTo>
                  <a:lnTo>
                    <a:pt x="336361" y="2420187"/>
                  </a:lnTo>
                  <a:lnTo>
                    <a:pt x="334741" y="2419049"/>
                  </a:lnTo>
                  <a:lnTo>
                    <a:pt x="331735" y="2416772"/>
                  </a:lnTo>
                  <a:lnTo>
                    <a:pt x="328728" y="2414039"/>
                  </a:lnTo>
                  <a:lnTo>
                    <a:pt x="325721" y="2410624"/>
                  </a:lnTo>
                  <a:lnTo>
                    <a:pt x="323177" y="2406753"/>
                  </a:lnTo>
                  <a:lnTo>
                    <a:pt x="320633" y="2402655"/>
                  </a:lnTo>
                  <a:lnTo>
                    <a:pt x="318320" y="2398329"/>
                  </a:lnTo>
                  <a:lnTo>
                    <a:pt x="316238" y="2394003"/>
                  </a:lnTo>
                  <a:lnTo>
                    <a:pt x="314619" y="2389449"/>
                  </a:lnTo>
                  <a:lnTo>
                    <a:pt x="313000" y="2384895"/>
                  </a:lnTo>
                  <a:lnTo>
                    <a:pt x="311844" y="2380569"/>
                  </a:lnTo>
                  <a:lnTo>
                    <a:pt x="311381" y="2376698"/>
                  </a:lnTo>
                  <a:lnTo>
                    <a:pt x="311150" y="2372828"/>
                  </a:lnTo>
                  <a:lnTo>
                    <a:pt x="311381" y="2369868"/>
                  </a:lnTo>
                  <a:lnTo>
                    <a:pt x="311612" y="2368502"/>
                  </a:lnTo>
                  <a:lnTo>
                    <a:pt x="312075" y="2367135"/>
                  </a:lnTo>
                  <a:lnTo>
                    <a:pt x="312769" y="2365997"/>
                  </a:lnTo>
                  <a:lnTo>
                    <a:pt x="313463" y="2365314"/>
                  </a:lnTo>
                  <a:lnTo>
                    <a:pt x="314388" y="2364631"/>
                  </a:lnTo>
                  <a:lnTo>
                    <a:pt x="315313" y="2363948"/>
                  </a:lnTo>
                  <a:lnTo>
                    <a:pt x="316469" y="2363720"/>
                  </a:lnTo>
                  <a:close/>
                  <a:moveTo>
                    <a:pt x="144463" y="2354195"/>
                  </a:moveTo>
                  <a:lnTo>
                    <a:pt x="168276" y="2408170"/>
                  </a:lnTo>
                  <a:lnTo>
                    <a:pt x="160188" y="2390027"/>
                  </a:lnTo>
                  <a:lnTo>
                    <a:pt x="144463" y="2354195"/>
                  </a:lnTo>
                  <a:close/>
                  <a:moveTo>
                    <a:pt x="2474790" y="2352608"/>
                  </a:moveTo>
                  <a:lnTo>
                    <a:pt x="2478630" y="2352608"/>
                  </a:lnTo>
                  <a:lnTo>
                    <a:pt x="2482018" y="2353062"/>
                  </a:lnTo>
                  <a:lnTo>
                    <a:pt x="2485180" y="2353969"/>
                  </a:lnTo>
                  <a:lnTo>
                    <a:pt x="2487664" y="2355103"/>
                  </a:lnTo>
                  <a:lnTo>
                    <a:pt x="2490375" y="2356237"/>
                  </a:lnTo>
                  <a:lnTo>
                    <a:pt x="2492407" y="2358051"/>
                  </a:lnTo>
                  <a:lnTo>
                    <a:pt x="2494440" y="2359865"/>
                  </a:lnTo>
                  <a:lnTo>
                    <a:pt x="2496021" y="2362133"/>
                  </a:lnTo>
                  <a:lnTo>
                    <a:pt x="2497376" y="2364401"/>
                  </a:lnTo>
                  <a:lnTo>
                    <a:pt x="2498506" y="2366669"/>
                  </a:lnTo>
                  <a:lnTo>
                    <a:pt x="2499183" y="2369163"/>
                  </a:lnTo>
                  <a:lnTo>
                    <a:pt x="2500087" y="2371658"/>
                  </a:lnTo>
                  <a:lnTo>
                    <a:pt x="2500313" y="2374380"/>
                  </a:lnTo>
                  <a:lnTo>
                    <a:pt x="2500313" y="2376874"/>
                  </a:lnTo>
                  <a:lnTo>
                    <a:pt x="2500313" y="2379369"/>
                  </a:lnTo>
                  <a:lnTo>
                    <a:pt x="2500087" y="2381637"/>
                  </a:lnTo>
                  <a:lnTo>
                    <a:pt x="2499409" y="2384358"/>
                  </a:lnTo>
                  <a:lnTo>
                    <a:pt x="2498732" y="2386626"/>
                  </a:lnTo>
                  <a:lnTo>
                    <a:pt x="2497828" y="2388667"/>
                  </a:lnTo>
                  <a:lnTo>
                    <a:pt x="2496925" y="2390935"/>
                  </a:lnTo>
                  <a:lnTo>
                    <a:pt x="2495795" y="2392976"/>
                  </a:lnTo>
                  <a:lnTo>
                    <a:pt x="2494440" y="2395017"/>
                  </a:lnTo>
                  <a:lnTo>
                    <a:pt x="2491730" y="2398646"/>
                  </a:lnTo>
                  <a:lnTo>
                    <a:pt x="2488342" y="2401821"/>
                  </a:lnTo>
                  <a:lnTo>
                    <a:pt x="2484954" y="2404315"/>
                  </a:lnTo>
                  <a:lnTo>
                    <a:pt x="2480888" y="2406356"/>
                  </a:lnTo>
                  <a:lnTo>
                    <a:pt x="2477049" y="2408171"/>
                  </a:lnTo>
                  <a:lnTo>
                    <a:pt x="2472983" y="2409305"/>
                  </a:lnTo>
                  <a:lnTo>
                    <a:pt x="2468917" y="2409758"/>
                  </a:lnTo>
                  <a:lnTo>
                    <a:pt x="2464852" y="2409758"/>
                  </a:lnTo>
                  <a:lnTo>
                    <a:pt x="2463045" y="2409531"/>
                  </a:lnTo>
                  <a:lnTo>
                    <a:pt x="2461012" y="2409078"/>
                  </a:lnTo>
                  <a:lnTo>
                    <a:pt x="2459205" y="2408624"/>
                  </a:lnTo>
                  <a:lnTo>
                    <a:pt x="2457398" y="2407717"/>
                  </a:lnTo>
                  <a:lnTo>
                    <a:pt x="2455591" y="2407037"/>
                  </a:lnTo>
                  <a:lnTo>
                    <a:pt x="2454010" y="2405676"/>
                  </a:lnTo>
                  <a:lnTo>
                    <a:pt x="2452429" y="2404315"/>
                  </a:lnTo>
                  <a:lnTo>
                    <a:pt x="2450848" y="2402955"/>
                  </a:lnTo>
                  <a:lnTo>
                    <a:pt x="2449493" y="2401594"/>
                  </a:lnTo>
                  <a:lnTo>
                    <a:pt x="2448138" y="2399553"/>
                  </a:lnTo>
                  <a:lnTo>
                    <a:pt x="2446557" y="2396605"/>
                  </a:lnTo>
                  <a:lnTo>
                    <a:pt x="2445653" y="2393430"/>
                  </a:lnTo>
                  <a:lnTo>
                    <a:pt x="2445201" y="2390028"/>
                  </a:lnTo>
                  <a:lnTo>
                    <a:pt x="2444750" y="2386399"/>
                  </a:lnTo>
                  <a:lnTo>
                    <a:pt x="2445201" y="2382771"/>
                  </a:lnTo>
                  <a:lnTo>
                    <a:pt x="2445653" y="2378915"/>
                  </a:lnTo>
                  <a:lnTo>
                    <a:pt x="2446557" y="2375287"/>
                  </a:lnTo>
                  <a:lnTo>
                    <a:pt x="2448138" y="2371885"/>
                  </a:lnTo>
                  <a:lnTo>
                    <a:pt x="2449945" y="2368256"/>
                  </a:lnTo>
                  <a:lnTo>
                    <a:pt x="2452429" y="2365081"/>
                  </a:lnTo>
                  <a:lnTo>
                    <a:pt x="2454914" y="2362133"/>
                  </a:lnTo>
                  <a:lnTo>
                    <a:pt x="2458076" y="2359412"/>
                  </a:lnTo>
                  <a:lnTo>
                    <a:pt x="2461690" y="2357144"/>
                  </a:lnTo>
                  <a:lnTo>
                    <a:pt x="2465755" y="2355103"/>
                  </a:lnTo>
                  <a:lnTo>
                    <a:pt x="2470047" y="2353515"/>
                  </a:lnTo>
                  <a:lnTo>
                    <a:pt x="2474790" y="2352608"/>
                  </a:lnTo>
                  <a:close/>
                  <a:moveTo>
                    <a:pt x="169190" y="2347845"/>
                  </a:moveTo>
                  <a:lnTo>
                    <a:pt x="169647" y="2348072"/>
                  </a:lnTo>
                  <a:lnTo>
                    <a:pt x="170333" y="2348525"/>
                  </a:lnTo>
                  <a:lnTo>
                    <a:pt x="171705" y="2349433"/>
                  </a:lnTo>
                  <a:lnTo>
                    <a:pt x="173078" y="2351020"/>
                  </a:lnTo>
                  <a:lnTo>
                    <a:pt x="175594" y="2354422"/>
                  </a:lnTo>
                  <a:lnTo>
                    <a:pt x="178338" y="2358958"/>
                  </a:lnTo>
                  <a:lnTo>
                    <a:pt x="181083" y="2363947"/>
                  </a:lnTo>
                  <a:lnTo>
                    <a:pt x="183598" y="2369390"/>
                  </a:lnTo>
                  <a:lnTo>
                    <a:pt x="186343" y="2374606"/>
                  </a:lnTo>
                  <a:lnTo>
                    <a:pt x="188401" y="2379822"/>
                  </a:lnTo>
                  <a:lnTo>
                    <a:pt x="190460" y="2384811"/>
                  </a:lnTo>
                  <a:lnTo>
                    <a:pt x="192061" y="2389120"/>
                  </a:lnTo>
                  <a:lnTo>
                    <a:pt x="193433" y="2393429"/>
                  </a:lnTo>
                  <a:lnTo>
                    <a:pt x="194348" y="2397058"/>
                  </a:lnTo>
                  <a:lnTo>
                    <a:pt x="195034" y="2399779"/>
                  </a:lnTo>
                  <a:lnTo>
                    <a:pt x="195263" y="2402500"/>
                  </a:lnTo>
                  <a:lnTo>
                    <a:pt x="195034" y="2404088"/>
                  </a:lnTo>
                  <a:lnTo>
                    <a:pt x="194577" y="2404542"/>
                  </a:lnTo>
                  <a:lnTo>
                    <a:pt x="194348" y="2404768"/>
                  </a:lnTo>
                  <a:lnTo>
                    <a:pt x="194119" y="2404995"/>
                  </a:lnTo>
                  <a:lnTo>
                    <a:pt x="193662" y="2404768"/>
                  </a:lnTo>
                  <a:lnTo>
                    <a:pt x="192747" y="2404542"/>
                  </a:lnTo>
                  <a:lnTo>
                    <a:pt x="192061" y="2404088"/>
                  </a:lnTo>
                  <a:lnTo>
                    <a:pt x="190231" y="2402047"/>
                  </a:lnTo>
                  <a:lnTo>
                    <a:pt x="188173" y="2399099"/>
                  </a:lnTo>
                  <a:lnTo>
                    <a:pt x="185886" y="2395470"/>
                  </a:lnTo>
                  <a:lnTo>
                    <a:pt x="183598" y="2391615"/>
                  </a:lnTo>
                  <a:lnTo>
                    <a:pt x="181311" y="2386852"/>
                  </a:lnTo>
                  <a:lnTo>
                    <a:pt x="176508" y="2377100"/>
                  </a:lnTo>
                  <a:lnTo>
                    <a:pt x="172620" y="2367122"/>
                  </a:lnTo>
                  <a:lnTo>
                    <a:pt x="171019" y="2362586"/>
                  </a:lnTo>
                  <a:lnTo>
                    <a:pt x="169647" y="2358277"/>
                  </a:lnTo>
                  <a:lnTo>
                    <a:pt x="168503" y="2354649"/>
                  </a:lnTo>
                  <a:lnTo>
                    <a:pt x="168275" y="2351474"/>
                  </a:lnTo>
                  <a:lnTo>
                    <a:pt x="168275" y="2349433"/>
                  </a:lnTo>
                  <a:lnTo>
                    <a:pt x="168275" y="2348752"/>
                  </a:lnTo>
                  <a:lnTo>
                    <a:pt x="168961" y="2348072"/>
                  </a:lnTo>
                  <a:lnTo>
                    <a:pt x="169190" y="2347845"/>
                  </a:lnTo>
                  <a:close/>
                  <a:moveTo>
                    <a:pt x="232363" y="2333557"/>
                  </a:moveTo>
                  <a:lnTo>
                    <a:pt x="233539" y="2333783"/>
                  </a:lnTo>
                  <a:lnTo>
                    <a:pt x="234715" y="2334009"/>
                  </a:lnTo>
                  <a:lnTo>
                    <a:pt x="236596" y="2334912"/>
                  </a:lnTo>
                  <a:lnTo>
                    <a:pt x="238242" y="2336268"/>
                  </a:lnTo>
                  <a:lnTo>
                    <a:pt x="240124" y="2337849"/>
                  </a:lnTo>
                  <a:lnTo>
                    <a:pt x="241770" y="2339882"/>
                  </a:lnTo>
                  <a:lnTo>
                    <a:pt x="245298" y="2344174"/>
                  </a:lnTo>
                  <a:lnTo>
                    <a:pt x="248355" y="2349143"/>
                  </a:lnTo>
                  <a:lnTo>
                    <a:pt x="251178" y="2354565"/>
                  </a:lnTo>
                  <a:lnTo>
                    <a:pt x="253765" y="2359760"/>
                  </a:lnTo>
                  <a:lnTo>
                    <a:pt x="256116" y="2365182"/>
                  </a:lnTo>
                  <a:lnTo>
                    <a:pt x="257528" y="2369925"/>
                  </a:lnTo>
                  <a:lnTo>
                    <a:pt x="259174" y="2375347"/>
                  </a:lnTo>
                  <a:lnTo>
                    <a:pt x="260115" y="2379864"/>
                  </a:lnTo>
                  <a:lnTo>
                    <a:pt x="260350" y="2383930"/>
                  </a:lnTo>
                  <a:lnTo>
                    <a:pt x="259879" y="2387093"/>
                  </a:lnTo>
                  <a:lnTo>
                    <a:pt x="259644" y="2387996"/>
                  </a:lnTo>
                  <a:lnTo>
                    <a:pt x="258939" y="2389126"/>
                  </a:lnTo>
                  <a:lnTo>
                    <a:pt x="258468" y="2389804"/>
                  </a:lnTo>
                  <a:lnTo>
                    <a:pt x="257528" y="2390481"/>
                  </a:lnTo>
                  <a:lnTo>
                    <a:pt x="256822" y="2390707"/>
                  </a:lnTo>
                  <a:lnTo>
                    <a:pt x="255646" y="2390707"/>
                  </a:lnTo>
                  <a:lnTo>
                    <a:pt x="254705" y="2390255"/>
                  </a:lnTo>
                  <a:lnTo>
                    <a:pt x="253294" y="2389578"/>
                  </a:lnTo>
                  <a:lnTo>
                    <a:pt x="251883" y="2388674"/>
                  </a:lnTo>
                  <a:lnTo>
                    <a:pt x="250707" y="2387545"/>
                  </a:lnTo>
                  <a:lnTo>
                    <a:pt x="247650" y="2384608"/>
                  </a:lnTo>
                  <a:lnTo>
                    <a:pt x="244828" y="2381220"/>
                  </a:lnTo>
                  <a:lnTo>
                    <a:pt x="242240" y="2377380"/>
                  </a:lnTo>
                  <a:lnTo>
                    <a:pt x="239418" y="2373088"/>
                  </a:lnTo>
                  <a:lnTo>
                    <a:pt x="237066" y="2368344"/>
                  </a:lnTo>
                  <a:lnTo>
                    <a:pt x="234950" y="2363600"/>
                  </a:lnTo>
                  <a:lnTo>
                    <a:pt x="233068" y="2358631"/>
                  </a:lnTo>
                  <a:lnTo>
                    <a:pt x="231422" y="2354113"/>
                  </a:lnTo>
                  <a:lnTo>
                    <a:pt x="230011" y="2349595"/>
                  </a:lnTo>
                  <a:lnTo>
                    <a:pt x="229305" y="2345529"/>
                  </a:lnTo>
                  <a:lnTo>
                    <a:pt x="228600" y="2341463"/>
                  </a:lnTo>
                  <a:lnTo>
                    <a:pt x="228835" y="2338301"/>
                  </a:lnTo>
                  <a:lnTo>
                    <a:pt x="228835" y="2337171"/>
                  </a:lnTo>
                  <a:lnTo>
                    <a:pt x="229540" y="2336042"/>
                  </a:lnTo>
                  <a:lnTo>
                    <a:pt x="230011" y="2334912"/>
                  </a:lnTo>
                  <a:lnTo>
                    <a:pt x="230481" y="2334235"/>
                  </a:lnTo>
                  <a:lnTo>
                    <a:pt x="231422" y="2333783"/>
                  </a:lnTo>
                  <a:lnTo>
                    <a:pt x="232363" y="2333557"/>
                  </a:lnTo>
                  <a:close/>
                  <a:moveTo>
                    <a:pt x="1598385" y="2330383"/>
                  </a:moveTo>
                  <a:lnTo>
                    <a:pt x="1602921" y="2330837"/>
                  </a:lnTo>
                  <a:lnTo>
                    <a:pt x="1606777" y="2331744"/>
                  </a:lnTo>
                  <a:lnTo>
                    <a:pt x="1610632" y="2333105"/>
                  </a:lnTo>
                  <a:lnTo>
                    <a:pt x="1614034" y="2334239"/>
                  </a:lnTo>
                  <a:lnTo>
                    <a:pt x="1617209" y="2336053"/>
                  </a:lnTo>
                  <a:lnTo>
                    <a:pt x="1619930" y="2337867"/>
                  </a:lnTo>
                  <a:lnTo>
                    <a:pt x="1622425" y="2340135"/>
                  </a:lnTo>
                  <a:lnTo>
                    <a:pt x="1624466" y="2342403"/>
                  </a:lnTo>
                  <a:lnTo>
                    <a:pt x="1626507" y="2344671"/>
                  </a:lnTo>
                  <a:lnTo>
                    <a:pt x="1627868" y="2347392"/>
                  </a:lnTo>
                  <a:lnTo>
                    <a:pt x="1629228" y="2349887"/>
                  </a:lnTo>
                  <a:lnTo>
                    <a:pt x="1630362" y="2352608"/>
                  </a:lnTo>
                  <a:lnTo>
                    <a:pt x="1631043" y="2355330"/>
                  </a:lnTo>
                  <a:lnTo>
                    <a:pt x="1631723" y="2357824"/>
                  </a:lnTo>
                  <a:lnTo>
                    <a:pt x="1631950" y="2360546"/>
                  </a:lnTo>
                  <a:lnTo>
                    <a:pt x="1631950" y="2363041"/>
                  </a:lnTo>
                  <a:lnTo>
                    <a:pt x="1631723" y="2365308"/>
                  </a:lnTo>
                  <a:lnTo>
                    <a:pt x="1631043" y="2367576"/>
                  </a:lnTo>
                  <a:lnTo>
                    <a:pt x="1630589" y="2369844"/>
                  </a:lnTo>
                  <a:lnTo>
                    <a:pt x="1629682" y="2371885"/>
                  </a:lnTo>
                  <a:lnTo>
                    <a:pt x="1628775" y="2373700"/>
                  </a:lnTo>
                  <a:lnTo>
                    <a:pt x="1627641" y="2375514"/>
                  </a:lnTo>
                  <a:lnTo>
                    <a:pt x="1626734" y="2377328"/>
                  </a:lnTo>
                  <a:lnTo>
                    <a:pt x="1625146" y="2378916"/>
                  </a:lnTo>
                  <a:lnTo>
                    <a:pt x="1623785" y="2380503"/>
                  </a:lnTo>
                  <a:lnTo>
                    <a:pt x="1622198" y="2382091"/>
                  </a:lnTo>
                  <a:lnTo>
                    <a:pt x="1618569" y="2384585"/>
                  </a:lnTo>
                  <a:lnTo>
                    <a:pt x="1614941" y="2386626"/>
                  </a:lnTo>
                  <a:lnTo>
                    <a:pt x="1610632" y="2387760"/>
                  </a:lnTo>
                  <a:lnTo>
                    <a:pt x="1606323" y="2388668"/>
                  </a:lnTo>
                  <a:lnTo>
                    <a:pt x="1601787" y="2389121"/>
                  </a:lnTo>
                  <a:lnTo>
                    <a:pt x="1597478" y="2388894"/>
                  </a:lnTo>
                  <a:lnTo>
                    <a:pt x="1592943" y="2388214"/>
                  </a:lnTo>
                  <a:lnTo>
                    <a:pt x="1590675" y="2387307"/>
                  </a:lnTo>
                  <a:lnTo>
                    <a:pt x="1588634" y="2386626"/>
                  </a:lnTo>
                  <a:lnTo>
                    <a:pt x="1586366" y="2385493"/>
                  </a:lnTo>
                  <a:lnTo>
                    <a:pt x="1584098" y="2384585"/>
                  </a:lnTo>
                  <a:lnTo>
                    <a:pt x="1582284" y="2383225"/>
                  </a:lnTo>
                  <a:lnTo>
                    <a:pt x="1580243" y="2381637"/>
                  </a:lnTo>
                  <a:lnTo>
                    <a:pt x="1578428" y="2380050"/>
                  </a:lnTo>
                  <a:lnTo>
                    <a:pt x="1576614" y="2378235"/>
                  </a:lnTo>
                  <a:lnTo>
                    <a:pt x="1573666" y="2374834"/>
                  </a:lnTo>
                  <a:lnTo>
                    <a:pt x="1571625" y="2371205"/>
                  </a:lnTo>
                  <a:lnTo>
                    <a:pt x="1569810" y="2367576"/>
                  </a:lnTo>
                  <a:lnTo>
                    <a:pt x="1568903" y="2363494"/>
                  </a:lnTo>
                  <a:lnTo>
                    <a:pt x="1568450" y="2359639"/>
                  </a:lnTo>
                  <a:lnTo>
                    <a:pt x="1568450" y="2355783"/>
                  </a:lnTo>
                  <a:lnTo>
                    <a:pt x="1569130" y="2352155"/>
                  </a:lnTo>
                  <a:lnTo>
                    <a:pt x="1570264" y="2348526"/>
                  </a:lnTo>
                  <a:lnTo>
                    <a:pt x="1572078" y="2344671"/>
                  </a:lnTo>
                  <a:lnTo>
                    <a:pt x="1574119" y="2341723"/>
                  </a:lnTo>
                  <a:lnTo>
                    <a:pt x="1577068" y="2338547"/>
                  </a:lnTo>
                  <a:lnTo>
                    <a:pt x="1578655" y="2337187"/>
                  </a:lnTo>
                  <a:lnTo>
                    <a:pt x="1580469" y="2336053"/>
                  </a:lnTo>
                  <a:lnTo>
                    <a:pt x="1582284" y="2334919"/>
                  </a:lnTo>
                  <a:lnTo>
                    <a:pt x="1584098" y="2333785"/>
                  </a:lnTo>
                  <a:lnTo>
                    <a:pt x="1586139" y="2333105"/>
                  </a:lnTo>
                  <a:lnTo>
                    <a:pt x="1588634" y="2332197"/>
                  </a:lnTo>
                  <a:lnTo>
                    <a:pt x="1590675" y="2331517"/>
                  </a:lnTo>
                  <a:lnTo>
                    <a:pt x="1593169" y="2331290"/>
                  </a:lnTo>
                  <a:lnTo>
                    <a:pt x="1595891" y="2330610"/>
                  </a:lnTo>
                  <a:lnTo>
                    <a:pt x="1598385" y="2330383"/>
                  </a:lnTo>
                  <a:close/>
                  <a:moveTo>
                    <a:pt x="1805778" y="2328795"/>
                  </a:moveTo>
                  <a:lnTo>
                    <a:pt x="1810103" y="2329247"/>
                  </a:lnTo>
                  <a:lnTo>
                    <a:pt x="1814199" y="2329925"/>
                  </a:lnTo>
                  <a:lnTo>
                    <a:pt x="1817841" y="2331054"/>
                  </a:lnTo>
                  <a:lnTo>
                    <a:pt x="1821255" y="2332184"/>
                  </a:lnTo>
                  <a:lnTo>
                    <a:pt x="1823986" y="2334217"/>
                  </a:lnTo>
                  <a:lnTo>
                    <a:pt x="1826945" y="2336024"/>
                  </a:lnTo>
                  <a:lnTo>
                    <a:pt x="1829448" y="2338058"/>
                  </a:lnTo>
                  <a:lnTo>
                    <a:pt x="1831497" y="2340317"/>
                  </a:lnTo>
                  <a:lnTo>
                    <a:pt x="1833318" y="2342802"/>
                  </a:lnTo>
                  <a:lnTo>
                    <a:pt x="1834683" y="2345061"/>
                  </a:lnTo>
                  <a:lnTo>
                    <a:pt x="1835821" y="2347546"/>
                  </a:lnTo>
                  <a:lnTo>
                    <a:pt x="1836959" y="2350257"/>
                  </a:lnTo>
                  <a:lnTo>
                    <a:pt x="1837414" y="2352742"/>
                  </a:lnTo>
                  <a:lnTo>
                    <a:pt x="1838097" y="2355453"/>
                  </a:lnTo>
                  <a:lnTo>
                    <a:pt x="1838325" y="2357938"/>
                  </a:lnTo>
                  <a:lnTo>
                    <a:pt x="1838097" y="2360423"/>
                  </a:lnTo>
                  <a:lnTo>
                    <a:pt x="1837642" y="2362908"/>
                  </a:lnTo>
                  <a:lnTo>
                    <a:pt x="1837187" y="2365393"/>
                  </a:lnTo>
                  <a:lnTo>
                    <a:pt x="1836504" y="2367653"/>
                  </a:lnTo>
                  <a:lnTo>
                    <a:pt x="1835594" y="2369912"/>
                  </a:lnTo>
                  <a:lnTo>
                    <a:pt x="1834683" y="2372171"/>
                  </a:lnTo>
                  <a:lnTo>
                    <a:pt x="1833318" y="2373978"/>
                  </a:lnTo>
                  <a:lnTo>
                    <a:pt x="1831952" y="2375786"/>
                  </a:lnTo>
                  <a:lnTo>
                    <a:pt x="1830359" y="2377593"/>
                  </a:lnTo>
                  <a:lnTo>
                    <a:pt x="1828766" y="2379174"/>
                  </a:lnTo>
                  <a:lnTo>
                    <a:pt x="1827172" y="2380530"/>
                  </a:lnTo>
                  <a:lnTo>
                    <a:pt x="1825352" y="2381659"/>
                  </a:lnTo>
                  <a:lnTo>
                    <a:pt x="1823303" y="2383015"/>
                  </a:lnTo>
                  <a:lnTo>
                    <a:pt x="1821255" y="2384144"/>
                  </a:lnTo>
                  <a:lnTo>
                    <a:pt x="1819434" y="2384822"/>
                  </a:lnTo>
                  <a:lnTo>
                    <a:pt x="1814882" y="2386404"/>
                  </a:lnTo>
                  <a:lnTo>
                    <a:pt x="1810558" y="2387081"/>
                  </a:lnTo>
                  <a:lnTo>
                    <a:pt x="1805778" y="2387533"/>
                  </a:lnTo>
                  <a:lnTo>
                    <a:pt x="1803502" y="2387081"/>
                  </a:lnTo>
                  <a:lnTo>
                    <a:pt x="1800999" y="2386855"/>
                  </a:lnTo>
                  <a:lnTo>
                    <a:pt x="1798723" y="2386404"/>
                  </a:lnTo>
                  <a:lnTo>
                    <a:pt x="1796674" y="2385952"/>
                  </a:lnTo>
                  <a:lnTo>
                    <a:pt x="1794171" y="2385048"/>
                  </a:lnTo>
                  <a:lnTo>
                    <a:pt x="1792122" y="2384144"/>
                  </a:lnTo>
                  <a:lnTo>
                    <a:pt x="1790074" y="2383015"/>
                  </a:lnTo>
                  <a:lnTo>
                    <a:pt x="1788025" y="2381659"/>
                  </a:lnTo>
                  <a:lnTo>
                    <a:pt x="1785749" y="2380078"/>
                  </a:lnTo>
                  <a:lnTo>
                    <a:pt x="1783929" y="2378497"/>
                  </a:lnTo>
                  <a:lnTo>
                    <a:pt x="1782108" y="2376689"/>
                  </a:lnTo>
                  <a:lnTo>
                    <a:pt x="1780515" y="2374656"/>
                  </a:lnTo>
                  <a:lnTo>
                    <a:pt x="1778239" y="2371267"/>
                  </a:lnTo>
                  <a:lnTo>
                    <a:pt x="1776646" y="2367878"/>
                  </a:lnTo>
                  <a:lnTo>
                    <a:pt x="1775280" y="2364264"/>
                  </a:lnTo>
                  <a:lnTo>
                    <a:pt x="1774825" y="2360423"/>
                  </a:lnTo>
                  <a:lnTo>
                    <a:pt x="1774825" y="2356809"/>
                  </a:lnTo>
                  <a:lnTo>
                    <a:pt x="1775052" y="2353194"/>
                  </a:lnTo>
                  <a:lnTo>
                    <a:pt x="1776190" y="2349353"/>
                  </a:lnTo>
                  <a:lnTo>
                    <a:pt x="1777556" y="2345739"/>
                  </a:lnTo>
                  <a:lnTo>
                    <a:pt x="1779604" y="2342802"/>
                  </a:lnTo>
                  <a:lnTo>
                    <a:pt x="1781880" y="2339639"/>
                  </a:lnTo>
                  <a:lnTo>
                    <a:pt x="1784839" y="2336702"/>
                  </a:lnTo>
                  <a:lnTo>
                    <a:pt x="1788253" y="2334443"/>
                  </a:lnTo>
                  <a:lnTo>
                    <a:pt x="1791895" y="2332184"/>
                  </a:lnTo>
                  <a:lnTo>
                    <a:pt x="1795991" y="2330828"/>
                  </a:lnTo>
                  <a:lnTo>
                    <a:pt x="1800771" y="2329473"/>
                  </a:lnTo>
                  <a:lnTo>
                    <a:pt x="1805778" y="2328795"/>
                  </a:lnTo>
                  <a:close/>
                  <a:moveTo>
                    <a:pt x="2007507" y="2322445"/>
                  </a:moveTo>
                  <a:lnTo>
                    <a:pt x="2011816" y="2322674"/>
                  </a:lnTo>
                  <a:lnTo>
                    <a:pt x="2015671" y="2323359"/>
                  </a:lnTo>
                  <a:lnTo>
                    <a:pt x="2019300" y="2324274"/>
                  </a:lnTo>
                  <a:lnTo>
                    <a:pt x="2022475" y="2325645"/>
                  </a:lnTo>
                  <a:lnTo>
                    <a:pt x="2025423" y="2327245"/>
                  </a:lnTo>
                  <a:lnTo>
                    <a:pt x="2027918" y="2329073"/>
                  </a:lnTo>
                  <a:lnTo>
                    <a:pt x="2030185" y="2331130"/>
                  </a:lnTo>
                  <a:lnTo>
                    <a:pt x="2032000" y="2333644"/>
                  </a:lnTo>
                  <a:lnTo>
                    <a:pt x="2034041" y="2335930"/>
                  </a:lnTo>
                  <a:lnTo>
                    <a:pt x="2035175" y="2338215"/>
                  </a:lnTo>
                  <a:lnTo>
                    <a:pt x="2036535" y="2340958"/>
                  </a:lnTo>
                  <a:lnTo>
                    <a:pt x="2037216" y="2343472"/>
                  </a:lnTo>
                  <a:lnTo>
                    <a:pt x="2037896" y="2346215"/>
                  </a:lnTo>
                  <a:lnTo>
                    <a:pt x="2038123" y="2348729"/>
                  </a:lnTo>
                  <a:lnTo>
                    <a:pt x="2038350" y="2351471"/>
                  </a:lnTo>
                  <a:lnTo>
                    <a:pt x="2038123" y="2353757"/>
                  </a:lnTo>
                  <a:lnTo>
                    <a:pt x="2037896" y="2356499"/>
                  </a:lnTo>
                  <a:lnTo>
                    <a:pt x="2036989" y="2358785"/>
                  </a:lnTo>
                  <a:lnTo>
                    <a:pt x="2036535" y="2360842"/>
                  </a:lnTo>
                  <a:lnTo>
                    <a:pt x="2035402" y="2363356"/>
                  </a:lnTo>
                  <a:lnTo>
                    <a:pt x="2034494" y="2365413"/>
                  </a:lnTo>
                  <a:lnTo>
                    <a:pt x="2033134" y="2367241"/>
                  </a:lnTo>
                  <a:lnTo>
                    <a:pt x="2031773" y="2369070"/>
                  </a:lnTo>
                  <a:lnTo>
                    <a:pt x="2030185" y="2370670"/>
                  </a:lnTo>
                  <a:lnTo>
                    <a:pt x="2028598" y="2372498"/>
                  </a:lnTo>
                  <a:lnTo>
                    <a:pt x="2026784" y="2373869"/>
                  </a:lnTo>
                  <a:lnTo>
                    <a:pt x="2024969" y="2375241"/>
                  </a:lnTo>
                  <a:lnTo>
                    <a:pt x="2023155" y="2376384"/>
                  </a:lnTo>
                  <a:lnTo>
                    <a:pt x="2019073" y="2378669"/>
                  </a:lnTo>
                  <a:lnTo>
                    <a:pt x="2014764" y="2379812"/>
                  </a:lnTo>
                  <a:lnTo>
                    <a:pt x="2010455" y="2380955"/>
                  </a:lnTo>
                  <a:lnTo>
                    <a:pt x="2005692" y="2381183"/>
                  </a:lnTo>
                  <a:lnTo>
                    <a:pt x="2003651" y="2381183"/>
                  </a:lnTo>
                  <a:lnTo>
                    <a:pt x="2001383" y="2380955"/>
                  </a:lnTo>
                  <a:lnTo>
                    <a:pt x="1999116" y="2380726"/>
                  </a:lnTo>
                  <a:lnTo>
                    <a:pt x="1996848" y="2380269"/>
                  </a:lnTo>
                  <a:lnTo>
                    <a:pt x="1994807" y="2379355"/>
                  </a:lnTo>
                  <a:lnTo>
                    <a:pt x="1992765" y="2378669"/>
                  </a:lnTo>
                  <a:lnTo>
                    <a:pt x="1990498" y="2377526"/>
                  </a:lnTo>
                  <a:lnTo>
                    <a:pt x="1988683" y="2376155"/>
                  </a:lnTo>
                  <a:lnTo>
                    <a:pt x="1986869" y="2374784"/>
                  </a:lnTo>
                  <a:lnTo>
                    <a:pt x="1985055" y="2373412"/>
                  </a:lnTo>
                  <a:lnTo>
                    <a:pt x="1983240" y="2371584"/>
                  </a:lnTo>
                  <a:lnTo>
                    <a:pt x="1981653" y="2369298"/>
                  </a:lnTo>
                  <a:lnTo>
                    <a:pt x="1979612" y="2366099"/>
                  </a:lnTo>
                  <a:lnTo>
                    <a:pt x="1978024" y="2362442"/>
                  </a:lnTo>
                  <a:lnTo>
                    <a:pt x="1976890" y="2358785"/>
                  </a:lnTo>
                  <a:lnTo>
                    <a:pt x="1976437" y="2355128"/>
                  </a:lnTo>
                  <a:lnTo>
                    <a:pt x="1976437" y="2351243"/>
                  </a:lnTo>
                  <a:lnTo>
                    <a:pt x="1976890" y="2347586"/>
                  </a:lnTo>
                  <a:lnTo>
                    <a:pt x="1977797" y="2343929"/>
                  </a:lnTo>
                  <a:lnTo>
                    <a:pt x="1979385" y="2340501"/>
                  </a:lnTo>
                  <a:lnTo>
                    <a:pt x="1981199" y="2337072"/>
                  </a:lnTo>
                  <a:lnTo>
                    <a:pt x="1983694" y="2333873"/>
                  </a:lnTo>
                  <a:lnTo>
                    <a:pt x="1986642" y="2330902"/>
                  </a:lnTo>
                  <a:lnTo>
                    <a:pt x="1989817" y="2328387"/>
                  </a:lnTo>
                  <a:lnTo>
                    <a:pt x="1993673" y="2326102"/>
                  </a:lnTo>
                  <a:lnTo>
                    <a:pt x="1997982" y="2324731"/>
                  </a:lnTo>
                  <a:lnTo>
                    <a:pt x="2002517" y="2323359"/>
                  </a:lnTo>
                  <a:lnTo>
                    <a:pt x="2007507" y="2322445"/>
                  </a:lnTo>
                  <a:close/>
                  <a:moveTo>
                    <a:pt x="352526" y="2320857"/>
                  </a:moveTo>
                  <a:lnTo>
                    <a:pt x="353638" y="2320857"/>
                  </a:lnTo>
                  <a:lnTo>
                    <a:pt x="355640" y="2321318"/>
                  </a:lnTo>
                  <a:lnTo>
                    <a:pt x="358087" y="2322239"/>
                  </a:lnTo>
                  <a:lnTo>
                    <a:pt x="360089" y="2323621"/>
                  </a:lnTo>
                  <a:lnTo>
                    <a:pt x="362314" y="2325234"/>
                  </a:lnTo>
                  <a:lnTo>
                    <a:pt x="364093" y="2327076"/>
                  </a:lnTo>
                  <a:lnTo>
                    <a:pt x="366318" y="2329150"/>
                  </a:lnTo>
                  <a:lnTo>
                    <a:pt x="368098" y="2331453"/>
                  </a:lnTo>
                  <a:lnTo>
                    <a:pt x="369877" y="2333987"/>
                  </a:lnTo>
                  <a:lnTo>
                    <a:pt x="371434" y="2336521"/>
                  </a:lnTo>
                  <a:lnTo>
                    <a:pt x="374326" y="2341819"/>
                  </a:lnTo>
                  <a:lnTo>
                    <a:pt x="376773" y="2347577"/>
                  </a:lnTo>
                  <a:lnTo>
                    <a:pt x="378775" y="2352875"/>
                  </a:lnTo>
                  <a:lnTo>
                    <a:pt x="380110" y="2357712"/>
                  </a:lnTo>
                  <a:lnTo>
                    <a:pt x="380555" y="2360707"/>
                  </a:lnTo>
                  <a:lnTo>
                    <a:pt x="380777" y="2363701"/>
                  </a:lnTo>
                  <a:lnTo>
                    <a:pt x="381000" y="2366235"/>
                  </a:lnTo>
                  <a:lnTo>
                    <a:pt x="381000" y="2368769"/>
                  </a:lnTo>
                  <a:lnTo>
                    <a:pt x="380777" y="2371072"/>
                  </a:lnTo>
                  <a:lnTo>
                    <a:pt x="380332" y="2372915"/>
                  </a:lnTo>
                  <a:lnTo>
                    <a:pt x="379887" y="2374758"/>
                  </a:lnTo>
                  <a:lnTo>
                    <a:pt x="378998" y="2376370"/>
                  </a:lnTo>
                  <a:lnTo>
                    <a:pt x="378330" y="2377522"/>
                  </a:lnTo>
                  <a:lnTo>
                    <a:pt x="377218" y="2378443"/>
                  </a:lnTo>
                  <a:lnTo>
                    <a:pt x="375883" y="2379365"/>
                  </a:lnTo>
                  <a:lnTo>
                    <a:pt x="374771" y="2379595"/>
                  </a:lnTo>
                  <a:lnTo>
                    <a:pt x="373214" y="2379595"/>
                  </a:lnTo>
                  <a:lnTo>
                    <a:pt x="371657" y="2379595"/>
                  </a:lnTo>
                  <a:lnTo>
                    <a:pt x="370100" y="2378674"/>
                  </a:lnTo>
                  <a:lnTo>
                    <a:pt x="368320" y="2377983"/>
                  </a:lnTo>
                  <a:lnTo>
                    <a:pt x="366540" y="2376831"/>
                  </a:lnTo>
                  <a:lnTo>
                    <a:pt x="364983" y="2375679"/>
                  </a:lnTo>
                  <a:lnTo>
                    <a:pt x="361869" y="2372685"/>
                  </a:lnTo>
                  <a:lnTo>
                    <a:pt x="358977" y="2369230"/>
                  </a:lnTo>
                  <a:lnTo>
                    <a:pt x="356530" y="2365314"/>
                  </a:lnTo>
                  <a:lnTo>
                    <a:pt x="353861" y="2361168"/>
                  </a:lnTo>
                  <a:lnTo>
                    <a:pt x="351859" y="2356791"/>
                  </a:lnTo>
                  <a:lnTo>
                    <a:pt x="350079" y="2351954"/>
                  </a:lnTo>
                  <a:lnTo>
                    <a:pt x="348522" y="2347577"/>
                  </a:lnTo>
                  <a:lnTo>
                    <a:pt x="347187" y="2342970"/>
                  </a:lnTo>
                  <a:lnTo>
                    <a:pt x="346520" y="2338363"/>
                  </a:lnTo>
                  <a:lnTo>
                    <a:pt x="346075" y="2334217"/>
                  </a:lnTo>
                  <a:lnTo>
                    <a:pt x="346297" y="2330532"/>
                  </a:lnTo>
                  <a:lnTo>
                    <a:pt x="346742" y="2327307"/>
                  </a:lnTo>
                  <a:lnTo>
                    <a:pt x="346965" y="2325694"/>
                  </a:lnTo>
                  <a:lnTo>
                    <a:pt x="347854" y="2324773"/>
                  </a:lnTo>
                  <a:lnTo>
                    <a:pt x="348299" y="2323391"/>
                  </a:lnTo>
                  <a:lnTo>
                    <a:pt x="349412" y="2322470"/>
                  </a:lnTo>
                  <a:lnTo>
                    <a:pt x="350301" y="2321779"/>
                  </a:lnTo>
                  <a:lnTo>
                    <a:pt x="351414" y="2321318"/>
                  </a:lnTo>
                  <a:lnTo>
                    <a:pt x="352526" y="2320857"/>
                  </a:lnTo>
                  <a:close/>
                  <a:moveTo>
                    <a:pt x="2203910" y="2312920"/>
                  </a:moveTo>
                  <a:lnTo>
                    <a:pt x="2208284" y="2313148"/>
                  </a:lnTo>
                  <a:lnTo>
                    <a:pt x="2211968" y="2313603"/>
                  </a:lnTo>
                  <a:lnTo>
                    <a:pt x="2215422" y="2314741"/>
                  </a:lnTo>
                  <a:lnTo>
                    <a:pt x="2218646" y="2315652"/>
                  </a:lnTo>
                  <a:lnTo>
                    <a:pt x="2221409" y="2317246"/>
                  </a:lnTo>
                  <a:lnTo>
                    <a:pt x="2223941" y="2319067"/>
                  </a:lnTo>
                  <a:lnTo>
                    <a:pt x="2226014" y="2321344"/>
                  </a:lnTo>
                  <a:lnTo>
                    <a:pt x="2228086" y="2323393"/>
                  </a:lnTo>
                  <a:lnTo>
                    <a:pt x="2229698" y="2325669"/>
                  </a:lnTo>
                  <a:lnTo>
                    <a:pt x="2231079" y="2328401"/>
                  </a:lnTo>
                  <a:lnTo>
                    <a:pt x="2232000" y="2330678"/>
                  </a:lnTo>
                  <a:lnTo>
                    <a:pt x="2232691" y="2333410"/>
                  </a:lnTo>
                  <a:lnTo>
                    <a:pt x="2233151" y="2335914"/>
                  </a:lnTo>
                  <a:lnTo>
                    <a:pt x="2233382" y="2338646"/>
                  </a:lnTo>
                  <a:lnTo>
                    <a:pt x="2233612" y="2341151"/>
                  </a:lnTo>
                  <a:lnTo>
                    <a:pt x="2233382" y="2343427"/>
                  </a:lnTo>
                  <a:lnTo>
                    <a:pt x="2232921" y="2346159"/>
                  </a:lnTo>
                  <a:lnTo>
                    <a:pt x="2232230" y="2348436"/>
                  </a:lnTo>
                  <a:lnTo>
                    <a:pt x="2231540" y="2350940"/>
                  </a:lnTo>
                  <a:lnTo>
                    <a:pt x="2230388" y="2352989"/>
                  </a:lnTo>
                  <a:lnTo>
                    <a:pt x="2229467" y="2355038"/>
                  </a:lnTo>
                  <a:lnTo>
                    <a:pt x="2228086" y="2357087"/>
                  </a:lnTo>
                  <a:lnTo>
                    <a:pt x="2226704" y="2358909"/>
                  </a:lnTo>
                  <a:lnTo>
                    <a:pt x="2225093" y="2360502"/>
                  </a:lnTo>
                  <a:lnTo>
                    <a:pt x="2223481" y="2362324"/>
                  </a:lnTo>
                  <a:lnTo>
                    <a:pt x="2221639" y="2363690"/>
                  </a:lnTo>
                  <a:lnTo>
                    <a:pt x="2217955" y="2366422"/>
                  </a:lnTo>
                  <a:lnTo>
                    <a:pt x="2214041" y="2368698"/>
                  </a:lnTo>
                  <a:lnTo>
                    <a:pt x="2209896" y="2370292"/>
                  </a:lnTo>
                  <a:lnTo>
                    <a:pt x="2205291" y="2370975"/>
                  </a:lnTo>
                  <a:lnTo>
                    <a:pt x="2201147" y="2371658"/>
                  </a:lnTo>
                  <a:lnTo>
                    <a:pt x="2198614" y="2371658"/>
                  </a:lnTo>
                  <a:lnTo>
                    <a:pt x="2196542" y="2371430"/>
                  </a:lnTo>
                  <a:lnTo>
                    <a:pt x="2194470" y="2370975"/>
                  </a:lnTo>
                  <a:lnTo>
                    <a:pt x="2192397" y="2370520"/>
                  </a:lnTo>
                  <a:lnTo>
                    <a:pt x="2190095" y="2370064"/>
                  </a:lnTo>
                  <a:lnTo>
                    <a:pt x="2188023" y="2368926"/>
                  </a:lnTo>
                  <a:lnTo>
                    <a:pt x="2186181" y="2368243"/>
                  </a:lnTo>
                  <a:lnTo>
                    <a:pt x="2184108" y="2366877"/>
                  </a:lnTo>
                  <a:lnTo>
                    <a:pt x="2182497" y="2365511"/>
                  </a:lnTo>
                  <a:lnTo>
                    <a:pt x="2180655" y="2363917"/>
                  </a:lnTo>
                  <a:lnTo>
                    <a:pt x="2179043" y="2362096"/>
                  </a:lnTo>
                  <a:lnTo>
                    <a:pt x="2177661" y="2360275"/>
                  </a:lnTo>
                  <a:lnTo>
                    <a:pt x="2175819" y="2357087"/>
                  </a:lnTo>
                  <a:lnTo>
                    <a:pt x="2174438" y="2354128"/>
                  </a:lnTo>
                  <a:lnTo>
                    <a:pt x="2173517" y="2350257"/>
                  </a:lnTo>
                  <a:lnTo>
                    <a:pt x="2173287" y="2346615"/>
                  </a:lnTo>
                  <a:lnTo>
                    <a:pt x="2173287" y="2342972"/>
                  </a:lnTo>
                  <a:lnTo>
                    <a:pt x="2173747" y="2339329"/>
                  </a:lnTo>
                  <a:lnTo>
                    <a:pt x="2174438" y="2335687"/>
                  </a:lnTo>
                  <a:lnTo>
                    <a:pt x="2175819" y="2332044"/>
                  </a:lnTo>
                  <a:lnTo>
                    <a:pt x="2177892" y="2328629"/>
                  </a:lnTo>
                  <a:lnTo>
                    <a:pt x="2180194" y="2325214"/>
                  </a:lnTo>
                  <a:lnTo>
                    <a:pt x="2182957" y="2322254"/>
                  </a:lnTo>
                  <a:lnTo>
                    <a:pt x="2186181" y="2319295"/>
                  </a:lnTo>
                  <a:lnTo>
                    <a:pt x="2189865" y="2317018"/>
                  </a:lnTo>
                  <a:lnTo>
                    <a:pt x="2194239" y="2315197"/>
                  </a:lnTo>
                  <a:lnTo>
                    <a:pt x="2196542" y="2314514"/>
                  </a:lnTo>
                  <a:lnTo>
                    <a:pt x="2198844" y="2313831"/>
                  </a:lnTo>
                  <a:lnTo>
                    <a:pt x="2201377" y="2313375"/>
                  </a:lnTo>
                  <a:lnTo>
                    <a:pt x="2203910" y="2312920"/>
                  </a:lnTo>
                  <a:close/>
                  <a:moveTo>
                    <a:pt x="131763" y="2312920"/>
                  </a:moveTo>
                  <a:lnTo>
                    <a:pt x="132208" y="2312920"/>
                  </a:lnTo>
                  <a:lnTo>
                    <a:pt x="132430" y="2313595"/>
                  </a:lnTo>
                  <a:lnTo>
                    <a:pt x="133988" y="2315845"/>
                  </a:lnTo>
                  <a:lnTo>
                    <a:pt x="135991" y="2319445"/>
                  </a:lnTo>
                  <a:lnTo>
                    <a:pt x="140442" y="2329120"/>
                  </a:lnTo>
                  <a:lnTo>
                    <a:pt x="145116" y="2339695"/>
                  </a:lnTo>
                  <a:lnTo>
                    <a:pt x="149122" y="2349820"/>
                  </a:lnTo>
                  <a:lnTo>
                    <a:pt x="153128" y="2361295"/>
                  </a:lnTo>
                  <a:lnTo>
                    <a:pt x="155131" y="2366470"/>
                  </a:lnTo>
                  <a:lnTo>
                    <a:pt x="155353" y="2368495"/>
                  </a:lnTo>
                  <a:lnTo>
                    <a:pt x="155576" y="2369845"/>
                  </a:lnTo>
                  <a:lnTo>
                    <a:pt x="155131" y="2370070"/>
                  </a:lnTo>
                  <a:lnTo>
                    <a:pt x="154018" y="2368495"/>
                  </a:lnTo>
                  <a:lnTo>
                    <a:pt x="152683" y="2366470"/>
                  </a:lnTo>
                  <a:lnTo>
                    <a:pt x="149344" y="2359720"/>
                  </a:lnTo>
                  <a:lnTo>
                    <a:pt x="145561" y="2351395"/>
                  </a:lnTo>
                  <a:lnTo>
                    <a:pt x="141778" y="2341720"/>
                  </a:lnTo>
                  <a:lnTo>
                    <a:pt x="137772" y="2332270"/>
                  </a:lnTo>
                  <a:lnTo>
                    <a:pt x="134878" y="2323720"/>
                  </a:lnTo>
                  <a:lnTo>
                    <a:pt x="132430" y="2316970"/>
                  </a:lnTo>
                  <a:lnTo>
                    <a:pt x="131985" y="2314495"/>
                  </a:lnTo>
                  <a:lnTo>
                    <a:pt x="131763" y="2312920"/>
                  </a:lnTo>
                  <a:close/>
                  <a:moveTo>
                    <a:pt x="173491" y="2304983"/>
                  </a:moveTo>
                  <a:lnTo>
                    <a:pt x="174398" y="2304983"/>
                  </a:lnTo>
                  <a:lnTo>
                    <a:pt x="175078" y="2305213"/>
                  </a:lnTo>
                  <a:lnTo>
                    <a:pt x="176439" y="2306596"/>
                  </a:lnTo>
                  <a:lnTo>
                    <a:pt x="178027" y="2307978"/>
                  </a:lnTo>
                  <a:lnTo>
                    <a:pt x="180975" y="2311663"/>
                  </a:lnTo>
                  <a:lnTo>
                    <a:pt x="183470" y="2316040"/>
                  </a:lnTo>
                  <a:lnTo>
                    <a:pt x="186418" y="2321107"/>
                  </a:lnTo>
                  <a:lnTo>
                    <a:pt x="188913" y="2326636"/>
                  </a:lnTo>
                  <a:lnTo>
                    <a:pt x="191407" y="2331934"/>
                  </a:lnTo>
                  <a:lnTo>
                    <a:pt x="193448" y="2337692"/>
                  </a:lnTo>
                  <a:lnTo>
                    <a:pt x="195036" y="2342299"/>
                  </a:lnTo>
                  <a:lnTo>
                    <a:pt x="196623" y="2347367"/>
                  </a:lnTo>
                  <a:lnTo>
                    <a:pt x="197531" y="2352204"/>
                  </a:lnTo>
                  <a:lnTo>
                    <a:pt x="198438" y="2355889"/>
                  </a:lnTo>
                  <a:lnTo>
                    <a:pt x="198438" y="2359114"/>
                  </a:lnTo>
                  <a:lnTo>
                    <a:pt x="198438" y="2361418"/>
                  </a:lnTo>
                  <a:lnTo>
                    <a:pt x="198211" y="2362339"/>
                  </a:lnTo>
                  <a:lnTo>
                    <a:pt x="197531" y="2363030"/>
                  </a:lnTo>
                  <a:lnTo>
                    <a:pt x="197077" y="2363260"/>
                  </a:lnTo>
                  <a:lnTo>
                    <a:pt x="196623" y="2363721"/>
                  </a:lnTo>
                  <a:lnTo>
                    <a:pt x="195716" y="2363260"/>
                  </a:lnTo>
                  <a:lnTo>
                    <a:pt x="195036" y="2363030"/>
                  </a:lnTo>
                  <a:lnTo>
                    <a:pt x="193902" y="2362339"/>
                  </a:lnTo>
                  <a:lnTo>
                    <a:pt x="192768" y="2361418"/>
                  </a:lnTo>
                  <a:lnTo>
                    <a:pt x="190727" y="2358884"/>
                  </a:lnTo>
                  <a:lnTo>
                    <a:pt x="188459" y="2355659"/>
                  </a:lnTo>
                  <a:lnTo>
                    <a:pt x="186191" y="2351743"/>
                  </a:lnTo>
                  <a:lnTo>
                    <a:pt x="183470" y="2347136"/>
                  </a:lnTo>
                  <a:lnTo>
                    <a:pt x="181429" y="2342299"/>
                  </a:lnTo>
                  <a:lnTo>
                    <a:pt x="178934" y="2337001"/>
                  </a:lnTo>
                  <a:lnTo>
                    <a:pt x="177119" y="2331934"/>
                  </a:lnTo>
                  <a:lnTo>
                    <a:pt x="175305" y="2327096"/>
                  </a:lnTo>
                  <a:lnTo>
                    <a:pt x="173718" y="2322259"/>
                  </a:lnTo>
                  <a:lnTo>
                    <a:pt x="172810" y="2317652"/>
                  </a:lnTo>
                  <a:lnTo>
                    <a:pt x="171903" y="2313506"/>
                  </a:lnTo>
                  <a:lnTo>
                    <a:pt x="171450" y="2310051"/>
                  </a:lnTo>
                  <a:lnTo>
                    <a:pt x="171677" y="2307287"/>
                  </a:lnTo>
                  <a:lnTo>
                    <a:pt x="171903" y="2306365"/>
                  </a:lnTo>
                  <a:lnTo>
                    <a:pt x="172357" y="2305444"/>
                  </a:lnTo>
                  <a:lnTo>
                    <a:pt x="172810" y="2305213"/>
                  </a:lnTo>
                  <a:lnTo>
                    <a:pt x="173491" y="2304983"/>
                  </a:lnTo>
                  <a:close/>
                  <a:moveTo>
                    <a:pt x="2393722" y="2300220"/>
                  </a:moveTo>
                  <a:lnTo>
                    <a:pt x="2397805" y="2300447"/>
                  </a:lnTo>
                  <a:lnTo>
                    <a:pt x="2401433" y="2300674"/>
                  </a:lnTo>
                  <a:lnTo>
                    <a:pt x="2404381" y="2301808"/>
                  </a:lnTo>
                  <a:lnTo>
                    <a:pt x="2407556" y="2302715"/>
                  </a:lnTo>
                  <a:lnTo>
                    <a:pt x="2410278" y="2304302"/>
                  </a:lnTo>
                  <a:lnTo>
                    <a:pt x="2412546" y="2306117"/>
                  </a:lnTo>
                  <a:lnTo>
                    <a:pt x="2414360" y="2308158"/>
                  </a:lnTo>
                  <a:lnTo>
                    <a:pt x="2416174" y="2310199"/>
                  </a:lnTo>
                  <a:lnTo>
                    <a:pt x="2417535" y="2312467"/>
                  </a:lnTo>
                  <a:lnTo>
                    <a:pt x="2418896" y="2315188"/>
                  </a:lnTo>
                  <a:lnTo>
                    <a:pt x="2419803" y="2317456"/>
                  </a:lnTo>
                  <a:lnTo>
                    <a:pt x="2420483" y="2319951"/>
                  </a:lnTo>
                  <a:lnTo>
                    <a:pt x="2420937" y="2322672"/>
                  </a:lnTo>
                  <a:lnTo>
                    <a:pt x="2420937" y="2325394"/>
                  </a:lnTo>
                  <a:lnTo>
                    <a:pt x="2420937" y="2327888"/>
                  </a:lnTo>
                  <a:lnTo>
                    <a:pt x="2420710" y="2330156"/>
                  </a:lnTo>
                  <a:lnTo>
                    <a:pt x="2420256" y="2332651"/>
                  </a:lnTo>
                  <a:lnTo>
                    <a:pt x="2419576" y="2334919"/>
                  </a:lnTo>
                  <a:lnTo>
                    <a:pt x="2418896" y="2337187"/>
                  </a:lnTo>
                  <a:lnTo>
                    <a:pt x="2417989" y="2339454"/>
                  </a:lnTo>
                  <a:lnTo>
                    <a:pt x="2417081" y="2341495"/>
                  </a:lnTo>
                  <a:lnTo>
                    <a:pt x="2415721" y="2343537"/>
                  </a:lnTo>
                  <a:lnTo>
                    <a:pt x="2412999" y="2346938"/>
                  </a:lnTo>
                  <a:lnTo>
                    <a:pt x="2410051" y="2350340"/>
                  </a:lnTo>
                  <a:lnTo>
                    <a:pt x="2406649" y="2353062"/>
                  </a:lnTo>
                  <a:lnTo>
                    <a:pt x="2403021" y="2355330"/>
                  </a:lnTo>
                  <a:lnTo>
                    <a:pt x="2399165" y="2357144"/>
                  </a:lnTo>
                  <a:lnTo>
                    <a:pt x="2395083" y="2358278"/>
                  </a:lnTo>
                  <a:lnTo>
                    <a:pt x="2391228" y="2358958"/>
                  </a:lnTo>
                  <a:lnTo>
                    <a:pt x="2386919" y="2358958"/>
                  </a:lnTo>
                  <a:lnTo>
                    <a:pt x="2385105" y="2358958"/>
                  </a:lnTo>
                  <a:lnTo>
                    <a:pt x="2383064" y="2358731"/>
                  </a:lnTo>
                  <a:lnTo>
                    <a:pt x="2381249" y="2358278"/>
                  </a:lnTo>
                  <a:lnTo>
                    <a:pt x="2379208" y="2357371"/>
                  </a:lnTo>
                  <a:lnTo>
                    <a:pt x="2377394" y="2356690"/>
                  </a:lnTo>
                  <a:lnTo>
                    <a:pt x="2375580" y="2355783"/>
                  </a:lnTo>
                  <a:lnTo>
                    <a:pt x="2373992" y="2354649"/>
                  </a:lnTo>
                  <a:lnTo>
                    <a:pt x="2372178" y="2353288"/>
                  </a:lnTo>
                  <a:lnTo>
                    <a:pt x="2370590" y="2351928"/>
                  </a:lnTo>
                  <a:lnTo>
                    <a:pt x="2369230" y="2350113"/>
                  </a:lnTo>
                  <a:lnTo>
                    <a:pt x="2367869" y="2348526"/>
                  </a:lnTo>
                  <a:lnTo>
                    <a:pt x="2366962" y="2346938"/>
                  </a:lnTo>
                  <a:lnTo>
                    <a:pt x="2365374" y="2343537"/>
                  </a:lnTo>
                  <a:lnTo>
                    <a:pt x="2364240" y="2339908"/>
                  </a:lnTo>
                  <a:lnTo>
                    <a:pt x="2363787" y="2336053"/>
                  </a:lnTo>
                  <a:lnTo>
                    <a:pt x="2363787" y="2331970"/>
                  </a:lnTo>
                  <a:lnTo>
                    <a:pt x="2364014" y="2328115"/>
                  </a:lnTo>
                  <a:lnTo>
                    <a:pt x="2365147" y="2324260"/>
                  </a:lnTo>
                  <a:lnTo>
                    <a:pt x="2366508" y="2320631"/>
                  </a:lnTo>
                  <a:lnTo>
                    <a:pt x="2368549" y="2317002"/>
                  </a:lnTo>
                  <a:lnTo>
                    <a:pt x="2370817" y="2313374"/>
                  </a:lnTo>
                  <a:lnTo>
                    <a:pt x="2373765" y="2310199"/>
                  </a:lnTo>
                  <a:lnTo>
                    <a:pt x="2376714" y="2307251"/>
                  </a:lnTo>
                  <a:lnTo>
                    <a:pt x="2380569" y="2304983"/>
                  </a:lnTo>
                  <a:lnTo>
                    <a:pt x="2384651" y="2302715"/>
                  </a:lnTo>
                  <a:lnTo>
                    <a:pt x="2386692" y="2302034"/>
                  </a:lnTo>
                  <a:lnTo>
                    <a:pt x="2389187" y="2301354"/>
                  </a:lnTo>
                  <a:lnTo>
                    <a:pt x="2391455" y="2300674"/>
                  </a:lnTo>
                  <a:lnTo>
                    <a:pt x="2393722" y="2300220"/>
                  </a:lnTo>
                  <a:close/>
                  <a:moveTo>
                    <a:pt x="257614" y="2292282"/>
                  </a:moveTo>
                  <a:lnTo>
                    <a:pt x="258324" y="2292282"/>
                  </a:lnTo>
                  <a:lnTo>
                    <a:pt x="260215" y="2292739"/>
                  </a:lnTo>
                  <a:lnTo>
                    <a:pt x="262343" y="2293653"/>
                  </a:lnTo>
                  <a:lnTo>
                    <a:pt x="264471" y="2295025"/>
                  </a:lnTo>
                  <a:lnTo>
                    <a:pt x="266363" y="2296853"/>
                  </a:lnTo>
                  <a:lnTo>
                    <a:pt x="268254" y="2298682"/>
                  </a:lnTo>
                  <a:lnTo>
                    <a:pt x="269909" y="2300739"/>
                  </a:lnTo>
                  <a:lnTo>
                    <a:pt x="271801" y="2303253"/>
                  </a:lnTo>
                  <a:lnTo>
                    <a:pt x="275111" y="2308281"/>
                  </a:lnTo>
                  <a:lnTo>
                    <a:pt x="277712" y="2313766"/>
                  </a:lnTo>
                  <a:lnTo>
                    <a:pt x="280313" y="2319251"/>
                  </a:lnTo>
                  <a:lnTo>
                    <a:pt x="282441" y="2324508"/>
                  </a:lnTo>
                  <a:lnTo>
                    <a:pt x="283623" y="2329536"/>
                  </a:lnTo>
                  <a:lnTo>
                    <a:pt x="285041" y="2335021"/>
                  </a:lnTo>
                  <a:lnTo>
                    <a:pt x="285751" y="2339821"/>
                  </a:lnTo>
                  <a:lnTo>
                    <a:pt x="285278" y="2343935"/>
                  </a:lnTo>
                  <a:lnTo>
                    <a:pt x="285041" y="2345763"/>
                  </a:lnTo>
                  <a:lnTo>
                    <a:pt x="284805" y="2347135"/>
                  </a:lnTo>
                  <a:lnTo>
                    <a:pt x="284332" y="2348506"/>
                  </a:lnTo>
                  <a:lnTo>
                    <a:pt x="283386" y="2349420"/>
                  </a:lnTo>
                  <a:lnTo>
                    <a:pt x="282677" y="2350334"/>
                  </a:lnTo>
                  <a:lnTo>
                    <a:pt x="281731" y="2350792"/>
                  </a:lnTo>
                  <a:lnTo>
                    <a:pt x="280549" y="2351020"/>
                  </a:lnTo>
                  <a:lnTo>
                    <a:pt x="279367" y="2351020"/>
                  </a:lnTo>
                  <a:lnTo>
                    <a:pt x="277948" y="2350563"/>
                  </a:lnTo>
                  <a:lnTo>
                    <a:pt x="276766" y="2350106"/>
                  </a:lnTo>
                  <a:lnTo>
                    <a:pt x="275111" y="2349192"/>
                  </a:lnTo>
                  <a:lnTo>
                    <a:pt x="273692" y="2347820"/>
                  </a:lnTo>
                  <a:lnTo>
                    <a:pt x="270619" y="2345306"/>
                  </a:lnTo>
                  <a:lnTo>
                    <a:pt x="267781" y="2341878"/>
                  </a:lnTo>
                  <a:lnTo>
                    <a:pt x="264944" y="2338221"/>
                  </a:lnTo>
                  <a:lnTo>
                    <a:pt x="262343" y="2333879"/>
                  </a:lnTo>
                  <a:lnTo>
                    <a:pt x="259979" y="2329308"/>
                  </a:lnTo>
                  <a:lnTo>
                    <a:pt x="257851" y="2324737"/>
                  </a:lnTo>
                  <a:lnTo>
                    <a:pt x="255959" y="2319708"/>
                  </a:lnTo>
                  <a:lnTo>
                    <a:pt x="254541" y="2314909"/>
                  </a:lnTo>
                  <a:lnTo>
                    <a:pt x="253595" y="2310566"/>
                  </a:lnTo>
                  <a:lnTo>
                    <a:pt x="252649" y="2306224"/>
                  </a:lnTo>
                  <a:lnTo>
                    <a:pt x="252413" y="2302338"/>
                  </a:lnTo>
                  <a:lnTo>
                    <a:pt x="252649" y="2298682"/>
                  </a:lnTo>
                  <a:lnTo>
                    <a:pt x="252886" y="2297310"/>
                  </a:lnTo>
                  <a:lnTo>
                    <a:pt x="253359" y="2296168"/>
                  </a:lnTo>
                  <a:lnTo>
                    <a:pt x="254068" y="2294796"/>
                  </a:lnTo>
                  <a:lnTo>
                    <a:pt x="254541" y="2293882"/>
                  </a:lnTo>
                  <a:lnTo>
                    <a:pt x="255486" y="2293196"/>
                  </a:lnTo>
                  <a:lnTo>
                    <a:pt x="256432" y="2292739"/>
                  </a:lnTo>
                  <a:lnTo>
                    <a:pt x="257614" y="2292282"/>
                  </a:lnTo>
                  <a:close/>
                  <a:moveTo>
                    <a:pt x="2574733" y="2282758"/>
                  </a:moveTo>
                  <a:lnTo>
                    <a:pt x="2578653" y="2282758"/>
                  </a:lnTo>
                  <a:lnTo>
                    <a:pt x="2582111" y="2283210"/>
                  </a:lnTo>
                  <a:lnTo>
                    <a:pt x="2585108" y="2284114"/>
                  </a:lnTo>
                  <a:lnTo>
                    <a:pt x="2587875" y="2285017"/>
                  </a:lnTo>
                  <a:lnTo>
                    <a:pt x="2590411" y="2286599"/>
                  </a:lnTo>
                  <a:lnTo>
                    <a:pt x="2592717" y="2288180"/>
                  </a:lnTo>
                  <a:lnTo>
                    <a:pt x="2594561" y="2290213"/>
                  </a:lnTo>
                  <a:lnTo>
                    <a:pt x="2596175" y="2292472"/>
                  </a:lnTo>
                  <a:lnTo>
                    <a:pt x="2597328" y="2294732"/>
                  </a:lnTo>
                  <a:lnTo>
                    <a:pt x="2598480" y="2296991"/>
                  </a:lnTo>
                  <a:lnTo>
                    <a:pt x="2599172" y="2299702"/>
                  </a:lnTo>
                  <a:lnTo>
                    <a:pt x="2599864" y="2301961"/>
                  </a:lnTo>
                  <a:lnTo>
                    <a:pt x="2600325" y="2304672"/>
                  </a:lnTo>
                  <a:lnTo>
                    <a:pt x="2600325" y="2307157"/>
                  </a:lnTo>
                  <a:lnTo>
                    <a:pt x="2600325" y="2309868"/>
                  </a:lnTo>
                  <a:lnTo>
                    <a:pt x="2600094" y="2312353"/>
                  </a:lnTo>
                  <a:lnTo>
                    <a:pt x="2599633" y="2314838"/>
                  </a:lnTo>
                  <a:lnTo>
                    <a:pt x="2598711" y="2317097"/>
                  </a:lnTo>
                  <a:lnTo>
                    <a:pt x="2597097" y="2321616"/>
                  </a:lnTo>
                  <a:lnTo>
                    <a:pt x="2594792" y="2325456"/>
                  </a:lnTo>
                  <a:lnTo>
                    <a:pt x="2592025" y="2329071"/>
                  </a:lnTo>
                  <a:lnTo>
                    <a:pt x="2589258" y="2332460"/>
                  </a:lnTo>
                  <a:lnTo>
                    <a:pt x="2585800" y="2335396"/>
                  </a:lnTo>
                  <a:lnTo>
                    <a:pt x="2582342" y="2337656"/>
                  </a:lnTo>
                  <a:lnTo>
                    <a:pt x="2578653" y="2339463"/>
                  </a:lnTo>
                  <a:lnTo>
                    <a:pt x="2574503" y="2340818"/>
                  </a:lnTo>
                  <a:lnTo>
                    <a:pt x="2570584" y="2341496"/>
                  </a:lnTo>
                  <a:lnTo>
                    <a:pt x="2566895" y="2341496"/>
                  </a:lnTo>
                  <a:lnTo>
                    <a:pt x="2564820" y="2341496"/>
                  </a:lnTo>
                  <a:lnTo>
                    <a:pt x="2562975" y="2341270"/>
                  </a:lnTo>
                  <a:lnTo>
                    <a:pt x="2561131" y="2340818"/>
                  </a:lnTo>
                  <a:lnTo>
                    <a:pt x="2559056" y="2340367"/>
                  </a:lnTo>
                  <a:lnTo>
                    <a:pt x="2557673" y="2339463"/>
                  </a:lnTo>
                  <a:lnTo>
                    <a:pt x="2555828" y="2338559"/>
                  </a:lnTo>
                  <a:lnTo>
                    <a:pt x="2554214" y="2337430"/>
                  </a:lnTo>
                  <a:lnTo>
                    <a:pt x="2552601" y="2336074"/>
                  </a:lnTo>
                  <a:lnTo>
                    <a:pt x="2551217" y="2334493"/>
                  </a:lnTo>
                  <a:lnTo>
                    <a:pt x="2549603" y="2332911"/>
                  </a:lnTo>
                  <a:lnTo>
                    <a:pt x="2548451" y="2331330"/>
                  </a:lnTo>
                  <a:lnTo>
                    <a:pt x="2547759" y="2329974"/>
                  </a:lnTo>
                  <a:lnTo>
                    <a:pt x="2546145" y="2326586"/>
                  </a:lnTo>
                  <a:lnTo>
                    <a:pt x="2545453" y="2322745"/>
                  </a:lnTo>
                  <a:lnTo>
                    <a:pt x="2544762" y="2318905"/>
                  </a:lnTo>
                  <a:lnTo>
                    <a:pt x="2544762" y="2315064"/>
                  </a:lnTo>
                  <a:lnTo>
                    <a:pt x="2545453" y="2311223"/>
                  </a:lnTo>
                  <a:lnTo>
                    <a:pt x="2546376" y="2307157"/>
                  </a:lnTo>
                  <a:lnTo>
                    <a:pt x="2547989" y="2303542"/>
                  </a:lnTo>
                  <a:lnTo>
                    <a:pt x="2549834" y="2299702"/>
                  </a:lnTo>
                  <a:lnTo>
                    <a:pt x="2552370" y="2296313"/>
                  </a:lnTo>
                  <a:lnTo>
                    <a:pt x="2554906" y="2293150"/>
                  </a:lnTo>
                  <a:lnTo>
                    <a:pt x="2558134" y="2289987"/>
                  </a:lnTo>
                  <a:lnTo>
                    <a:pt x="2561823" y="2287728"/>
                  </a:lnTo>
                  <a:lnTo>
                    <a:pt x="2565742" y="2285695"/>
                  </a:lnTo>
                  <a:lnTo>
                    <a:pt x="2570122" y="2283888"/>
                  </a:lnTo>
                  <a:lnTo>
                    <a:pt x="2572428" y="2283210"/>
                  </a:lnTo>
                  <a:lnTo>
                    <a:pt x="2574733" y="2282758"/>
                  </a:lnTo>
                  <a:close/>
                  <a:moveTo>
                    <a:pt x="126320" y="2271645"/>
                  </a:moveTo>
                  <a:lnTo>
                    <a:pt x="126773" y="2271867"/>
                  </a:lnTo>
                  <a:lnTo>
                    <a:pt x="127227" y="2272090"/>
                  </a:lnTo>
                  <a:lnTo>
                    <a:pt x="129268" y="2274758"/>
                  </a:lnTo>
                  <a:lnTo>
                    <a:pt x="131536" y="2278316"/>
                  </a:lnTo>
                  <a:lnTo>
                    <a:pt x="133804" y="2282986"/>
                  </a:lnTo>
                  <a:lnTo>
                    <a:pt x="136072" y="2287878"/>
                  </a:lnTo>
                  <a:lnTo>
                    <a:pt x="140608" y="2298552"/>
                  </a:lnTo>
                  <a:lnTo>
                    <a:pt x="144463" y="2308559"/>
                  </a:lnTo>
                  <a:lnTo>
                    <a:pt x="147411" y="2317232"/>
                  </a:lnTo>
                  <a:lnTo>
                    <a:pt x="148999" y="2323903"/>
                  </a:lnTo>
                  <a:lnTo>
                    <a:pt x="149226" y="2326127"/>
                  </a:lnTo>
                  <a:lnTo>
                    <a:pt x="149226" y="2327906"/>
                  </a:lnTo>
                  <a:lnTo>
                    <a:pt x="148999" y="2328795"/>
                  </a:lnTo>
                  <a:lnTo>
                    <a:pt x="148772" y="2328795"/>
                  </a:lnTo>
                  <a:lnTo>
                    <a:pt x="148319" y="2328795"/>
                  </a:lnTo>
                  <a:lnTo>
                    <a:pt x="147638" y="2328350"/>
                  </a:lnTo>
                  <a:lnTo>
                    <a:pt x="146958" y="2327683"/>
                  </a:lnTo>
                  <a:lnTo>
                    <a:pt x="145370" y="2325460"/>
                  </a:lnTo>
                  <a:lnTo>
                    <a:pt x="143556" y="2322569"/>
                  </a:lnTo>
                  <a:lnTo>
                    <a:pt x="141288" y="2318788"/>
                  </a:lnTo>
                  <a:lnTo>
                    <a:pt x="137206" y="2309671"/>
                  </a:lnTo>
                  <a:lnTo>
                    <a:pt x="132897" y="2299664"/>
                  </a:lnTo>
                  <a:lnTo>
                    <a:pt x="129268" y="2289435"/>
                  </a:lnTo>
                  <a:lnTo>
                    <a:pt x="127681" y="2284765"/>
                  </a:lnTo>
                  <a:lnTo>
                    <a:pt x="126773" y="2280540"/>
                  </a:lnTo>
                  <a:lnTo>
                    <a:pt x="125866" y="2276982"/>
                  </a:lnTo>
                  <a:lnTo>
                    <a:pt x="125413" y="2274314"/>
                  </a:lnTo>
                  <a:lnTo>
                    <a:pt x="125640" y="2272535"/>
                  </a:lnTo>
                  <a:lnTo>
                    <a:pt x="125866" y="2271867"/>
                  </a:lnTo>
                  <a:lnTo>
                    <a:pt x="126320" y="2271645"/>
                  </a:lnTo>
                  <a:close/>
                  <a:moveTo>
                    <a:pt x="1693510" y="2270058"/>
                  </a:moveTo>
                  <a:lnTo>
                    <a:pt x="1698093" y="2270726"/>
                  </a:lnTo>
                  <a:lnTo>
                    <a:pt x="1702219" y="2271393"/>
                  </a:lnTo>
                  <a:lnTo>
                    <a:pt x="1705886" y="2272506"/>
                  </a:lnTo>
                  <a:lnTo>
                    <a:pt x="1709323" y="2273840"/>
                  </a:lnTo>
                  <a:lnTo>
                    <a:pt x="1712532" y="2275398"/>
                  </a:lnTo>
                  <a:lnTo>
                    <a:pt x="1715511" y="2277623"/>
                  </a:lnTo>
                  <a:lnTo>
                    <a:pt x="1717803" y="2279625"/>
                  </a:lnTo>
                  <a:lnTo>
                    <a:pt x="1719866" y="2281850"/>
                  </a:lnTo>
                  <a:lnTo>
                    <a:pt x="1721929" y="2284298"/>
                  </a:lnTo>
                  <a:lnTo>
                    <a:pt x="1723533" y="2286745"/>
                  </a:lnTo>
                  <a:lnTo>
                    <a:pt x="1724679" y="2289415"/>
                  </a:lnTo>
                  <a:lnTo>
                    <a:pt x="1725595" y="2292085"/>
                  </a:lnTo>
                  <a:lnTo>
                    <a:pt x="1726512" y="2294755"/>
                  </a:lnTo>
                  <a:lnTo>
                    <a:pt x="1726971" y="2297202"/>
                  </a:lnTo>
                  <a:lnTo>
                    <a:pt x="1727200" y="2299872"/>
                  </a:lnTo>
                  <a:lnTo>
                    <a:pt x="1726971" y="2302320"/>
                  </a:lnTo>
                  <a:lnTo>
                    <a:pt x="1726741" y="2304767"/>
                  </a:lnTo>
                  <a:lnTo>
                    <a:pt x="1726283" y="2306992"/>
                  </a:lnTo>
                  <a:lnTo>
                    <a:pt x="1725595" y="2308994"/>
                  </a:lnTo>
                  <a:lnTo>
                    <a:pt x="1724908" y="2310997"/>
                  </a:lnTo>
                  <a:lnTo>
                    <a:pt x="1723762" y="2313222"/>
                  </a:lnTo>
                  <a:lnTo>
                    <a:pt x="1722845" y="2315002"/>
                  </a:lnTo>
                  <a:lnTo>
                    <a:pt x="1721470" y="2316782"/>
                  </a:lnTo>
                  <a:lnTo>
                    <a:pt x="1720095" y="2318561"/>
                  </a:lnTo>
                  <a:lnTo>
                    <a:pt x="1718491" y="2320119"/>
                  </a:lnTo>
                  <a:lnTo>
                    <a:pt x="1716887" y="2321454"/>
                  </a:lnTo>
                  <a:lnTo>
                    <a:pt x="1713220" y="2323901"/>
                  </a:lnTo>
                  <a:lnTo>
                    <a:pt x="1709323" y="2325904"/>
                  </a:lnTo>
                  <a:lnTo>
                    <a:pt x="1705198" y="2327239"/>
                  </a:lnTo>
                  <a:lnTo>
                    <a:pt x="1700615" y="2328351"/>
                  </a:lnTo>
                  <a:lnTo>
                    <a:pt x="1696260" y="2328796"/>
                  </a:lnTo>
                  <a:lnTo>
                    <a:pt x="1691447" y="2328574"/>
                  </a:lnTo>
                  <a:lnTo>
                    <a:pt x="1686864" y="2327684"/>
                  </a:lnTo>
                  <a:lnTo>
                    <a:pt x="1684572" y="2327016"/>
                  </a:lnTo>
                  <a:lnTo>
                    <a:pt x="1682509" y="2326126"/>
                  </a:lnTo>
                  <a:lnTo>
                    <a:pt x="1680217" y="2325236"/>
                  </a:lnTo>
                  <a:lnTo>
                    <a:pt x="1677925" y="2324124"/>
                  </a:lnTo>
                  <a:lnTo>
                    <a:pt x="1676092" y="2322789"/>
                  </a:lnTo>
                  <a:lnTo>
                    <a:pt x="1674029" y="2321676"/>
                  </a:lnTo>
                  <a:lnTo>
                    <a:pt x="1672196" y="2319896"/>
                  </a:lnTo>
                  <a:lnTo>
                    <a:pt x="1670362" y="2318116"/>
                  </a:lnTo>
                  <a:lnTo>
                    <a:pt x="1668758" y="2316559"/>
                  </a:lnTo>
                  <a:lnTo>
                    <a:pt x="1667383" y="2314779"/>
                  </a:lnTo>
                  <a:lnTo>
                    <a:pt x="1665320" y="2310997"/>
                  </a:lnTo>
                  <a:lnTo>
                    <a:pt x="1663716" y="2307437"/>
                  </a:lnTo>
                  <a:lnTo>
                    <a:pt x="1662570" y="2303654"/>
                  </a:lnTo>
                  <a:lnTo>
                    <a:pt x="1662112" y="2299650"/>
                  </a:lnTo>
                  <a:lnTo>
                    <a:pt x="1662341" y="2295645"/>
                  </a:lnTo>
                  <a:lnTo>
                    <a:pt x="1663258" y="2291862"/>
                  </a:lnTo>
                  <a:lnTo>
                    <a:pt x="1664174" y="2288303"/>
                  </a:lnTo>
                  <a:lnTo>
                    <a:pt x="1666008" y="2284743"/>
                  </a:lnTo>
                  <a:lnTo>
                    <a:pt x="1668529" y="2281405"/>
                  </a:lnTo>
                  <a:lnTo>
                    <a:pt x="1671279" y="2278513"/>
                  </a:lnTo>
                  <a:lnTo>
                    <a:pt x="1672883" y="2277178"/>
                  </a:lnTo>
                  <a:lnTo>
                    <a:pt x="1674717" y="2276065"/>
                  </a:lnTo>
                  <a:lnTo>
                    <a:pt x="1676550" y="2274730"/>
                  </a:lnTo>
                  <a:lnTo>
                    <a:pt x="1678842" y="2273618"/>
                  </a:lnTo>
                  <a:lnTo>
                    <a:pt x="1680905" y="2272951"/>
                  </a:lnTo>
                  <a:lnTo>
                    <a:pt x="1683197" y="2271838"/>
                  </a:lnTo>
                  <a:lnTo>
                    <a:pt x="1685488" y="2271393"/>
                  </a:lnTo>
                  <a:lnTo>
                    <a:pt x="1688239" y="2270948"/>
                  </a:lnTo>
                  <a:lnTo>
                    <a:pt x="1690760" y="2270281"/>
                  </a:lnTo>
                  <a:lnTo>
                    <a:pt x="1693510" y="2270058"/>
                  </a:lnTo>
                  <a:close/>
                  <a:moveTo>
                    <a:pt x="1898998" y="2266883"/>
                  </a:moveTo>
                  <a:lnTo>
                    <a:pt x="1903452" y="2267332"/>
                  </a:lnTo>
                  <a:lnTo>
                    <a:pt x="1907238" y="2268004"/>
                  </a:lnTo>
                  <a:lnTo>
                    <a:pt x="1910801" y="2269125"/>
                  </a:lnTo>
                  <a:lnTo>
                    <a:pt x="1914142" y="2270246"/>
                  </a:lnTo>
                  <a:lnTo>
                    <a:pt x="1917037" y="2271815"/>
                  </a:lnTo>
                  <a:lnTo>
                    <a:pt x="1919710" y="2273833"/>
                  </a:lnTo>
                  <a:lnTo>
                    <a:pt x="1922160" y="2276075"/>
                  </a:lnTo>
                  <a:lnTo>
                    <a:pt x="1923941" y="2278093"/>
                  </a:lnTo>
                  <a:lnTo>
                    <a:pt x="1925723" y="2280559"/>
                  </a:lnTo>
                  <a:lnTo>
                    <a:pt x="1927282" y="2283249"/>
                  </a:lnTo>
                  <a:lnTo>
                    <a:pt x="1928395" y="2285715"/>
                  </a:lnTo>
                  <a:lnTo>
                    <a:pt x="1929286" y="2288405"/>
                  </a:lnTo>
                  <a:lnTo>
                    <a:pt x="1929954" y="2290872"/>
                  </a:lnTo>
                  <a:lnTo>
                    <a:pt x="1930400" y="2293562"/>
                  </a:lnTo>
                  <a:lnTo>
                    <a:pt x="1930400" y="2296252"/>
                  </a:lnTo>
                  <a:lnTo>
                    <a:pt x="1930400" y="2298718"/>
                  </a:lnTo>
                  <a:lnTo>
                    <a:pt x="1930177" y="2300960"/>
                  </a:lnTo>
                  <a:lnTo>
                    <a:pt x="1929509" y="2303650"/>
                  </a:lnTo>
                  <a:lnTo>
                    <a:pt x="1928841" y="2305668"/>
                  </a:lnTo>
                  <a:lnTo>
                    <a:pt x="1927727" y="2308134"/>
                  </a:lnTo>
                  <a:lnTo>
                    <a:pt x="1926836" y="2310152"/>
                  </a:lnTo>
                  <a:lnTo>
                    <a:pt x="1925500" y="2311945"/>
                  </a:lnTo>
                  <a:lnTo>
                    <a:pt x="1924164" y="2313739"/>
                  </a:lnTo>
                  <a:lnTo>
                    <a:pt x="1922605" y="2315533"/>
                  </a:lnTo>
                  <a:lnTo>
                    <a:pt x="1921046" y="2317102"/>
                  </a:lnTo>
                  <a:lnTo>
                    <a:pt x="1919264" y="2318671"/>
                  </a:lnTo>
                  <a:lnTo>
                    <a:pt x="1917483" y="2319792"/>
                  </a:lnTo>
                  <a:lnTo>
                    <a:pt x="1915701" y="2320913"/>
                  </a:lnTo>
                  <a:lnTo>
                    <a:pt x="1911692" y="2322931"/>
                  </a:lnTo>
                  <a:lnTo>
                    <a:pt x="1907238" y="2324500"/>
                  </a:lnTo>
                  <a:lnTo>
                    <a:pt x="1903007" y="2325397"/>
                  </a:lnTo>
                  <a:lnTo>
                    <a:pt x="1898330" y="2325621"/>
                  </a:lnTo>
                  <a:lnTo>
                    <a:pt x="1896103" y="2325621"/>
                  </a:lnTo>
                  <a:lnTo>
                    <a:pt x="1893876" y="2325397"/>
                  </a:lnTo>
                  <a:lnTo>
                    <a:pt x="1891648" y="2324724"/>
                  </a:lnTo>
                  <a:lnTo>
                    <a:pt x="1889421" y="2324276"/>
                  </a:lnTo>
                  <a:lnTo>
                    <a:pt x="1887194" y="2323603"/>
                  </a:lnTo>
                  <a:lnTo>
                    <a:pt x="1885190" y="2322707"/>
                  </a:lnTo>
                  <a:lnTo>
                    <a:pt x="1883186" y="2321810"/>
                  </a:lnTo>
                  <a:lnTo>
                    <a:pt x="1881181" y="2320465"/>
                  </a:lnTo>
                  <a:lnTo>
                    <a:pt x="1879177" y="2318895"/>
                  </a:lnTo>
                  <a:lnTo>
                    <a:pt x="1877395" y="2317326"/>
                  </a:lnTo>
                  <a:lnTo>
                    <a:pt x="1875836" y="2315533"/>
                  </a:lnTo>
                  <a:lnTo>
                    <a:pt x="1874277" y="2313739"/>
                  </a:lnTo>
                  <a:lnTo>
                    <a:pt x="1871827" y="2310152"/>
                  </a:lnTo>
                  <a:lnTo>
                    <a:pt x="1870268" y="2306789"/>
                  </a:lnTo>
                  <a:lnTo>
                    <a:pt x="1869378" y="2302754"/>
                  </a:lnTo>
                  <a:lnTo>
                    <a:pt x="1868487" y="2299167"/>
                  </a:lnTo>
                  <a:lnTo>
                    <a:pt x="1868487" y="2295355"/>
                  </a:lnTo>
                  <a:lnTo>
                    <a:pt x="1869155" y="2291768"/>
                  </a:lnTo>
                  <a:lnTo>
                    <a:pt x="1870046" y="2288181"/>
                  </a:lnTo>
                  <a:lnTo>
                    <a:pt x="1871382" y="2284594"/>
                  </a:lnTo>
                  <a:lnTo>
                    <a:pt x="1873386" y="2281231"/>
                  </a:lnTo>
                  <a:lnTo>
                    <a:pt x="1875836" y="2278093"/>
                  </a:lnTo>
                  <a:lnTo>
                    <a:pt x="1878509" y="2275178"/>
                  </a:lnTo>
                  <a:lnTo>
                    <a:pt x="1881849" y="2272712"/>
                  </a:lnTo>
                  <a:lnTo>
                    <a:pt x="1885413" y="2270694"/>
                  </a:lnTo>
                  <a:lnTo>
                    <a:pt x="1889644" y="2268677"/>
                  </a:lnTo>
                  <a:lnTo>
                    <a:pt x="1894321" y="2267780"/>
                  </a:lnTo>
                  <a:lnTo>
                    <a:pt x="1898998" y="2266883"/>
                  </a:lnTo>
                  <a:close/>
                  <a:moveTo>
                    <a:pt x="182086" y="2260533"/>
                  </a:moveTo>
                  <a:lnTo>
                    <a:pt x="182760" y="2260533"/>
                  </a:lnTo>
                  <a:lnTo>
                    <a:pt x="184110" y="2260761"/>
                  </a:lnTo>
                  <a:lnTo>
                    <a:pt x="185684" y="2262127"/>
                  </a:lnTo>
                  <a:lnTo>
                    <a:pt x="187258" y="2263493"/>
                  </a:lnTo>
                  <a:lnTo>
                    <a:pt x="188833" y="2265086"/>
                  </a:lnTo>
                  <a:lnTo>
                    <a:pt x="190407" y="2267135"/>
                  </a:lnTo>
                  <a:lnTo>
                    <a:pt x="193106" y="2271461"/>
                  </a:lnTo>
                  <a:lnTo>
                    <a:pt x="196029" y="2276470"/>
                  </a:lnTo>
                  <a:lnTo>
                    <a:pt x="198278" y="2281934"/>
                  </a:lnTo>
                  <a:lnTo>
                    <a:pt x="200752" y="2287625"/>
                  </a:lnTo>
                  <a:lnTo>
                    <a:pt x="202551" y="2293089"/>
                  </a:lnTo>
                  <a:lnTo>
                    <a:pt x="204126" y="2298098"/>
                  </a:lnTo>
                  <a:lnTo>
                    <a:pt x="205250" y="2303334"/>
                  </a:lnTo>
                  <a:lnTo>
                    <a:pt x="206150" y="2307660"/>
                  </a:lnTo>
                  <a:lnTo>
                    <a:pt x="206375" y="2311758"/>
                  </a:lnTo>
                  <a:lnTo>
                    <a:pt x="206375" y="2314718"/>
                  </a:lnTo>
                  <a:lnTo>
                    <a:pt x="205925" y="2317222"/>
                  </a:lnTo>
                  <a:lnTo>
                    <a:pt x="205250" y="2318133"/>
                  </a:lnTo>
                  <a:lnTo>
                    <a:pt x="204800" y="2318816"/>
                  </a:lnTo>
                  <a:lnTo>
                    <a:pt x="204351" y="2319271"/>
                  </a:lnTo>
                  <a:lnTo>
                    <a:pt x="203451" y="2319271"/>
                  </a:lnTo>
                  <a:lnTo>
                    <a:pt x="202776" y="2319271"/>
                  </a:lnTo>
                  <a:lnTo>
                    <a:pt x="201652" y="2319043"/>
                  </a:lnTo>
                  <a:lnTo>
                    <a:pt x="200752" y="2318133"/>
                  </a:lnTo>
                  <a:lnTo>
                    <a:pt x="199628" y="2317450"/>
                  </a:lnTo>
                  <a:lnTo>
                    <a:pt x="197379" y="2315173"/>
                  </a:lnTo>
                  <a:lnTo>
                    <a:pt x="194905" y="2311986"/>
                  </a:lnTo>
                  <a:lnTo>
                    <a:pt x="192656" y="2308343"/>
                  </a:lnTo>
                  <a:lnTo>
                    <a:pt x="190407" y="2303790"/>
                  </a:lnTo>
                  <a:lnTo>
                    <a:pt x="188158" y="2299464"/>
                  </a:lnTo>
                  <a:lnTo>
                    <a:pt x="186134" y="2294455"/>
                  </a:lnTo>
                  <a:lnTo>
                    <a:pt x="184110" y="2289447"/>
                  </a:lnTo>
                  <a:lnTo>
                    <a:pt x="182535" y="2284438"/>
                  </a:lnTo>
                  <a:lnTo>
                    <a:pt x="181186" y="2279657"/>
                  </a:lnTo>
                  <a:lnTo>
                    <a:pt x="180286" y="2274876"/>
                  </a:lnTo>
                  <a:lnTo>
                    <a:pt x="179612" y="2270778"/>
                  </a:lnTo>
                  <a:lnTo>
                    <a:pt x="179387" y="2267135"/>
                  </a:lnTo>
                  <a:lnTo>
                    <a:pt x="179387" y="2264176"/>
                  </a:lnTo>
                  <a:lnTo>
                    <a:pt x="179612" y="2262810"/>
                  </a:lnTo>
                  <a:lnTo>
                    <a:pt x="180286" y="2262127"/>
                  </a:lnTo>
                  <a:lnTo>
                    <a:pt x="180736" y="2261444"/>
                  </a:lnTo>
                  <a:lnTo>
                    <a:pt x="181636" y="2260761"/>
                  </a:lnTo>
                  <a:lnTo>
                    <a:pt x="182086" y="2260533"/>
                  </a:lnTo>
                  <a:close/>
                  <a:moveTo>
                    <a:pt x="2100486" y="2258945"/>
                  </a:moveTo>
                  <a:lnTo>
                    <a:pt x="2104731" y="2259174"/>
                  </a:lnTo>
                  <a:lnTo>
                    <a:pt x="2108529" y="2260092"/>
                  </a:lnTo>
                  <a:lnTo>
                    <a:pt x="2111880" y="2260780"/>
                  </a:lnTo>
                  <a:lnTo>
                    <a:pt x="2115232" y="2262156"/>
                  </a:lnTo>
                  <a:lnTo>
                    <a:pt x="2117913" y="2263762"/>
                  </a:lnTo>
                  <a:lnTo>
                    <a:pt x="2120371" y="2265826"/>
                  </a:lnTo>
                  <a:lnTo>
                    <a:pt x="2122605" y="2267661"/>
                  </a:lnTo>
                  <a:lnTo>
                    <a:pt x="2124616" y="2269955"/>
                  </a:lnTo>
                  <a:lnTo>
                    <a:pt x="2126180" y="2272478"/>
                  </a:lnTo>
                  <a:lnTo>
                    <a:pt x="2127520" y="2275001"/>
                  </a:lnTo>
                  <a:lnTo>
                    <a:pt x="2128637" y="2277754"/>
                  </a:lnTo>
                  <a:lnTo>
                    <a:pt x="2129531" y="2280277"/>
                  </a:lnTo>
                  <a:lnTo>
                    <a:pt x="2130201" y="2283029"/>
                  </a:lnTo>
                  <a:lnTo>
                    <a:pt x="2130425" y="2285552"/>
                  </a:lnTo>
                  <a:lnTo>
                    <a:pt x="2130425" y="2288305"/>
                  </a:lnTo>
                  <a:lnTo>
                    <a:pt x="2130425" y="2290828"/>
                  </a:lnTo>
                  <a:lnTo>
                    <a:pt x="2129754" y="2293580"/>
                  </a:lnTo>
                  <a:lnTo>
                    <a:pt x="2129308" y="2295874"/>
                  </a:lnTo>
                  <a:lnTo>
                    <a:pt x="2128637" y="2298397"/>
                  </a:lnTo>
                  <a:lnTo>
                    <a:pt x="2127744" y="2300462"/>
                  </a:lnTo>
                  <a:lnTo>
                    <a:pt x="2126403" y="2302526"/>
                  </a:lnTo>
                  <a:lnTo>
                    <a:pt x="2125509" y="2304590"/>
                  </a:lnTo>
                  <a:lnTo>
                    <a:pt x="2123945" y="2306425"/>
                  </a:lnTo>
                  <a:lnTo>
                    <a:pt x="2122605" y="2308260"/>
                  </a:lnTo>
                  <a:lnTo>
                    <a:pt x="2120817" y="2309866"/>
                  </a:lnTo>
                  <a:lnTo>
                    <a:pt x="2119253" y="2311471"/>
                  </a:lnTo>
                  <a:lnTo>
                    <a:pt x="2117466" y="2312848"/>
                  </a:lnTo>
                  <a:lnTo>
                    <a:pt x="2115455" y="2314224"/>
                  </a:lnTo>
                  <a:lnTo>
                    <a:pt x="2111657" y="2316288"/>
                  </a:lnTo>
                  <a:lnTo>
                    <a:pt x="2107188" y="2317894"/>
                  </a:lnTo>
                  <a:lnTo>
                    <a:pt x="2102943" y="2318811"/>
                  </a:lnTo>
                  <a:lnTo>
                    <a:pt x="2098475" y="2319270"/>
                  </a:lnTo>
                  <a:lnTo>
                    <a:pt x="2096464" y="2319270"/>
                  </a:lnTo>
                  <a:lnTo>
                    <a:pt x="2094006" y="2318811"/>
                  </a:lnTo>
                  <a:lnTo>
                    <a:pt x="2091995" y="2318582"/>
                  </a:lnTo>
                  <a:lnTo>
                    <a:pt x="2089761" y="2318123"/>
                  </a:lnTo>
                  <a:lnTo>
                    <a:pt x="2087750" y="2317435"/>
                  </a:lnTo>
                  <a:lnTo>
                    <a:pt x="2085516" y="2316518"/>
                  </a:lnTo>
                  <a:lnTo>
                    <a:pt x="2083505" y="2315371"/>
                  </a:lnTo>
                  <a:lnTo>
                    <a:pt x="2081718" y="2314224"/>
                  </a:lnTo>
                  <a:lnTo>
                    <a:pt x="2079930" y="2312848"/>
                  </a:lnTo>
                  <a:lnTo>
                    <a:pt x="2078143" y="2311013"/>
                  </a:lnTo>
                  <a:lnTo>
                    <a:pt x="2076579" y="2309407"/>
                  </a:lnTo>
                  <a:lnTo>
                    <a:pt x="2075015" y="2307343"/>
                  </a:lnTo>
                  <a:lnTo>
                    <a:pt x="2073004" y="2304132"/>
                  </a:lnTo>
                  <a:lnTo>
                    <a:pt x="2071664" y="2300691"/>
                  </a:lnTo>
                  <a:lnTo>
                    <a:pt x="2070770" y="2297250"/>
                  </a:lnTo>
                  <a:lnTo>
                    <a:pt x="2070100" y="2293351"/>
                  </a:lnTo>
                  <a:lnTo>
                    <a:pt x="2070100" y="2289681"/>
                  </a:lnTo>
                  <a:lnTo>
                    <a:pt x="2070770" y="2285552"/>
                  </a:lnTo>
                  <a:lnTo>
                    <a:pt x="2071440" y="2281882"/>
                  </a:lnTo>
                  <a:lnTo>
                    <a:pt x="2072781" y="2278212"/>
                  </a:lnTo>
                  <a:lnTo>
                    <a:pt x="2074568" y="2274772"/>
                  </a:lnTo>
                  <a:lnTo>
                    <a:pt x="2076803" y="2271331"/>
                  </a:lnTo>
                  <a:lnTo>
                    <a:pt x="2079707" y="2268120"/>
                  </a:lnTo>
                  <a:lnTo>
                    <a:pt x="2083058" y="2265597"/>
                  </a:lnTo>
                  <a:lnTo>
                    <a:pt x="2086633" y="2263074"/>
                  </a:lnTo>
                  <a:lnTo>
                    <a:pt x="2088644" y="2262156"/>
                  </a:lnTo>
                  <a:lnTo>
                    <a:pt x="2090655" y="2261239"/>
                  </a:lnTo>
                  <a:lnTo>
                    <a:pt x="2093113" y="2260551"/>
                  </a:lnTo>
                  <a:lnTo>
                    <a:pt x="2095347" y="2260092"/>
                  </a:lnTo>
                  <a:lnTo>
                    <a:pt x="2098028" y="2259404"/>
                  </a:lnTo>
                  <a:lnTo>
                    <a:pt x="2100486" y="2258945"/>
                  </a:lnTo>
                  <a:close/>
                  <a:moveTo>
                    <a:pt x="2295408" y="2247833"/>
                  </a:moveTo>
                  <a:lnTo>
                    <a:pt x="2299701" y="2247833"/>
                  </a:lnTo>
                  <a:lnTo>
                    <a:pt x="2303316" y="2248519"/>
                  </a:lnTo>
                  <a:lnTo>
                    <a:pt x="2306704" y="2249433"/>
                  </a:lnTo>
                  <a:lnTo>
                    <a:pt x="2309641" y="2250575"/>
                  </a:lnTo>
                  <a:lnTo>
                    <a:pt x="2312352" y="2252175"/>
                  </a:lnTo>
                  <a:lnTo>
                    <a:pt x="2314837" y="2254003"/>
                  </a:lnTo>
                  <a:lnTo>
                    <a:pt x="2317096" y="2256059"/>
                  </a:lnTo>
                  <a:lnTo>
                    <a:pt x="2318904" y="2258116"/>
                  </a:lnTo>
                  <a:lnTo>
                    <a:pt x="2320485" y="2260858"/>
                  </a:lnTo>
                  <a:lnTo>
                    <a:pt x="2321615" y="2263143"/>
                  </a:lnTo>
                  <a:lnTo>
                    <a:pt x="2322744" y="2265885"/>
                  </a:lnTo>
                  <a:lnTo>
                    <a:pt x="2323422" y="2268398"/>
                  </a:lnTo>
                  <a:lnTo>
                    <a:pt x="2323874" y="2271141"/>
                  </a:lnTo>
                  <a:lnTo>
                    <a:pt x="2324100" y="2273654"/>
                  </a:lnTo>
                  <a:lnTo>
                    <a:pt x="2324100" y="2276396"/>
                  </a:lnTo>
                  <a:lnTo>
                    <a:pt x="2324100" y="2278910"/>
                  </a:lnTo>
                  <a:lnTo>
                    <a:pt x="2323422" y="2281423"/>
                  </a:lnTo>
                  <a:lnTo>
                    <a:pt x="2322970" y="2283708"/>
                  </a:lnTo>
                  <a:lnTo>
                    <a:pt x="2322292" y="2285993"/>
                  </a:lnTo>
                  <a:lnTo>
                    <a:pt x="2321389" y="2288278"/>
                  </a:lnTo>
                  <a:lnTo>
                    <a:pt x="2320485" y="2290335"/>
                  </a:lnTo>
                  <a:lnTo>
                    <a:pt x="2319130" y="2292391"/>
                  </a:lnTo>
                  <a:lnTo>
                    <a:pt x="2316419" y="2296047"/>
                  </a:lnTo>
                  <a:lnTo>
                    <a:pt x="2313482" y="2299246"/>
                  </a:lnTo>
                  <a:lnTo>
                    <a:pt x="2310093" y="2302217"/>
                  </a:lnTo>
                  <a:lnTo>
                    <a:pt x="2306252" y="2304274"/>
                  </a:lnTo>
                  <a:lnTo>
                    <a:pt x="2302412" y="2306102"/>
                  </a:lnTo>
                  <a:lnTo>
                    <a:pt x="2298345" y="2307473"/>
                  </a:lnTo>
                  <a:lnTo>
                    <a:pt x="2294053" y="2307930"/>
                  </a:lnTo>
                  <a:lnTo>
                    <a:pt x="2289987" y="2308158"/>
                  </a:lnTo>
                  <a:lnTo>
                    <a:pt x="2287953" y="2307930"/>
                  </a:lnTo>
                  <a:lnTo>
                    <a:pt x="2286146" y="2307473"/>
                  </a:lnTo>
                  <a:lnTo>
                    <a:pt x="2283887" y="2307244"/>
                  </a:lnTo>
                  <a:lnTo>
                    <a:pt x="2281854" y="2306330"/>
                  </a:lnTo>
                  <a:lnTo>
                    <a:pt x="2280046" y="2305645"/>
                  </a:lnTo>
                  <a:lnTo>
                    <a:pt x="2278239" y="2304502"/>
                  </a:lnTo>
                  <a:lnTo>
                    <a:pt x="2276432" y="2303131"/>
                  </a:lnTo>
                  <a:lnTo>
                    <a:pt x="2274624" y="2301989"/>
                  </a:lnTo>
                  <a:lnTo>
                    <a:pt x="2273043" y="2300389"/>
                  </a:lnTo>
                  <a:lnTo>
                    <a:pt x="2271461" y="2298789"/>
                  </a:lnTo>
                  <a:lnTo>
                    <a:pt x="2270106" y="2297190"/>
                  </a:lnTo>
                  <a:lnTo>
                    <a:pt x="2269202" y="2295362"/>
                  </a:lnTo>
                  <a:lnTo>
                    <a:pt x="2267395" y="2291934"/>
                  </a:lnTo>
                  <a:lnTo>
                    <a:pt x="2266039" y="2288050"/>
                  </a:lnTo>
                  <a:lnTo>
                    <a:pt x="2265588" y="2284165"/>
                  </a:lnTo>
                  <a:lnTo>
                    <a:pt x="2265362" y="2280052"/>
                  </a:lnTo>
                  <a:lnTo>
                    <a:pt x="2265814" y="2276168"/>
                  </a:lnTo>
                  <a:lnTo>
                    <a:pt x="2266491" y="2272055"/>
                  </a:lnTo>
                  <a:lnTo>
                    <a:pt x="2267847" y="2268170"/>
                  </a:lnTo>
                  <a:lnTo>
                    <a:pt x="2269654" y="2264514"/>
                  </a:lnTo>
                  <a:lnTo>
                    <a:pt x="2272365" y="2261086"/>
                  </a:lnTo>
                  <a:lnTo>
                    <a:pt x="2274850" y="2257659"/>
                  </a:lnTo>
                  <a:lnTo>
                    <a:pt x="2278239" y="2254688"/>
                  </a:lnTo>
                  <a:lnTo>
                    <a:pt x="2281854" y="2252403"/>
                  </a:lnTo>
                  <a:lnTo>
                    <a:pt x="2283887" y="2251261"/>
                  </a:lnTo>
                  <a:lnTo>
                    <a:pt x="2286146" y="2250347"/>
                  </a:lnTo>
                  <a:lnTo>
                    <a:pt x="2288179" y="2249433"/>
                  </a:lnTo>
                  <a:lnTo>
                    <a:pt x="2290438" y="2248747"/>
                  </a:lnTo>
                  <a:lnTo>
                    <a:pt x="2293149" y="2248290"/>
                  </a:lnTo>
                  <a:lnTo>
                    <a:pt x="2295408" y="2247833"/>
                  </a:lnTo>
                  <a:close/>
                  <a:moveTo>
                    <a:pt x="284435" y="2247832"/>
                  </a:moveTo>
                  <a:lnTo>
                    <a:pt x="285576" y="2247832"/>
                  </a:lnTo>
                  <a:lnTo>
                    <a:pt x="286946" y="2248057"/>
                  </a:lnTo>
                  <a:lnTo>
                    <a:pt x="289230" y="2249182"/>
                  </a:lnTo>
                  <a:lnTo>
                    <a:pt x="291057" y="2250533"/>
                  </a:lnTo>
                  <a:lnTo>
                    <a:pt x="293340" y="2252108"/>
                  </a:lnTo>
                  <a:lnTo>
                    <a:pt x="295167" y="2253908"/>
                  </a:lnTo>
                  <a:lnTo>
                    <a:pt x="296994" y="2256159"/>
                  </a:lnTo>
                  <a:lnTo>
                    <a:pt x="298820" y="2258184"/>
                  </a:lnTo>
                  <a:lnTo>
                    <a:pt x="302017" y="2263361"/>
                  </a:lnTo>
                  <a:lnTo>
                    <a:pt x="304529" y="2268987"/>
                  </a:lnTo>
                  <a:lnTo>
                    <a:pt x="307041" y="2274388"/>
                  </a:lnTo>
                  <a:lnTo>
                    <a:pt x="308867" y="2279789"/>
                  </a:lnTo>
                  <a:lnTo>
                    <a:pt x="309781" y="2284740"/>
                  </a:lnTo>
                  <a:lnTo>
                    <a:pt x="310694" y="2287891"/>
                  </a:lnTo>
                  <a:lnTo>
                    <a:pt x="310922" y="2290592"/>
                  </a:lnTo>
                  <a:lnTo>
                    <a:pt x="311151" y="2293292"/>
                  </a:lnTo>
                  <a:lnTo>
                    <a:pt x="310922" y="2295543"/>
                  </a:lnTo>
                  <a:lnTo>
                    <a:pt x="310922" y="2298018"/>
                  </a:lnTo>
                  <a:lnTo>
                    <a:pt x="310466" y="2300044"/>
                  </a:lnTo>
                  <a:lnTo>
                    <a:pt x="309781" y="2301844"/>
                  </a:lnTo>
                  <a:lnTo>
                    <a:pt x="309324" y="2303194"/>
                  </a:lnTo>
                  <a:lnTo>
                    <a:pt x="308411" y="2304320"/>
                  </a:lnTo>
                  <a:lnTo>
                    <a:pt x="307497" y="2305445"/>
                  </a:lnTo>
                  <a:lnTo>
                    <a:pt x="306356" y="2305895"/>
                  </a:lnTo>
                  <a:lnTo>
                    <a:pt x="305214" y="2306120"/>
                  </a:lnTo>
                  <a:lnTo>
                    <a:pt x="303844" y="2306570"/>
                  </a:lnTo>
                  <a:lnTo>
                    <a:pt x="302245" y="2306120"/>
                  </a:lnTo>
                  <a:lnTo>
                    <a:pt x="300647" y="2305445"/>
                  </a:lnTo>
                  <a:lnTo>
                    <a:pt x="298820" y="2304320"/>
                  </a:lnTo>
                  <a:lnTo>
                    <a:pt x="297222" y="2303419"/>
                  </a:lnTo>
                  <a:lnTo>
                    <a:pt x="295623" y="2302069"/>
                  </a:lnTo>
                  <a:lnTo>
                    <a:pt x="292427" y="2298918"/>
                  </a:lnTo>
                  <a:lnTo>
                    <a:pt x="289915" y="2295318"/>
                  </a:lnTo>
                  <a:lnTo>
                    <a:pt x="287175" y="2291267"/>
                  </a:lnTo>
                  <a:lnTo>
                    <a:pt x="284891" y="2286766"/>
                  </a:lnTo>
                  <a:lnTo>
                    <a:pt x="282836" y="2282040"/>
                  </a:lnTo>
                  <a:lnTo>
                    <a:pt x="281010" y="2277089"/>
                  </a:lnTo>
                  <a:lnTo>
                    <a:pt x="279639" y="2272588"/>
                  </a:lnTo>
                  <a:lnTo>
                    <a:pt x="278498" y="2267862"/>
                  </a:lnTo>
                  <a:lnTo>
                    <a:pt x="278041" y="2263361"/>
                  </a:lnTo>
                  <a:lnTo>
                    <a:pt x="277813" y="2259310"/>
                  </a:lnTo>
                  <a:lnTo>
                    <a:pt x="278041" y="2255709"/>
                  </a:lnTo>
                  <a:lnTo>
                    <a:pt x="278269" y="2254134"/>
                  </a:lnTo>
                  <a:lnTo>
                    <a:pt x="278726" y="2252558"/>
                  </a:lnTo>
                  <a:lnTo>
                    <a:pt x="279411" y="2251208"/>
                  </a:lnTo>
                  <a:lnTo>
                    <a:pt x="280096" y="2250308"/>
                  </a:lnTo>
                  <a:lnTo>
                    <a:pt x="281010" y="2249182"/>
                  </a:lnTo>
                  <a:lnTo>
                    <a:pt x="281923" y="2248507"/>
                  </a:lnTo>
                  <a:lnTo>
                    <a:pt x="283065" y="2248057"/>
                  </a:lnTo>
                  <a:lnTo>
                    <a:pt x="284435" y="2247832"/>
                  </a:lnTo>
                  <a:close/>
                  <a:moveTo>
                    <a:pt x="100013" y="2236720"/>
                  </a:moveTo>
                  <a:lnTo>
                    <a:pt x="100232" y="2236943"/>
                  </a:lnTo>
                  <a:lnTo>
                    <a:pt x="102867" y="2243417"/>
                  </a:lnTo>
                  <a:lnTo>
                    <a:pt x="106599" y="2253017"/>
                  </a:lnTo>
                  <a:lnTo>
                    <a:pt x="113845" y="2273555"/>
                  </a:lnTo>
                  <a:lnTo>
                    <a:pt x="118236" y="2286057"/>
                  </a:lnTo>
                  <a:lnTo>
                    <a:pt x="120651" y="2293870"/>
                  </a:lnTo>
                  <a:lnTo>
                    <a:pt x="120212" y="2292977"/>
                  </a:lnTo>
                  <a:lnTo>
                    <a:pt x="118455" y="2289182"/>
                  </a:lnTo>
                  <a:lnTo>
                    <a:pt x="101769" y="2242748"/>
                  </a:lnTo>
                  <a:lnTo>
                    <a:pt x="100013" y="2236720"/>
                  </a:lnTo>
                  <a:close/>
                  <a:moveTo>
                    <a:pt x="3546475" y="2233545"/>
                  </a:moveTo>
                  <a:lnTo>
                    <a:pt x="3541327" y="2247283"/>
                  </a:lnTo>
                  <a:lnTo>
                    <a:pt x="3536950" y="2257358"/>
                  </a:lnTo>
                  <a:lnTo>
                    <a:pt x="3546475" y="2233545"/>
                  </a:lnTo>
                  <a:close/>
                  <a:moveTo>
                    <a:pt x="2482142" y="2231958"/>
                  </a:moveTo>
                  <a:lnTo>
                    <a:pt x="2485712" y="2231958"/>
                  </a:lnTo>
                  <a:lnTo>
                    <a:pt x="2489282" y="2232417"/>
                  </a:lnTo>
                  <a:lnTo>
                    <a:pt x="2492406" y="2233105"/>
                  </a:lnTo>
                  <a:lnTo>
                    <a:pt x="2495307" y="2234252"/>
                  </a:lnTo>
                  <a:lnTo>
                    <a:pt x="2497762" y="2235857"/>
                  </a:lnTo>
                  <a:lnTo>
                    <a:pt x="2499993" y="2237692"/>
                  </a:lnTo>
                  <a:lnTo>
                    <a:pt x="2501779" y="2239527"/>
                  </a:lnTo>
                  <a:lnTo>
                    <a:pt x="2503787" y="2241821"/>
                  </a:lnTo>
                  <a:lnTo>
                    <a:pt x="2504903" y="2244344"/>
                  </a:lnTo>
                  <a:lnTo>
                    <a:pt x="2506241" y="2246638"/>
                  </a:lnTo>
                  <a:lnTo>
                    <a:pt x="2506911" y="2249390"/>
                  </a:lnTo>
                  <a:lnTo>
                    <a:pt x="2507803" y="2251914"/>
                  </a:lnTo>
                  <a:lnTo>
                    <a:pt x="2508250" y="2254666"/>
                  </a:lnTo>
                  <a:lnTo>
                    <a:pt x="2508250" y="2257189"/>
                  </a:lnTo>
                  <a:lnTo>
                    <a:pt x="2508250" y="2259942"/>
                  </a:lnTo>
                  <a:lnTo>
                    <a:pt x="2508027" y="2262465"/>
                  </a:lnTo>
                  <a:lnTo>
                    <a:pt x="2507580" y="2264988"/>
                  </a:lnTo>
                  <a:lnTo>
                    <a:pt x="2506911" y="2267282"/>
                  </a:lnTo>
                  <a:lnTo>
                    <a:pt x="2506241" y="2269575"/>
                  </a:lnTo>
                  <a:lnTo>
                    <a:pt x="2505572" y="2272098"/>
                  </a:lnTo>
                  <a:lnTo>
                    <a:pt x="2503341" y="2275998"/>
                  </a:lnTo>
                  <a:lnTo>
                    <a:pt x="2500886" y="2279668"/>
                  </a:lnTo>
                  <a:lnTo>
                    <a:pt x="2497762" y="2283108"/>
                  </a:lnTo>
                  <a:lnTo>
                    <a:pt x="2494415" y="2286090"/>
                  </a:lnTo>
                  <a:lnTo>
                    <a:pt x="2491068" y="2288384"/>
                  </a:lnTo>
                  <a:lnTo>
                    <a:pt x="2487274" y="2290219"/>
                  </a:lnTo>
                  <a:lnTo>
                    <a:pt x="2483481" y="2291595"/>
                  </a:lnTo>
                  <a:lnTo>
                    <a:pt x="2479464" y="2292283"/>
                  </a:lnTo>
                  <a:lnTo>
                    <a:pt x="2475447" y="2292283"/>
                  </a:lnTo>
                  <a:lnTo>
                    <a:pt x="2473662" y="2292054"/>
                  </a:lnTo>
                  <a:lnTo>
                    <a:pt x="2471654" y="2291824"/>
                  </a:lnTo>
                  <a:lnTo>
                    <a:pt x="2469646" y="2291595"/>
                  </a:lnTo>
                  <a:lnTo>
                    <a:pt x="2467861" y="2290678"/>
                  </a:lnTo>
                  <a:lnTo>
                    <a:pt x="2466075" y="2289989"/>
                  </a:lnTo>
                  <a:lnTo>
                    <a:pt x="2464290" y="2288843"/>
                  </a:lnTo>
                  <a:lnTo>
                    <a:pt x="2462728" y="2287925"/>
                  </a:lnTo>
                  <a:lnTo>
                    <a:pt x="2460943" y="2286549"/>
                  </a:lnTo>
                  <a:lnTo>
                    <a:pt x="2459381" y="2284943"/>
                  </a:lnTo>
                  <a:lnTo>
                    <a:pt x="2458265" y="2283338"/>
                  </a:lnTo>
                  <a:lnTo>
                    <a:pt x="2456926" y="2281732"/>
                  </a:lnTo>
                  <a:lnTo>
                    <a:pt x="2455811" y="2279897"/>
                  </a:lnTo>
                  <a:lnTo>
                    <a:pt x="2454249" y="2276456"/>
                  </a:lnTo>
                  <a:lnTo>
                    <a:pt x="2453356" y="2272786"/>
                  </a:lnTo>
                  <a:lnTo>
                    <a:pt x="2452687" y="2268887"/>
                  </a:lnTo>
                  <a:lnTo>
                    <a:pt x="2452687" y="2264988"/>
                  </a:lnTo>
                  <a:lnTo>
                    <a:pt x="2453133" y="2260630"/>
                  </a:lnTo>
                  <a:lnTo>
                    <a:pt x="2454026" y="2256730"/>
                  </a:lnTo>
                  <a:lnTo>
                    <a:pt x="2455364" y="2252831"/>
                  </a:lnTo>
                  <a:lnTo>
                    <a:pt x="2457373" y="2249161"/>
                  </a:lnTo>
                  <a:lnTo>
                    <a:pt x="2459827" y="2245262"/>
                  </a:lnTo>
                  <a:lnTo>
                    <a:pt x="2462282" y="2242280"/>
                  </a:lnTo>
                  <a:lnTo>
                    <a:pt x="2465406" y="2239298"/>
                  </a:lnTo>
                  <a:lnTo>
                    <a:pt x="2468976" y="2236546"/>
                  </a:lnTo>
                  <a:lnTo>
                    <a:pt x="2472770" y="2234481"/>
                  </a:lnTo>
                  <a:lnTo>
                    <a:pt x="2475224" y="2233564"/>
                  </a:lnTo>
                  <a:lnTo>
                    <a:pt x="2477233" y="2232876"/>
                  </a:lnTo>
                  <a:lnTo>
                    <a:pt x="2479464" y="2232187"/>
                  </a:lnTo>
                  <a:lnTo>
                    <a:pt x="2482142" y="2231958"/>
                  </a:lnTo>
                  <a:close/>
                  <a:moveTo>
                    <a:pt x="130265" y="2230370"/>
                  </a:moveTo>
                  <a:lnTo>
                    <a:pt x="131224" y="2230370"/>
                  </a:lnTo>
                  <a:lnTo>
                    <a:pt x="131942" y="2230834"/>
                  </a:lnTo>
                  <a:lnTo>
                    <a:pt x="133141" y="2231994"/>
                  </a:lnTo>
                  <a:lnTo>
                    <a:pt x="134339" y="2233154"/>
                  </a:lnTo>
                  <a:lnTo>
                    <a:pt x="136975" y="2237331"/>
                  </a:lnTo>
                  <a:lnTo>
                    <a:pt x="139610" y="2241739"/>
                  </a:lnTo>
                  <a:lnTo>
                    <a:pt x="142246" y="2247076"/>
                  </a:lnTo>
                  <a:lnTo>
                    <a:pt x="144642" y="2252876"/>
                  </a:lnTo>
                  <a:lnTo>
                    <a:pt x="146799" y="2258444"/>
                  </a:lnTo>
                  <a:lnTo>
                    <a:pt x="148716" y="2264013"/>
                  </a:lnTo>
                  <a:lnTo>
                    <a:pt x="150393" y="2269117"/>
                  </a:lnTo>
                  <a:lnTo>
                    <a:pt x="152071" y="2274454"/>
                  </a:lnTo>
                  <a:lnTo>
                    <a:pt x="153029" y="2278862"/>
                  </a:lnTo>
                  <a:lnTo>
                    <a:pt x="153748" y="2283038"/>
                  </a:lnTo>
                  <a:lnTo>
                    <a:pt x="153988" y="2286055"/>
                  </a:lnTo>
                  <a:lnTo>
                    <a:pt x="153988" y="2288607"/>
                  </a:lnTo>
                  <a:lnTo>
                    <a:pt x="153748" y="2289303"/>
                  </a:lnTo>
                  <a:lnTo>
                    <a:pt x="153509" y="2290231"/>
                  </a:lnTo>
                  <a:lnTo>
                    <a:pt x="153029" y="2290463"/>
                  </a:lnTo>
                  <a:lnTo>
                    <a:pt x="152310" y="2290695"/>
                  </a:lnTo>
                  <a:lnTo>
                    <a:pt x="151831" y="2290695"/>
                  </a:lnTo>
                  <a:lnTo>
                    <a:pt x="151352" y="2290231"/>
                  </a:lnTo>
                  <a:lnTo>
                    <a:pt x="150154" y="2289535"/>
                  </a:lnTo>
                  <a:lnTo>
                    <a:pt x="149435" y="2288607"/>
                  </a:lnTo>
                  <a:lnTo>
                    <a:pt x="147039" y="2285823"/>
                  </a:lnTo>
                  <a:lnTo>
                    <a:pt x="144882" y="2282342"/>
                  </a:lnTo>
                  <a:lnTo>
                    <a:pt x="142725" y="2278398"/>
                  </a:lnTo>
                  <a:lnTo>
                    <a:pt x="140569" y="2273526"/>
                  </a:lnTo>
                  <a:lnTo>
                    <a:pt x="138412" y="2268885"/>
                  </a:lnTo>
                  <a:lnTo>
                    <a:pt x="136256" y="2263549"/>
                  </a:lnTo>
                  <a:lnTo>
                    <a:pt x="134339" y="2258212"/>
                  </a:lnTo>
                  <a:lnTo>
                    <a:pt x="132422" y="2253108"/>
                  </a:lnTo>
                  <a:lnTo>
                    <a:pt x="131224" y="2248004"/>
                  </a:lnTo>
                  <a:lnTo>
                    <a:pt x="130025" y="2243363"/>
                  </a:lnTo>
                  <a:lnTo>
                    <a:pt x="129307" y="2239187"/>
                  </a:lnTo>
                  <a:lnTo>
                    <a:pt x="128588" y="2235707"/>
                  </a:lnTo>
                  <a:lnTo>
                    <a:pt x="128588" y="2232690"/>
                  </a:lnTo>
                  <a:lnTo>
                    <a:pt x="128827" y="2231994"/>
                  </a:lnTo>
                  <a:lnTo>
                    <a:pt x="129307" y="2231066"/>
                  </a:lnTo>
                  <a:lnTo>
                    <a:pt x="129786" y="2230602"/>
                  </a:lnTo>
                  <a:lnTo>
                    <a:pt x="130265" y="2230370"/>
                  </a:lnTo>
                  <a:close/>
                  <a:moveTo>
                    <a:pt x="199763" y="2216082"/>
                  </a:moveTo>
                  <a:lnTo>
                    <a:pt x="201113" y="2216311"/>
                  </a:lnTo>
                  <a:lnTo>
                    <a:pt x="202013" y="2216770"/>
                  </a:lnTo>
                  <a:lnTo>
                    <a:pt x="203813" y="2217688"/>
                  </a:lnTo>
                  <a:lnTo>
                    <a:pt x="205388" y="2219293"/>
                  </a:lnTo>
                  <a:lnTo>
                    <a:pt x="206963" y="2220899"/>
                  </a:lnTo>
                  <a:lnTo>
                    <a:pt x="208763" y="2222734"/>
                  </a:lnTo>
                  <a:lnTo>
                    <a:pt x="210338" y="2225028"/>
                  </a:lnTo>
                  <a:lnTo>
                    <a:pt x="211688" y="2227551"/>
                  </a:lnTo>
                  <a:lnTo>
                    <a:pt x="214613" y="2232597"/>
                  </a:lnTo>
                  <a:lnTo>
                    <a:pt x="217088" y="2238102"/>
                  </a:lnTo>
                  <a:lnTo>
                    <a:pt x="219113" y="2243836"/>
                  </a:lnTo>
                  <a:lnTo>
                    <a:pt x="220913" y="2249341"/>
                  </a:lnTo>
                  <a:lnTo>
                    <a:pt x="222263" y="2254387"/>
                  </a:lnTo>
                  <a:lnTo>
                    <a:pt x="223388" y="2259892"/>
                  </a:lnTo>
                  <a:lnTo>
                    <a:pt x="223838" y="2264938"/>
                  </a:lnTo>
                  <a:lnTo>
                    <a:pt x="223613" y="2269297"/>
                  </a:lnTo>
                  <a:lnTo>
                    <a:pt x="223388" y="2270902"/>
                  </a:lnTo>
                  <a:lnTo>
                    <a:pt x="223163" y="2272508"/>
                  </a:lnTo>
                  <a:lnTo>
                    <a:pt x="222488" y="2273655"/>
                  </a:lnTo>
                  <a:lnTo>
                    <a:pt x="222038" y="2274802"/>
                  </a:lnTo>
                  <a:lnTo>
                    <a:pt x="221363" y="2275490"/>
                  </a:lnTo>
                  <a:lnTo>
                    <a:pt x="220463" y="2276178"/>
                  </a:lnTo>
                  <a:lnTo>
                    <a:pt x="219788" y="2276407"/>
                  </a:lnTo>
                  <a:lnTo>
                    <a:pt x="218663" y="2276407"/>
                  </a:lnTo>
                  <a:lnTo>
                    <a:pt x="217313" y="2275948"/>
                  </a:lnTo>
                  <a:lnTo>
                    <a:pt x="216188" y="2275260"/>
                  </a:lnTo>
                  <a:lnTo>
                    <a:pt x="214838" y="2274343"/>
                  </a:lnTo>
                  <a:lnTo>
                    <a:pt x="213488" y="2273196"/>
                  </a:lnTo>
                  <a:lnTo>
                    <a:pt x="210788" y="2270214"/>
                  </a:lnTo>
                  <a:lnTo>
                    <a:pt x="208313" y="2266544"/>
                  </a:lnTo>
                  <a:lnTo>
                    <a:pt x="206063" y="2262415"/>
                  </a:lnTo>
                  <a:lnTo>
                    <a:pt x="203588" y="2257828"/>
                  </a:lnTo>
                  <a:lnTo>
                    <a:pt x="201563" y="2252782"/>
                  </a:lnTo>
                  <a:lnTo>
                    <a:pt x="199763" y="2247736"/>
                  </a:lnTo>
                  <a:lnTo>
                    <a:pt x="198188" y="2242919"/>
                  </a:lnTo>
                  <a:lnTo>
                    <a:pt x="196838" y="2237873"/>
                  </a:lnTo>
                  <a:lnTo>
                    <a:pt x="196163" y="2233056"/>
                  </a:lnTo>
                  <a:lnTo>
                    <a:pt x="195713" y="2228468"/>
                  </a:lnTo>
                  <a:lnTo>
                    <a:pt x="195263" y="2224798"/>
                  </a:lnTo>
                  <a:lnTo>
                    <a:pt x="195938" y="2221358"/>
                  </a:lnTo>
                  <a:lnTo>
                    <a:pt x="196163" y="2220211"/>
                  </a:lnTo>
                  <a:lnTo>
                    <a:pt x="196613" y="2218835"/>
                  </a:lnTo>
                  <a:lnTo>
                    <a:pt x="197063" y="2217688"/>
                  </a:lnTo>
                  <a:lnTo>
                    <a:pt x="197963" y="2217000"/>
                  </a:lnTo>
                  <a:lnTo>
                    <a:pt x="198638" y="2216311"/>
                  </a:lnTo>
                  <a:lnTo>
                    <a:pt x="199763" y="2216082"/>
                  </a:lnTo>
                  <a:close/>
                  <a:moveTo>
                    <a:pt x="2659304" y="2214495"/>
                  </a:moveTo>
                  <a:lnTo>
                    <a:pt x="2662964" y="2214495"/>
                  </a:lnTo>
                  <a:lnTo>
                    <a:pt x="2666394" y="2214938"/>
                  </a:lnTo>
                  <a:lnTo>
                    <a:pt x="2669596" y="2215825"/>
                  </a:lnTo>
                  <a:lnTo>
                    <a:pt x="2672112" y="2216712"/>
                  </a:lnTo>
                  <a:lnTo>
                    <a:pt x="2674857" y="2218042"/>
                  </a:lnTo>
                  <a:lnTo>
                    <a:pt x="2676915" y="2219815"/>
                  </a:lnTo>
                  <a:lnTo>
                    <a:pt x="2678745" y="2221588"/>
                  </a:lnTo>
                  <a:lnTo>
                    <a:pt x="2680346" y="2223805"/>
                  </a:lnTo>
                  <a:lnTo>
                    <a:pt x="2681718" y="2226243"/>
                  </a:lnTo>
                  <a:lnTo>
                    <a:pt x="2682633" y="2228459"/>
                  </a:lnTo>
                  <a:lnTo>
                    <a:pt x="2683547" y="2231119"/>
                  </a:lnTo>
                  <a:lnTo>
                    <a:pt x="2684005" y="2233557"/>
                  </a:lnTo>
                  <a:lnTo>
                    <a:pt x="2684234" y="2236217"/>
                  </a:lnTo>
                  <a:lnTo>
                    <a:pt x="2684462" y="2238655"/>
                  </a:lnTo>
                  <a:lnTo>
                    <a:pt x="2684462" y="2241315"/>
                  </a:lnTo>
                  <a:lnTo>
                    <a:pt x="2684005" y="2243753"/>
                  </a:lnTo>
                  <a:lnTo>
                    <a:pt x="2683776" y="2246191"/>
                  </a:lnTo>
                  <a:lnTo>
                    <a:pt x="2682861" y="2248408"/>
                  </a:lnTo>
                  <a:lnTo>
                    <a:pt x="2681489" y="2253063"/>
                  </a:lnTo>
                  <a:lnTo>
                    <a:pt x="2679202" y="2257052"/>
                  </a:lnTo>
                  <a:lnTo>
                    <a:pt x="2676686" y="2260599"/>
                  </a:lnTo>
                  <a:lnTo>
                    <a:pt x="2673713" y="2263924"/>
                  </a:lnTo>
                  <a:lnTo>
                    <a:pt x="2670282" y="2266805"/>
                  </a:lnTo>
                  <a:lnTo>
                    <a:pt x="2666852" y="2269022"/>
                  </a:lnTo>
                  <a:lnTo>
                    <a:pt x="2663192" y="2270795"/>
                  </a:lnTo>
                  <a:lnTo>
                    <a:pt x="2659533" y="2272125"/>
                  </a:lnTo>
                  <a:lnTo>
                    <a:pt x="2655874" y="2273233"/>
                  </a:lnTo>
                  <a:lnTo>
                    <a:pt x="2651986" y="2273233"/>
                  </a:lnTo>
                  <a:lnTo>
                    <a:pt x="2650156" y="2273233"/>
                  </a:lnTo>
                  <a:lnTo>
                    <a:pt x="2648097" y="2272790"/>
                  </a:lnTo>
                  <a:lnTo>
                    <a:pt x="2646268" y="2272347"/>
                  </a:lnTo>
                  <a:lnTo>
                    <a:pt x="2644438" y="2271903"/>
                  </a:lnTo>
                  <a:lnTo>
                    <a:pt x="2642837" y="2271017"/>
                  </a:lnTo>
                  <a:lnTo>
                    <a:pt x="2641007" y="2270130"/>
                  </a:lnTo>
                  <a:lnTo>
                    <a:pt x="2639406" y="2269022"/>
                  </a:lnTo>
                  <a:lnTo>
                    <a:pt x="2638263" y="2267692"/>
                  </a:lnTo>
                  <a:lnTo>
                    <a:pt x="2636662" y="2266362"/>
                  </a:lnTo>
                  <a:lnTo>
                    <a:pt x="2635290" y="2264810"/>
                  </a:lnTo>
                  <a:lnTo>
                    <a:pt x="2633231" y="2261707"/>
                  </a:lnTo>
                  <a:lnTo>
                    <a:pt x="2631859" y="2258382"/>
                  </a:lnTo>
                  <a:lnTo>
                    <a:pt x="2630715" y="2254614"/>
                  </a:lnTo>
                  <a:lnTo>
                    <a:pt x="2630487" y="2250846"/>
                  </a:lnTo>
                  <a:lnTo>
                    <a:pt x="2630487" y="2246856"/>
                  </a:lnTo>
                  <a:lnTo>
                    <a:pt x="2631173" y="2243088"/>
                  </a:lnTo>
                  <a:lnTo>
                    <a:pt x="2631859" y="2239099"/>
                  </a:lnTo>
                  <a:lnTo>
                    <a:pt x="2633460" y="2235330"/>
                  </a:lnTo>
                  <a:lnTo>
                    <a:pt x="2635290" y="2231562"/>
                  </a:lnTo>
                  <a:lnTo>
                    <a:pt x="2637577" y="2228016"/>
                  </a:lnTo>
                  <a:lnTo>
                    <a:pt x="2640321" y="2224913"/>
                  </a:lnTo>
                  <a:lnTo>
                    <a:pt x="2643523" y="2221810"/>
                  </a:lnTo>
                  <a:lnTo>
                    <a:pt x="2646954" y="2219371"/>
                  </a:lnTo>
                  <a:lnTo>
                    <a:pt x="2650613" y="2217155"/>
                  </a:lnTo>
                  <a:lnTo>
                    <a:pt x="2652672" y="2216268"/>
                  </a:lnTo>
                  <a:lnTo>
                    <a:pt x="2654730" y="2215382"/>
                  </a:lnTo>
                  <a:lnTo>
                    <a:pt x="2657246" y="2214938"/>
                  </a:lnTo>
                  <a:lnTo>
                    <a:pt x="2659304" y="2214495"/>
                  </a:lnTo>
                  <a:close/>
                  <a:moveTo>
                    <a:pt x="1591538" y="2208145"/>
                  </a:moveTo>
                  <a:lnTo>
                    <a:pt x="1593989" y="2208145"/>
                  </a:lnTo>
                  <a:lnTo>
                    <a:pt x="1598445" y="2208376"/>
                  </a:lnTo>
                  <a:lnTo>
                    <a:pt x="1602455" y="2209069"/>
                  </a:lnTo>
                  <a:lnTo>
                    <a:pt x="1606020" y="2210455"/>
                  </a:lnTo>
                  <a:lnTo>
                    <a:pt x="1609585" y="2212072"/>
                  </a:lnTo>
                  <a:lnTo>
                    <a:pt x="1612704" y="2213690"/>
                  </a:lnTo>
                  <a:lnTo>
                    <a:pt x="1615378" y="2215769"/>
                  </a:lnTo>
                  <a:lnTo>
                    <a:pt x="1617829" y="2218079"/>
                  </a:lnTo>
                  <a:lnTo>
                    <a:pt x="1620057" y="2220620"/>
                  </a:lnTo>
                  <a:lnTo>
                    <a:pt x="1621839" y="2223161"/>
                  </a:lnTo>
                  <a:lnTo>
                    <a:pt x="1623399" y="2225934"/>
                  </a:lnTo>
                  <a:lnTo>
                    <a:pt x="1624513" y="2228475"/>
                  </a:lnTo>
                  <a:lnTo>
                    <a:pt x="1625627" y="2231478"/>
                  </a:lnTo>
                  <a:lnTo>
                    <a:pt x="1626296" y="2234250"/>
                  </a:lnTo>
                  <a:lnTo>
                    <a:pt x="1626964" y="2237022"/>
                  </a:lnTo>
                  <a:lnTo>
                    <a:pt x="1627187" y="2239795"/>
                  </a:lnTo>
                  <a:lnTo>
                    <a:pt x="1627187" y="2242336"/>
                  </a:lnTo>
                  <a:lnTo>
                    <a:pt x="1626964" y="2244877"/>
                  </a:lnTo>
                  <a:lnTo>
                    <a:pt x="1626296" y="2247187"/>
                  </a:lnTo>
                  <a:lnTo>
                    <a:pt x="1625627" y="2249497"/>
                  </a:lnTo>
                  <a:lnTo>
                    <a:pt x="1624736" y="2251808"/>
                  </a:lnTo>
                  <a:lnTo>
                    <a:pt x="1624067" y="2253887"/>
                  </a:lnTo>
                  <a:lnTo>
                    <a:pt x="1622731" y="2255735"/>
                  </a:lnTo>
                  <a:lnTo>
                    <a:pt x="1621839" y="2257583"/>
                  </a:lnTo>
                  <a:lnTo>
                    <a:pt x="1620280" y="2259431"/>
                  </a:lnTo>
                  <a:lnTo>
                    <a:pt x="1618720" y="2261048"/>
                  </a:lnTo>
                  <a:lnTo>
                    <a:pt x="1617160" y="2262666"/>
                  </a:lnTo>
                  <a:lnTo>
                    <a:pt x="1615601" y="2264052"/>
                  </a:lnTo>
                  <a:lnTo>
                    <a:pt x="1613818" y="2264976"/>
                  </a:lnTo>
                  <a:lnTo>
                    <a:pt x="1610031" y="2267055"/>
                  </a:lnTo>
                  <a:lnTo>
                    <a:pt x="1605797" y="2268672"/>
                  </a:lnTo>
                  <a:lnTo>
                    <a:pt x="1601564" y="2269596"/>
                  </a:lnTo>
                  <a:lnTo>
                    <a:pt x="1597108" y="2270058"/>
                  </a:lnTo>
                  <a:lnTo>
                    <a:pt x="1592429" y="2269827"/>
                  </a:lnTo>
                  <a:lnTo>
                    <a:pt x="1590201" y="2269365"/>
                  </a:lnTo>
                  <a:lnTo>
                    <a:pt x="1588196" y="2268672"/>
                  </a:lnTo>
                  <a:lnTo>
                    <a:pt x="1585745" y="2268210"/>
                  </a:lnTo>
                  <a:lnTo>
                    <a:pt x="1583517" y="2267517"/>
                  </a:lnTo>
                  <a:lnTo>
                    <a:pt x="1581511" y="2266362"/>
                  </a:lnTo>
                  <a:lnTo>
                    <a:pt x="1579506" y="2264976"/>
                  </a:lnTo>
                  <a:lnTo>
                    <a:pt x="1577278" y="2263590"/>
                  </a:lnTo>
                  <a:lnTo>
                    <a:pt x="1575273" y="2262203"/>
                  </a:lnTo>
                  <a:lnTo>
                    <a:pt x="1573490" y="2260586"/>
                  </a:lnTo>
                  <a:lnTo>
                    <a:pt x="1571708" y="2258276"/>
                  </a:lnTo>
                  <a:lnTo>
                    <a:pt x="1570148" y="2256659"/>
                  </a:lnTo>
                  <a:lnTo>
                    <a:pt x="1568811" y="2254811"/>
                  </a:lnTo>
                  <a:lnTo>
                    <a:pt x="1566806" y="2251115"/>
                  </a:lnTo>
                  <a:lnTo>
                    <a:pt x="1565246" y="2247187"/>
                  </a:lnTo>
                  <a:lnTo>
                    <a:pt x="1564355" y="2243029"/>
                  </a:lnTo>
                  <a:lnTo>
                    <a:pt x="1563687" y="2238871"/>
                  </a:lnTo>
                  <a:lnTo>
                    <a:pt x="1564132" y="2234712"/>
                  </a:lnTo>
                  <a:lnTo>
                    <a:pt x="1564578" y="2230785"/>
                  </a:lnTo>
                  <a:lnTo>
                    <a:pt x="1565915" y="2226627"/>
                  </a:lnTo>
                  <a:lnTo>
                    <a:pt x="1567697" y="2222930"/>
                  </a:lnTo>
                  <a:lnTo>
                    <a:pt x="1569925" y="2219696"/>
                  </a:lnTo>
                  <a:lnTo>
                    <a:pt x="1572822" y="2216693"/>
                  </a:lnTo>
                  <a:lnTo>
                    <a:pt x="1574381" y="2215307"/>
                  </a:lnTo>
                  <a:lnTo>
                    <a:pt x="1576164" y="2213921"/>
                  </a:lnTo>
                  <a:lnTo>
                    <a:pt x="1577946" y="2212534"/>
                  </a:lnTo>
                  <a:lnTo>
                    <a:pt x="1579952" y="2211610"/>
                  </a:lnTo>
                  <a:lnTo>
                    <a:pt x="1581957" y="2210455"/>
                  </a:lnTo>
                  <a:lnTo>
                    <a:pt x="1583962" y="2209762"/>
                  </a:lnTo>
                  <a:lnTo>
                    <a:pt x="1586413" y="2209069"/>
                  </a:lnTo>
                  <a:lnTo>
                    <a:pt x="1588864" y="2208607"/>
                  </a:lnTo>
                  <a:lnTo>
                    <a:pt x="1591538" y="2208145"/>
                  </a:lnTo>
                  <a:close/>
                  <a:moveTo>
                    <a:pt x="1802609" y="2206558"/>
                  </a:moveTo>
                  <a:lnTo>
                    <a:pt x="1807128" y="2206789"/>
                  </a:lnTo>
                  <a:lnTo>
                    <a:pt x="1811196" y="2207713"/>
                  </a:lnTo>
                  <a:lnTo>
                    <a:pt x="1814812" y="2208637"/>
                  </a:lnTo>
                  <a:lnTo>
                    <a:pt x="1818201" y="2210254"/>
                  </a:lnTo>
                  <a:lnTo>
                    <a:pt x="1821139" y="2211872"/>
                  </a:lnTo>
                  <a:lnTo>
                    <a:pt x="1824077" y="2213951"/>
                  </a:lnTo>
                  <a:lnTo>
                    <a:pt x="1826337" y="2216030"/>
                  </a:lnTo>
                  <a:lnTo>
                    <a:pt x="1828370" y="2218571"/>
                  </a:lnTo>
                  <a:lnTo>
                    <a:pt x="1830178" y="2221112"/>
                  </a:lnTo>
                  <a:lnTo>
                    <a:pt x="1831760" y="2223885"/>
                  </a:lnTo>
                  <a:lnTo>
                    <a:pt x="1833116" y="2226426"/>
                  </a:lnTo>
                  <a:lnTo>
                    <a:pt x="1833794" y="2229429"/>
                  </a:lnTo>
                  <a:lnTo>
                    <a:pt x="1834698" y="2232201"/>
                  </a:lnTo>
                  <a:lnTo>
                    <a:pt x="1835150" y="2234742"/>
                  </a:lnTo>
                  <a:lnTo>
                    <a:pt x="1835150" y="2237746"/>
                  </a:lnTo>
                  <a:lnTo>
                    <a:pt x="1835150" y="2240056"/>
                  </a:lnTo>
                  <a:lnTo>
                    <a:pt x="1834924" y="2242828"/>
                  </a:lnTo>
                  <a:lnTo>
                    <a:pt x="1834472" y="2245138"/>
                  </a:lnTo>
                  <a:lnTo>
                    <a:pt x="1833568" y="2247448"/>
                  </a:lnTo>
                  <a:lnTo>
                    <a:pt x="1832890" y="2249759"/>
                  </a:lnTo>
                  <a:lnTo>
                    <a:pt x="1831760" y="2251838"/>
                  </a:lnTo>
                  <a:lnTo>
                    <a:pt x="1830856" y="2253686"/>
                  </a:lnTo>
                  <a:lnTo>
                    <a:pt x="1829500" y="2255534"/>
                  </a:lnTo>
                  <a:lnTo>
                    <a:pt x="1828144" y="2257382"/>
                  </a:lnTo>
                  <a:lnTo>
                    <a:pt x="1826563" y="2258999"/>
                  </a:lnTo>
                  <a:lnTo>
                    <a:pt x="1824981" y="2260616"/>
                  </a:lnTo>
                  <a:lnTo>
                    <a:pt x="1823173" y="2262003"/>
                  </a:lnTo>
                  <a:lnTo>
                    <a:pt x="1821365" y="2263158"/>
                  </a:lnTo>
                  <a:lnTo>
                    <a:pt x="1817523" y="2265237"/>
                  </a:lnTo>
                  <a:lnTo>
                    <a:pt x="1813230" y="2266854"/>
                  </a:lnTo>
                  <a:lnTo>
                    <a:pt x="1808936" y="2268009"/>
                  </a:lnTo>
                  <a:lnTo>
                    <a:pt x="1804417" y="2268471"/>
                  </a:lnTo>
                  <a:lnTo>
                    <a:pt x="1800123" y="2268240"/>
                  </a:lnTo>
                  <a:lnTo>
                    <a:pt x="1797637" y="2268009"/>
                  </a:lnTo>
                  <a:lnTo>
                    <a:pt x="1795603" y="2267547"/>
                  </a:lnTo>
                  <a:lnTo>
                    <a:pt x="1793344" y="2266854"/>
                  </a:lnTo>
                  <a:lnTo>
                    <a:pt x="1791310" y="2266161"/>
                  </a:lnTo>
                  <a:lnTo>
                    <a:pt x="1788824" y="2265006"/>
                  </a:lnTo>
                  <a:lnTo>
                    <a:pt x="1786790" y="2264082"/>
                  </a:lnTo>
                  <a:lnTo>
                    <a:pt x="1784982" y="2262696"/>
                  </a:lnTo>
                  <a:lnTo>
                    <a:pt x="1782949" y="2261079"/>
                  </a:lnTo>
                  <a:lnTo>
                    <a:pt x="1781141" y="2259461"/>
                  </a:lnTo>
                  <a:lnTo>
                    <a:pt x="1779333" y="2257613"/>
                  </a:lnTo>
                  <a:lnTo>
                    <a:pt x="1777751" y="2255765"/>
                  </a:lnTo>
                  <a:lnTo>
                    <a:pt x="1776621" y="2254148"/>
                  </a:lnTo>
                  <a:lnTo>
                    <a:pt x="1775265" y="2252300"/>
                  </a:lnTo>
                  <a:lnTo>
                    <a:pt x="1774361" y="2250452"/>
                  </a:lnTo>
                  <a:lnTo>
                    <a:pt x="1773006" y="2246524"/>
                  </a:lnTo>
                  <a:lnTo>
                    <a:pt x="1771876" y="2242135"/>
                  </a:lnTo>
                  <a:lnTo>
                    <a:pt x="1771650" y="2238208"/>
                  </a:lnTo>
                  <a:lnTo>
                    <a:pt x="1771650" y="2234049"/>
                  </a:lnTo>
                  <a:lnTo>
                    <a:pt x="1772554" y="2229891"/>
                  </a:lnTo>
                  <a:lnTo>
                    <a:pt x="1773684" y="2225964"/>
                  </a:lnTo>
                  <a:lnTo>
                    <a:pt x="1775491" y="2222267"/>
                  </a:lnTo>
                  <a:lnTo>
                    <a:pt x="1777977" y="2218802"/>
                  </a:lnTo>
                  <a:lnTo>
                    <a:pt x="1780689" y="2215568"/>
                  </a:lnTo>
                  <a:lnTo>
                    <a:pt x="1782723" y="2214182"/>
                  </a:lnTo>
                  <a:lnTo>
                    <a:pt x="1784531" y="2213027"/>
                  </a:lnTo>
                  <a:lnTo>
                    <a:pt x="1786338" y="2211641"/>
                  </a:lnTo>
                  <a:lnTo>
                    <a:pt x="1788146" y="2210485"/>
                  </a:lnTo>
                  <a:lnTo>
                    <a:pt x="1790406" y="2209561"/>
                  </a:lnTo>
                  <a:lnTo>
                    <a:pt x="1792440" y="2208637"/>
                  </a:lnTo>
                  <a:lnTo>
                    <a:pt x="1794926" y="2207944"/>
                  </a:lnTo>
                  <a:lnTo>
                    <a:pt x="1797411" y="2207251"/>
                  </a:lnTo>
                  <a:lnTo>
                    <a:pt x="1800123" y="2206789"/>
                  </a:lnTo>
                  <a:lnTo>
                    <a:pt x="1802609" y="2206558"/>
                  </a:lnTo>
                  <a:close/>
                  <a:moveTo>
                    <a:pt x="2007169" y="2201795"/>
                  </a:moveTo>
                  <a:lnTo>
                    <a:pt x="2011431" y="2202020"/>
                  </a:lnTo>
                  <a:lnTo>
                    <a:pt x="2015469" y="2202470"/>
                  </a:lnTo>
                  <a:lnTo>
                    <a:pt x="2019058" y="2203596"/>
                  </a:lnTo>
                  <a:lnTo>
                    <a:pt x="2022199" y="2204946"/>
                  </a:lnTo>
                  <a:lnTo>
                    <a:pt x="2024890" y="2206747"/>
                  </a:lnTo>
                  <a:lnTo>
                    <a:pt x="2027807" y="2208548"/>
                  </a:lnTo>
                  <a:lnTo>
                    <a:pt x="2029825" y="2210574"/>
                  </a:lnTo>
                  <a:lnTo>
                    <a:pt x="2031844" y="2212825"/>
                  </a:lnTo>
                  <a:lnTo>
                    <a:pt x="2033863" y="2215526"/>
                  </a:lnTo>
                  <a:lnTo>
                    <a:pt x="2034985" y="2217777"/>
                  </a:lnTo>
                  <a:lnTo>
                    <a:pt x="2036331" y="2220703"/>
                  </a:lnTo>
                  <a:lnTo>
                    <a:pt x="2037004" y="2223179"/>
                  </a:lnTo>
                  <a:lnTo>
                    <a:pt x="2037901" y="2225880"/>
                  </a:lnTo>
                  <a:lnTo>
                    <a:pt x="2038125" y="2228806"/>
                  </a:lnTo>
                  <a:lnTo>
                    <a:pt x="2038350" y="2231282"/>
                  </a:lnTo>
                  <a:lnTo>
                    <a:pt x="2038125" y="2233983"/>
                  </a:lnTo>
                  <a:lnTo>
                    <a:pt x="2037901" y="2236234"/>
                  </a:lnTo>
                  <a:lnTo>
                    <a:pt x="2037452" y="2238485"/>
                  </a:lnTo>
                  <a:lnTo>
                    <a:pt x="2036555" y="2240961"/>
                  </a:lnTo>
                  <a:lnTo>
                    <a:pt x="2035882" y="2243212"/>
                  </a:lnTo>
                  <a:lnTo>
                    <a:pt x="2034761" y="2245238"/>
                  </a:lnTo>
                  <a:lnTo>
                    <a:pt x="2033863" y="2247039"/>
                  </a:lnTo>
                  <a:lnTo>
                    <a:pt x="2032517" y="2248840"/>
                  </a:lnTo>
                  <a:lnTo>
                    <a:pt x="2030947" y="2250640"/>
                  </a:lnTo>
                  <a:lnTo>
                    <a:pt x="2029601" y="2252216"/>
                  </a:lnTo>
                  <a:lnTo>
                    <a:pt x="2027807" y="2253792"/>
                  </a:lnTo>
                  <a:lnTo>
                    <a:pt x="2024442" y="2256718"/>
                  </a:lnTo>
                  <a:lnTo>
                    <a:pt x="2020628" y="2258744"/>
                  </a:lnTo>
                  <a:lnTo>
                    <a:pt x="2016366" y="2260319"/>
                  </a:lnTo>
                  <a:lnTo>
                    <a:pt x="2012328" y="2261670"/>
                  </a:lnTo>
                  <a:lnTo>
                    <a:pt x="2007842" y="2262120"/>
                  </a:lnTo>
                  <a:lnTo>
                    <a:pt x="2003580" y="2262120"/>
                  </a:lnTo>
                  <a:lnTo>
                    <a:pt x="2001561" y="2261895"/>
                  </a:lnTo>
                  <a:lnTo>
                    <a:pt x="1999093" y="2261445"/>
                  </a:lnTo>
                  <a:lnTo>
                    <a:pt x="1997074" y="2260770"/>
                  </a:lnTo>
                  <a:lnTo>
                    <a:pt x="1995056" y="2260094"/>
                  </a:lnTo>
                  <a:lnTo>
                    <a:pt x="1993037" y="2258969"/>
                  </a:lnTo>
                  <a:lnTo>
                    <a:pt x="1990793" y="2258068"/>
                  </a:lnTo>
                  <a:lnTo>
                    <a:pt x="1988999" y="2256718"/>
                  </a:lnTo>
                  <a:lnTo>
                    <a:pt x="1986980" y="2255367"/>
                  </a:lnTo>
                  <a:lnTo>
                    <a:pt x="1985185" y="2253792"/>
                  </a:lnTo>
                  <a:lnTo>
                    <a:pt x="1983615" y="2251991"/>
                  </a:lnTo>
                  <a:lnTo>
                    <a:pt x="1982045" y="2250190"/>
                  </a:lnTo>
                  <a:lnTo>
                    <a:pt x="1981148" y="2248615"/>
                  </a:lnTo>
                  <a:lnTo>
                    <a:pt x="1980026" y="2246814"/>
                  </a:lnTo>
                  <a:lnTo>
                    <a:pt x="1978904" y="2245013"/>
                  </a:lnTo>
                  <a:lnTo>
                    <a:pt x="1977783" y="2241186"/>
                  </a:lnTo>
                  <a:lnTo>
                    <a:pt x="1976661" y="2237360"/>
                  </a:lnTo>
                  <a:lnTo>
                    <a:pt x="1976437" y="2233083"/>
                  </a:lnTo>
                  <a:lnTo>
                    <a:pt x="1976661" y="2229257"/>
                  </a:lnTo>
                  <a:lnTo>
                    <a:pt x="1977334" y="2224980"/>
                  </a:lnTo>
                  <a:lnTo>
                    <a:pt x="1978680" y="2221153"/>
                  </a:lnTo>
                  <a:lnTo>
                    <a:pt x="1980699" y="2217552"/>
                  </a:lnTo>
                  <a:lnTo>
                    <a:pt x="1983166" y="2214175"/>
                  </a:lnTo>
                  <a:lnTo>
                    <a:pt x="1985858" y="2211024"/>
                  </a:lnTo>
                  <a:lnTo>
                    <a:pt x="1989223" y="2208323"/>
                  </a:lnTo>
                  <a:lnTo>
                    <a:pt x="1991242" y="2206972"/>
                  </a:lnTo>
                  <a:lnTo>
                    <a:pt x="1993037" y="2205847"/>
                  </a:lnTo>
                  <a:lnTo>
                    <a:pt x="1995056" y="2204946"/>
                  </a:lnTo>
                  <a:lnTo>
                    <a:pt x="1997299" y="2203821"/>
                  </a:lnTo>
                  <a:lnTo>
                    <a:pt x="1999766" y="2203146"/>
                  </a:lnTo>
                  <a:lnTo>
                    <a:pt x="2002010" y="2202470"/>
                  </a:lnTo>
                  <a:lnTo>
                    <a:pt x="2004477" y="2202020"/>
                  </a:lnTo>
                  <a:lnTo>
                    <a:pt x="2007169" y="2201795"/>
                  </a:lnTo>
                  <a:close/>
                  <a:moveTo>
                    <a:pt x="1196974" y="2197033"/>
                  </a:moveTo>
                  <a:lnTo>
                    <a:pt x="1201057" y="2197954"/>
                  </a:lnTo>
                  <a:lnTo>
                    <a:pt x="1204685" y="2198644"/>
                  </a:lnTo>
                  <a:lnTo>
                    <a:pt x="1208314" y="2200255"/>
                  </a:lnTo>
                  <a:lnTo>
                    <a:pt x="1211489" y="2201866"/>
                  </a:lnTo>
                  <a:lnTo>
                    <a:pt x="1214437" y="2203708"/>
                  </a:lnTo>
                  <a:lnTo>
                    <a:pt x="1216932" y="2205779"/>
                  </a:lnTo>
                  <a:lnTo>
                    <a:pt x="1219426" y="2208311"/>
                  </a:lnTo>
                  <a:lnTo>
                    <a:pt x="1221468" y="2210843"/>
                  </a:lnTo>
                  <a:lnTo>
                    <a:pt x="1223282" y="2213605"/>
                  </a:lnTo>
                  <a:lnTo>
                    <a:pt x="1224869" y="2216136"/>
                  </a:lnTo>
                  <a:lnTo>
                    <a:pt x="1226230" y="2219128"/>
                  </a:lnTo>
                  <a:lnTo>
                    <a:pt x="1226910" y="2221660"/>
                  </a:lnTo>
                  <a:lnTo>
                    <a:pt x="1227591" y="2224652"/>
                  </a:lnTo>
                  <a:lnTo>
                    <a:pt x="1228271" y="2227414"/>
                  </a:lnTo>
                  <a:lnTo>
                    <a:pt x="1228498" y="2230176"/>
                  </a:lnTo>
                  <a:lnTo>
                    <a:pt x="1228725" y="2232708"/>
                  </a:lnTo>
                  <a:lnTo>
                    <a:pt x="1228498" y="2235010"/>
                  </a:lnTo>
                  <a:lnTo>
                    <a:pt x="1228271" y="2237311"/>
                  </a:lnTo>
                  <a:lnTo>
                    <a:pt x="1227591" y="2239613"/>
                  </a:lnTo>
                  <a:lnTo>
                    <a:pt x="1227137" y="2241684"/>
                  </a:lnTo>
                  <a:lnTo>
                    <a:pt x="1226457" y="2243525"/>
                  </a:lnTo>
                  <a:lnTo>
                    <a:pt x="1225550" y="2245367"/>
                  </a:lnTo>
                  <a:lnTo>
                    <a:pt x="1224643" y="2247208"/>
                  </a:lnTo>
                  <a:lnTo>
                    <a:pt x="1223509" y="2248819"/>
                  </a:lnTo>
                  <a:lnTo>
                    <a:pt x="1220787" y="2251811"/>
                  </a:lnTo>
                  <a:lnTo>
                    <a:pt x="1218066" y="2254113"/>
                  </a:lnTo>
                  <a:lnTo>
                    <a:pt x="1214664" y="2256184"/>
                  </a:lnTo>
                  <a:lnTo>
                    <a:pt x="1211262" y="2257565"/>
                  </a:lnTo>
                  <a:lnTo>
                    <a:pt x="1207407" y="2258716"/>
                  </a:lnTo>
                  <a:lnTo>
                    <a:pt x="1203551" y="2258946"/>
                  </a:lnTo>
                  <a:lnTo>
                    <a:pt x="1199469" y="2258946"/>
                  </a:lnTo>
                  <a:lnTo>
                    <a:pt x="1195614" y="2258025"/>
                  </a:lnTo>
                  <a:lnTo>
                    <a:pt x="1191758" y="2256645"/>
                  </a:lnTo>
                  <a:lnTo>
                    <a:pt x="1187449" y="2254573"/>
                  </a:lnTo>
                  <a:lnTo>
                    <a:pt x="1183821" y="2252041"/>
                  </a:lnTo>
                  <a:lnTo>
                    <a:pt x="1182006" y="2250430"/>
                  </a:lnTo>
                  <a:lnTo>
                    <a:pt x="1180192" y="2248819"/>
                  </a:lnTo>
                  <a:lnTo>
                    <a:pt x="1178605" y="2246978"/>
                  </a:lnTo>
                  <a:lnTo>
                    <a:pt x="1177017" y="2245137"/>
                  </a:lnTo>
                  <a:lnTo>
                    <a:pt x="1174523" y="2241224"/>
                  </a:lnTo>
                  <a:lnTo>
                    <a:pt x="1172481" y="2237081"/>
                  </a:lnTo>
                  <a:lnTo>
                    <a:pt x="1171121" y="2232938"/>
                  </a:lnTo>
                  <a:lnTo>
                    <a:pt x="1170214" y="2228565"/>
                  </a:lnTo>
                  <a:lnTo>
                    <a:pt x="1169987" y="2224192"/>
                  </a:lnTo>
                  <a:lnTo>
                    <a:pt x="1170214" y="2220279"/>
                  </a:lnTo>
                  <a:lnTo>
                    <a:pt x="1171121" y="2215906"/>
                  </a:lnTo>
                  <a:lnTo>
                    <a:pt x="1172481" y="2212224"/>
                  </a:lnTo>
                  <a:lnTo>
                    <a:pt x="1173389" y="2210382"/>
                  </a:lnTo>
                  <a:lnTo>
                    <a:pt x="1174523" y="2208541"/>
                  </a:lnTo>
                  <a:lnTo>
                    <a:pt x="1175430" y="2206930"/>
                  </a:lnTo>
                  <a:lnTo>
                    <a:pt x="1176790" y="2205319"/>
                  </a:lnTo>
                  <a:lnTo>
                    <a:pt x="1178378" y="2203938"/>
                  </a:lnTo>
                  <a:lnTo>
                    <a:pt x="1179965" y="2202787"/>
                  </a:lnTo>
                  <a:lnTo>
                    <a:pt x="1181553" y="2201406"/>
                  </a:lnTo>
                  <a:lnTo>
                    <a:pt x="1183367" y="2200255"/>
                  </a:lnTo>
                  <a:lnTo>
                    <a:pt x="1185408" y="2199565"/>
                  </a:lnTo>
                  <a:lnTo>
                    <a:pt x="1187449" y="2198644"/>
                  </a:lnTo>
                  <a:lnTo>
                    <a:pt x="1189490" y="2197954"/>
                  </a:lnTo>
                  <a:lnTo>
                    <a:pt x="1191985" y="2197724"/>
                  </a:lnTo>
                  <a:lnTo>
                    <a:pt x="1194480" y="2197263"/>
                  </a:lnTo>
                  <a:lnTo>
                    <a:pt x="1196974" y="2197033"/>
                  </a:lnTo>
                  <a:close/>
                  <a:moveTo>
                    <a:pt x="92075" y="2195445"/>
                  </a:moveTo>
                  <a:lnTo>
                    <a:pt x="92533" y="2195445"/>
                  </a:lnTo>
                  <a:lnTo>
                    <a:pt x="92763" y="2195906"/>
                  </a:lnTo>
                  <a:lnTo>
                    <a:pt x="94368" y="2198438"/>
                  </a:lnTo>
                  <a:lnTo>
                    <a:pt x="96202" y="2202353"/>
                  </a:lnTo>
                  <a:lnTo>
                    <a:pt x="100101" y="2212253"/>
                  </a:lnTo>
                  <a:lnTo>
                    <a:pt x="104458" y="2223766"/>
                  </a:lnTo>
                  <a:lnTo>
                    <a:pt x="107897" y="2234357"/>
                  </a:lnTo>
                  <a:lnTo>
                    <a:pt x="109502" y="2240113"/>
                  </a:lnTo>
                  <a:lnTo>
                    <a:pt x="111337" y="2246560"/>
                  </a:lnTo>
                  <a:lnTo>
                    <a:pt x="112254" y="2252086"/>
                  </a:lnTo>
                  <a:lnTo>
                    <a:pt x="112713" y="2254158"/>
                  </a:lnTo>
                  <a:lnTo>
                    <a:pt x="112713" y="2255770"/>
                  </a:lnTo>
                  <a:lnTo>
                    <a:pt x="112025" y="2255770"/>
                  </a:lnTo>
                  <a:lnTo>
                    <a:pt x="111108" y="2254158"/>
                  </a:lnTo>
                  <a:lnTo>
                    <a:pt x="109732" y="2251856"/>
                  </a:lnTo>
                  <a:lnTo>
                    <a:pt x="106751" y="2244948"/>
                  </a:lnTo>
                  <a:lnTo>
                    <a:pt x="103311" y="2236199"/>
                  </a:lnTo>
                  <a:lnTo>
                    <a:pt x="99642" y="2226068"/>
                  </a:lnTo>
                  <a:lnTo>
                    <a:pt x="96432" y="2215937"/>
                  </a:lnTo>
                  <a:lnTo>
                    <a:pt x="93909" y="2206727"/>
                  </a:lnTo>
                  <a:lnTo>
                    <a:pt x="92304" y="2199590"/>
                  </a:lnTo>
                  <a:lnTo>
                    <a:pt x="92075" y="2197057"/>
                  </a:lnTo>
                  <a:lnTo>
                    <a:pt x="92075" y="2195445"/>
                  </a:lnTo>
                  <a:close/>
                  <a:moveTo>
                    <a:pt x="2205150" y="2192270"/>
                  </a:moveTo>
                  <a:lnTo>
                    <a:pt x="2209443" y="2192494"/>
                  </a:lnTo>
                  <a:lnTo>
                    <a:pt x="2213284" y="2193167"/>
                  </a:lnTo>
                  <a:lnTo>
                    <a:pt x="2216673" y="2193840"/>
                  </a:lnTo>
                  <a:lnTo>
                    <a:pt x="2219836" y="2195185"/>
                  </a:lnTo>
                  <a:lnTo>
                    <a:pt x="2222547" y="2196755"/>
                  </a:lnTo>
                  <a:lnTo>
                    <a:pt x="2225259" y="2198774"/>
                  </a:lnTo>
                  <a:lnTo>
                    <a:pt x="2227292" y="2200792"/>
                  </a:lnTo>
                  <a:lnTo>
                    <a:pt x="2229325" y="2202810"/>
                  </a:lnTo>
                  <a:lnTo>
                    <a:pt x="2230907" y="2205501"/>
                  </a:lnTo>
                  <a:lnTo>
                    <a:pt x="2232263" y="2207744"/>
                  </a:lnTo>
                  <a:lnTo>
                    <a:pt x="2233392" y="2210659"/>
                  </a:lnTo>
                  <a:lnTo>
                    <a:pt x="2234070" y="2213126"/>
                  </a:lnTo>
                  <a:lnTo>
                    <a:pt x="2234522" y="2215817"/>
                  </a:lnTo>
                  <a:lnTo>
                    <a:pt x="2235200" y="2218732"/>
                  </a:lnTo>
                  <a:lnTo>
                    <a:pt x="2235200" y="2221199"/>
                  </a:lnTo>
                  <a:lnTo>
                    <a:pt x="2234974" y="2223666"/>
                  </a:lnTo>
                  <a:lnTo>
                    <a:pt x="2234522" y="2226133"/>
                  </a:lnTo>
                  <a:lnTo>
                    <a:pt x="2234070" y="2228375"/>
                  </a:lnTo>
                  <a:lnTo>
                    <a:pt x="2233392" y="2230842"/>
                  </a:lnTo>
                  <a:lnTo>
                    <a:pt x="2232489" y="2233085"/>
                  </a:lnTo>
                  <a:lnTo>
                    <a:pt x="2231585" y="2235103"/>
                  </a:lnTo>
                  <a:lnTo>
                    <a:pt x="2230455" y="2236897"/>
                  </a:lnTo>
                  <a:lnTo>
                    <a:pt x="2229099" y="2239140"/>
                  </a:lnTo>
                  <a:lnTo>
                    <a:pt x="2227518" y="2240934"/>
                  </a:lnTo>
                  <a:lnTo>
                    <a:pt x="2224807" y="2243849"/>
                  </a:lnTo>
                  <a:lnTo>
                    <a:pt x="2220966" y="2246764"/>
                  </a:lnTo>
                  <a:lnTo>
                    <a:pt x="2217351" y="2248783"/>
                  </a:lnTo>
                  <a:lnTo>
                    <a:pt x="2213510" y="2250577"/>
                  </a:lnTo>
                  <a:lnTo>
                    <a:pt x="2209443" y="2251922"/>
                  </a:lnTo>
                  <a:lnTo>
                    <a:pt x="2204924" y="2252595"/>
                  </a:lnTo>
                  <a:lnTo>
                    <a:pt x="2200857" y="2252595"/>
                  </a:lnTo>
                  <a:lnTo>
                    <a:pt x="2198598" y="2252147"/>
                  </a:lnTo>
                  <a:lnTo>
                    <a:pt x="2196565" y="2251922"/>
                  </a:lnTo>
                  <a:lnTo>
                    <a:pt x="2194531" y="2251474"/>
                  </a:lnTo>
                  <a:lnTo>
                    <a:pt x="2192498" y="2250577"/>
                  </a:lnTo>
                  <a:lnTo>
                    <a:pt x="2190464" y="2249904"/>
                  </a:lnTo>
                  <a:lnTo>
                    <a:pt x="2188657" y="2248783"/>
                  </a:lnTo>
                  <a:lnTo>
                    <a:pt x="2186623" y="2247661"/>
                  </a:lnTo>
                  <a:lnTo>
                    <a:pt x="2184816" y="2246316"/>
                  </a:lnTo>
                  <a:lnTo>
                    <a:pt x="2183008" y="2244746"/>
                  </a:lnTo>
                  <a:lnTo>
                    <a:pt x="2181427" y="2242952"/>
                  </a:lnTo>
                  <a:lnTo>
                    <a:pt x="2180297" y="2241158"/>
                  </a:lnTo>
                  <a:lnTo>
                    <a:pt x="2178942" y="2239588"/>
                  </a:lnTo>
                  <a:lnTo>
                    <a:pt x="2177134" y="2236000"/>
                  </a:lnTo>
                  <a:lnTo>
                    <a:pt x="2175778" y="2232188"/>
                  </a:lnTo>
                  <a:lnTo>
                    <a:pt x="2175101" y="2228151"/>
                  </a:lnTo>
                  <a:lnTo>
                    <a:pt x="2174875" y="2224339"/>
                  </a:lnTo>
                  <a:lnTo>
                    <a:pt x="2175327" y="2220302"/>
                  </a:lnTo>
                  <a:lnTo>
                    <a:pt x="2176004" y="2216266"/>
                  </a:lnTo>
                  <a:lnTo>
                    <a:pt x="2177360" y="2212453"/>
                  </a:lnTo>
                  <a:lnTo>
                    <a:pt x="2179168" y="2208641"/>
                  </a:lnTo>
                  <a:lnTo>
                    <a:pt x="2181427" y="2205277"/>
                  </a:lnTo>
                  <a:lnTo>
                    <a:pt x="2184364" y="2201913"/>
                  </a:lnTo>
                  <a:lnTo>
                    <a:pt x="2187753" y="2198998"/>
                  </a:lnTo>
                  <a:lnTo>
                    <a:pt x="2191368" y="2196755"/>
                  </a:lnTo>
                  <a:lnTo>
                    <a:pt x="2193402" y="2195634"/>
                  </a:lnTo>
                  <a:lnTo>
                    <a:pt x="2195661" y="2194737"/>
                  </a:lnTo>
                  <a:lnTo>
                    <a:pt x="2197920" y="2193840"/>
                  </a:lnTo>
                  <a:lnTo>
                    <a:pt x="2200180" y="2193167"/>
                  </a:lnTo>
                  <a:lnTo>
                    <a:pt x="2202665" y="2192494"/>
                  </a:lnTo>
                  <a:lnTo>
                    <a:pt x="2205150" y="2192270"/>
                  </a:lnTo>
                  <a:close/>
                  <a:moveTo>
                    <a:pt x="139112" y="2187508"/>
                  </a:moveTo>
                  <a:lnTo>
                    <a:pt x="140053" y="2187508"/>
                  </a:lnTo>
                  <a:lnTo>
                    <a:pt x="140758" y="2187955"/>
                  </a:lnTo>
                  <a:lnTo>
                    <a:pt x="142404" y="2189071"/>
                  </a:lnTo>
                  <a:lnTo>
                    <a:pt x="143815" y="2190412"/>
                  </a:lnTo>
                  <a:lnTo>
                    <a:pt x="145227" y="2192198"/>
                  </a:lnTo>
                  <a:lnTo>
                    <a:pt x="146403" y="2193985"/>
                  </a:lnTo>
                  <a:lnTo>
                    <a:pt x="149225" y="2198675"/>
                  </a:lnTo>
                  <a:lnTo>
                    <a:pt x="151812" y="2203812"/>
                  </a:lnTo>
                  <a:lnTo>
                    <a:pt x="154399" y="2209172"/>
                  </a:lnTo>
                  <a:lnTo>
                    <a:pt x="156280" y="2214979"/>
                  </a:lnTo>
                  <a:lnTo>
                    <a:pt x="158162" y="2220339"/>
                  </a:lnTo>
                  <a:lnTo>
                    <a:pt x="159573" y="2225252"/>
                  </a:lnTo>
                  <a:lnTo>
                    <a:pt x="160514" y="2230389"/>
                  </a:lnTo>
                  <a:lnTo>
                    <a:pt x="161454" y="2234856"/>
                  </a:lnTo>
                  <a:lnTo>
                    <a:pt x="161925" y="2238876"/>
                  </a:lnTo>
                  <a:lnTo>
                    <a:pt x="161690" y="2241779"/>
                  </a:lnTo>
                  <a:lnTo>
                    <a:pt x="161454" y="2244236"/>
                  </a:lnTo>
                  <a:lnTo>
                    <a:pt x="160749" y="2245129"/>
                  </a:lnTo>
                  <a:lnTo>
                    <a:pt x="160278" y="2245799"/>
                  </a:lnTo>
                  <a:lnTo>
                    <a:pt x="159808" y="2246246"/>
                  </a:lnTo>
                  <a:lnTo>
                    <a:pt x="159103" y="2246246"/>
                  </a:lnTo>
                  <a:lnTo>
                    <a:pt x="158397" y="2246246"/>
                  </a:lnTo>
                  <a:lnTo>
                    <a:pt x="157691" y="2246023"/>
                  </a:lnTo>
                  <a:lnTo>
                    <a:pt x="156515" y="2245129"/>
                  </a:lnTo>
                  <a:lnTo>
                    <a:pt x="155340" y="2244236"/>
                  </a:lnTo>
                  <a:lnTo>
                    <a:pt x="152988" y="2241556"/>
                  </a:lnTo>
                  <a:lnTo>
                    <a:pt x="150871" y="2238206"/>
                  </a:lnTo>
                  <a:lnTo>
                    <a:pt x="148284" y="2234409"/>
                  </a:lnTo>
                  <a:lnTo>
                    <a:pt x="146167" y="2229719"/>
                  </a:lnTo>
                  <a:lnTo>
                    <a:pt x="144286" y="2225252"/>
                  </a:lnTo>
                  <a:lnTo>
                    <a:pt x="142169" y="2220116"/>
                  </a:lnTo>
                  <a:lnTo>
                    <a:pt x="140523" y="2214979"/>
                  </a:lnTo>
                  <a:lnTo>
                    <a:pt x="138877" y="2209619"/>
                  </a:lnTo>
                  <a:lnTo>
                    <a:pt x="137936" y="2204929"/>
                  </a:lnTo>
                  <a:lnTo>
                    <a:pt x="136995" y="2200238"/>
                  </a:lnTo>
                  <a:lnTo>
                    <a:pt x="136525" y="2196442"/>
                  </a:lnTo>
                  <a:lnTo>
                    <a:pt x="136525" y="2192645"/>
                  </a:lnTo>
                  <a:lnTo>
                    <a:pt x="136760" y="2190188"/>
                  </a:lnTo>
                  <a:lnTo>
                    <a:pt x="137230" y="2189071"/>
                  </a:lnTo>
                  <a:lnTo>
                    <a:pt x="137465" y="2188401"/>
                  </a:lnTo>
                  <a:lnTo>
                    <a:pt x="138406" y="2187955"/>
                  </a:lnTo>
                  <a:lnTo>
                    <a:pt x="139112" y="2187508"/>
                  </a:lnTo>
                  <a:close/>
                  <a:moveTo>
                    <a:pt x="2397359" y="2177983"/>
                  </a:moveTo>
                  <a:lnTo>
                    <a:pt x="2401245" y="2177983"/>
                  </a:lnTo>
                  <a:lnTo>
                    <a:pt x="2404901" y="2178671"/>
                  </a:lnTo>
                  <a:lnTo>
                    <a:pt x="2408330" y="2179588"/>
                  </a:lnTo>
                  <a:lnTo>
                    <a:pt x="2411301" y="2180735"/>
                  </a:lnTo>
                  <a:lnTo>
                    <a:pt x="2413815" y="2182340"/>
                  </a:lnTo>
                  <a:lnTo>
                    <a:pt x="2416558" y="2184174"/>
                  </a:lnTo>
                  <a:lnTo>
                    <a:pt x="2418615" y="2186238"/>
                  </a:lnTo>
                  <a:lnTo>
                    <a:pt x="2420443" y="2188531"/>
                  </a:lnTo>
                  <a:lnTo>
                    <a:pt x="2421814" y="2191054"/>
                  </a:lnTo>
                  <a:lnTo>
                    <a:pt x="2423186" y="2193576"/>
                  </a:lnTo>
                  <a:lnTo>
                    <a:pt x="2424100" y="2196328"/>
                  </a:lnTo>
                  <a:lnTo>
                    <a:pt x="2425014" y="2198850"/>
                  </a:lnTo>
                  <a:lnTo>
                    <a:pt x="2425471" y="2201602"/>
                  </a:lnTo>
                  <a:lnTo>
                    <a:pt x="2425700" y="2204353"/>
                  </a:lnTo>
                  <a:lnTo>
                    <a:pt x="2425700" y="2207105"/>
                  </a:lnTo>
                  <a:lnTo>
                    <a:pt x="2425471" y="2209628"/>
                  </a:lnTo>
                  <a:lnTo>
                    <a:pt x="2425243" y="2212150"/>
                  </a:lnTo>
                  <a:lnTo>
                    <a:pt x="2424328" y="2214443"/>
                  </a:lnTo>
                  <a:lnTo>
                    <a:pt x="2423871" y="2216965"/>
                  </a:lnTo>
                  <a:lnTo>
                    <a:pt x="2422729" y="2219258"/>
                  </a:lnTo>
                  <a:lnTo>
                    <a:pt x="2422043" y="2221322"/>
                  </a:lnTo>
                  <a:lnTo>
                    <a:pt x="2420672" y="2223386"/>
                  </a:lnTo>
                  <a:lnTo>
                    <a:pt x="2418158" y="2227055"/>
                  </a:lnTo>
                  <a:lnTo>
                    <a:pt x="2415186" y="2230495"/>
                  </a:lnTo>
                  <a:lnTo>
                    <a:pt x="2411758" y="2233476"/>
                  </a:lnTo>
                  <a:lnTo>
                    <a:pt x="2408101" y="2235769"/>
                  </a:lnTo>
                  <a:lnTo>
                    <a:pt x="2404216" y="2237832"/>
                  </a:lnTo>
                  <a:lnTo>
                    <a:pt x="2399873" y="2238979"/>
                  </a:lnTo>
                  <a:lnTo>
                    <a:pt x="2395988" y="2239667"/>
                  </a:lnTo>
                  <a:lnTo>
                    <a:pt x="2391645" y="2239896"/>
                  </a:lnTo>
                  <a:lnTo>
                    <a:pt x="2389588" y="2239667"/>
                  </a:lnTo>
                  <a:lnTo>
                    <a:pt x="2387531" y="2239208"/>
                  </a:lnTo>
                  <a:lnTo>
                    <a:pt x="2385703" y="2238750"/>
                  </a:lnTo>
                  <a:lnTo>
                    <a:pt x="2383646" y="2238062"/>
                  </a:lnTo>
                  <a:lnTo>
                    <a:pt x="2381818" y="2237144"/>
                  </a:lnTo>
                  <a:lnTo>
                    <a:pt x="2379989" y="2236227"/>
                  </a:lnTo>
                  <a:lnTo>
                    <a:pt x="2378161" y="2235081"/>
                  </a:lnTo>
                  <a:lnTo>
                    <a:pt x="2376561" y="2233705"/>
                  </a:lnTo>
                  <a:lnTo>
                    <a:pt x="2374733" y="2232100"/>
                  </a:lnTo>
                  <a:lnTo>
                    <a:pt x="2373133" y="2230265"/>
                  </a:lnTo>
                  <a:lnTo>
                    <a:pt x="2371990" y="2228660"/>
                  </a:lnTo>
                  <a:lnTo>
                    <a:pt x="2371076" y="2226826"/>
                  </a:lnTo>
                  <a:lnTo>
                    <a:pt x="2369019" y="2223386"/>
                  </a:lnTo>
                  <a:lnTo>
                    <a:pt x="2367876" y="2219488"/>
                  </a:lnTo>
                  <a:lnTo>
                    <a:pt x="2367190" y="2215590"/>
                  </a:lnTo>
                  <a:lnTo>
                    <a:pt x="2366962" y="2211233"/>
                  </a:lnTo>
                  <a:lnTo>
                    <a:pt x="2367647" y="2207334"/>
                  </a:lnTo>
                  <a:lnTo>
                    <a:pt x="2368333" y="2203207"/>
                  </a:lnTo>
                  <a:lnTo>
                    <a:pt x="2369704" y="2199079"/>
                  </a:lnTo>
                  <a:lnTo>
                    <a:pt x="2371533" y="2195410"/>
                  </a:lnTo>
                  <a:lnTo>
                    <a:pt x="2373818" y="2191742"/>
                  </a:lnTo>
                  <a:lnTo>
                    <a:pt x="2376790" y="2188302"/>
                  </a:lnTo>
                  <a:lnTo>
                    <a:pt x="2379989" y="2185550"/>
                  </a:lnTo>
                  <a:lnTo>
                    <a:pt x="2383646" y="2182799"/>
                  </a:lnTo>
                  <a:lnTo>
                    <a:pt x="2385703" y="2181652"/>
                  </a:lnTo>
                  <a:lnTo>
                    <a:pt x="2387760" y="2180735"/>
                  </a:lnTo>
                  <a:lnTo>
                    <a:pt x="2389817" y="2179818"/>
                  </a:lnTo>
                  <a:lnTo>
                    <a:pt x="2392331" y="2179130"/>
                  </a:lnTo>
                  <a:lnTo>
                    <a:pt x="2394617" y="2178671"/>
                  </a:lnTo>
                  <a:lnTo>
                    <a:pt x="2397359" y="2177983"/>
                  </a:lnTo>
                  <a:close/>
                  <a:moveTo>
                    <a:pt x="3562131" y="2176395"/>
                  </a:moveTo>
                  <a:lnTo>
                    <a:pt x="3562350" y="2176395"/>
                  </a:lnTo>
                  <a:lnTo>
                    <a:pt x="3562131" y="2178698"/>
                  </a:lnTo>
                  <a:lnTo>
                    <a:pt x="3561255" y="2181691"/>
                  </a:lnTo>
                  <a:lnTo>
                    <a:pt x="3559285" y="2189980"/>
                  </a:lnTo>
                  <a:lnTo>
                    <a:pt x="3555124" y="2203795"/>
                  </a:lnTo>
                  <a:lnTo>
                    <a:pt x="3552278" y="2213005"/>
                  </a:lnTo>
                  <a:lnTo>
                    <a:pt x="3548993" y="2223135"/>
                  </a:lnTo>
                  <a:lnTo>
                    <a:pt x="3545928" y="2231655"/>
                  </a:lnTo>
                  <a:lnTo>
                    <a:pt x="3544614" y="2234878"/>
                  </a:lnTo>
                  <a:lnTo>
                    <a:pt x="3543519" y="2236720"/>
                  </a:lnTo>
                  <a:lnTo>
                    <a:pt x="3543300" y="2236720"/>
                  </a:lnTo>
                  <a:lnTo>
                    <a:pt x="3543300" y="2235108"/>
                  </a:lnTo>
                  <a:lnTo>
                    <a:pt x="3543957" y="2233036"/>
                  </a:lnTo>
                  <a:lnTo>
                    <a:pt x="3545490" y="2226359"/>
                  </a:lnTo>
                  <a:lnTo>
                    <a:pt x="3547899" y="2217610"/>
                  </a:lnTo>
                  <a:lnTo>
                    <a:pt x="3550745" y="2207939"/>
                  </a:lnTo>
                  <a:lnTo>
                    <a:pt x="3554030" y="2198269"/>
                  </a:lnTo>
                  <a:lnTo>
                    <a:pt x="3557095" y="2189289"/>
                  </a:lnTo>
                  <a:lnTo>
                    <a:pt x="3559504" y="2181691"/>
                  </a:lnTo>
                  <a:lnTo>
                    <a:pt x="3561474" y="2177086"/>
                  </a:lnTo>
                  <a:lnTo>
                    <a:pt x="3562131" y="2176395"/>
                  </a:lnTo>
                  <a:close/>
                  <a:moveTo>
                    <a:pt x="229734" y="2173220"/>
                  </a:moveTo>
                  <a:lnTo>
                    <a:pt x="231095" y="2173220"/>
                  </a:lnTo>
                  <a:lnTo>
                    <a:pt x="232456" y="2173447"/>
                  </a:lnTo>
                  <a:lnTo>
                    <a:pt x="234270" y="2174808"/>
                  </a:lnTo>
                  <a:lnTo>
                    <a:pt x="236311" y="2176168"/>
                  </a:lnTo>
                  <a:lnTo>
                    <a:pt x="237899" y="2177756"/>
                  </a:lnTo>
                  <a:lnTo>
                    <a:pt x="239713" y="2179797"/>
                  </a:lnTo>
                  <a:lnTo>
                    <a:pt x="241301" y="2181838"/>
                  </a:lnTo>
                  <a:lnTo>
                    <a:pt x="242888" y="2184106"/>
                  </a:lnTo>
                  <a:lnTo>
                    <a:pt x="245836" y="2189322"/>
                  </a:lnTo>
                  <a:lnTo>
                    <a:pt x="248331" y="2194992"/>
                  </a:lnTo>
                  <a:lnTo>
                    <a:pt x="250372" y="2200661"/>
                  </a:lnTo>
                  <a:lnTo>
                    <a:pt x="251960" y="2206104"/>
                  </a:lnTo>
                  <a:lnTo>
                    <a:pt x="253094" y="2211320"/>
                  </a:lnTo>
                  <a:lnTo>
                    <a:pt x="253774" y="2217443"/>
                  </a:lnTo>
                  <a:lnTo>
                    <a:pt x="254001" y="2220165"/>
                  </a:lnTo>
                  <a:lnTo>
                    <a:pt x="254001" y="2222659"/>
                  </a:lnTo>
                  <a:lnTo>
                    <a:pt x="253774" y="2224927"/>
                  </a:lnTo>
                  <a:lnTo>
                    <a:pt x="253547" y="2226968"/>
                  </a:lnTo>
                  <a:lnTo>
                    <a:pt x="253094" y="2228783"/>
                  </a:lnTo>
                  <a:lnTo>
                    <a:pt x="252413" y="2230370"/>
                  </a:lnTo>
                  <a:lnTo>
                    <a:pt x="251733" y="2231504"/>
                  </a:lnTo>
                  <a:lnTo>
                    <a:pt x="250599" y="2232638"/>
                  </a:lnTo>
                  <a:lnTo>
                    <a:pt x="249692" y="2233318"/>
                  </a:lnTo>
                  <a:lnTo>
                    <a:pt x="248558" y="2233545"/>
                  </a:lnTo>
                  <a:lnTo>
                    <a:pt x="247197" y="2233545"/>
                  </a:lnTo>
                  <a:lnTo>
                    <a:pt x="246063" y="2233318"/>
                  </a:lnTo>
                  <a:lnTo>
                    <a:pt x="244476" y="2232638"/>
                  </a:lnTo>
                  <a:lnTo>
                    <a:pt x="242888" y="2231731"/>
                  </a:lnTo>
                  <a:lnTo>
                    <a:pt x="241301" y="2230370"/>
                  </a:lnTo>
                  <a:lnTo>
                    <a:pt x="239940" y="2229236"/>
                  </a:lnTo>
                  <a:lnTo>
                    <a:pt x="237218" y="2225834"/>
                  </a:lnTo>
                  <a:lnTo>
                    <a:pt x="234497" y="2221979"/>
                  </a:lnTo>
                  <a:lnTo>
                    <a:pt x="232229" y="2217897"/>
                  </a:lnTo>
                  <a:lnTo>
                    <a:pt x="229961" y="2213134"/>
                  </a:lnTo>
                  <a:lnTo>
                    <a:pt x="228147" y="2208599"/>
                  </a:lnTo>
                  <a:lnTo>
                    <a:pt x="226559" y="2203609"/>
                  </a:lnTo>
                  <a:lnTo>
                    <a:pt x="225425" y="2198620"/>
                  </a:lnTo>
                  <a:lnTo>
                    <a:pt x="224518" y="2193858"/>
                  </a:lnTo>
                  <a:lnTo>
                    <a:pt x="223838" y="2189095"/>
                  </a:lnTo>
                  <a:lnTo>
                    <a:pt x="223838" y="2185013"/>
                  </a:lnTo>
                  <a:lnTo>
                    <a:pt x="224065" y="2181384"/>
                  </a:lnTo>
                  <a:lnTo>
                    <a:pt x="224745" y="2178209"/>
                  </a:lnTo>
                  <a:lnTo>
                    <a:pt x="225425" y="2176849"/>
                  </a:lnTo>
                  <a:lnTo>
                    <a:pt x="225879" y="2175488"/>
                  </a:lnTo>
                  <a:lnTo>
                    <a:pt x="226559" y="2174808"/>
                  </a:lnTo>
                  <a:lnTo>
                    <a:pt x="227693" y="2174127"/>
                  </a:lnTo>
                  <a:lnTo>
                    <a:pt x="228827" y="2173447"/>
                  </a:lnTo>
                  <a:lnTo>
                    <a:pt x="229734" y="2173220"/>
                  </a:lnTo>
                  <a:close/>
                  <a:moveTo>
                    <a:pt x="2580151" y="2160520"/>
                  </a:moveTo>
                  <a:lnTo>
                    <a:pt x="2584038" y="2160520"/>
                  </a:lnTo>
                  <a:lnTo>
                    <a:pt x="2587468" y="2161206"/>
                  </a:lnTo>
                  <a:lnTo>
                    <a:pt x="2590669" y="2161891"/>
                  </a:lnTo>
                  <a:lnTo>
                    <a:pt x="2593641" y="2163262"/>
                  </a:lnTo>
                  <a:lnTo>
                    <a:pt x="2596157" y="2164861"/>
                  </a:lnTo>
                  <a:lnTo>
                    <a:pt x="2598215" y="2166460"/>
                  </a:lnTo>
                  <a:lnTo>
                    <a:pt x="2600501" y="2168516"/>
                  </a:lnTo>
                  <a:lnTo>
                    <a:pt x="2601873" y="2170572"/>
                  </a:lnTo>
                  <a:lnTo>
                    <a:pt x="2603245" y="2173314"/>
                  </a:lnTo>
                  <a:lnTo>
                    <a:pt x="2604617" y="2175599"/>
                  </a:lnTo>
                  <a:lnTo>
                    <a:pt x="2605303" y="2178112"/>
                  </a:lnTo>
                  <a:lnTo>
                    <a:pt x="2606217" y="2180853"/>
                  </a:lnTo>
                  <a:lnTo>
                    <a:pt x="2606446" y="2183823"/>
                  </a:lnTo>
                  <a:lnTo>
                    <a:pt x="2606675" y="2186336"/>
                  </a:lnTo>
                  <a:lnTo>
                    <a:pt x="2606675" y="2189078"/>
                  </a:lnTo>
                  <a:lnTo>
                    <a:pt x="2606446" y="2191591"/>
                  </a:lnTo>
                  <a:lnTo>
                    <a:pt x="2606217" y="2194332"/>
                  </a:lnTo>
                  <a:lnTo>
                    <a:pt x="2605303" y="2196617"/>
                  </a:lnTo>
                  <a:lnTo>
                    <a:pt x="2604846" y="2198902"/>
                  </a:lnTo>
                  <a:lnTo>
                    <a:pt x="2603931" y="2201415"/>
                  </a:lnTo>
                  <a:lnTo>
                    <a:pt x="2601644" y="2205527"/>
                  </a:lnTo>
                  <a:lnTo>
                    <a:pt x="2599358" y="2209182"/>
                  </a:lnTo>
                  <a:lnTo>
                    <a:pt x="2596157" y="2212609"/>
                  </a:lnTo>
                  <a:lnTo>
                    <a:pt x="2592955" y="2215579"/>
                  </a:lnTo>
                  <a:lnTo>
                    <a:pt x="2589526" y="2218092"/>
                  </a:lnTo>
                  <a:lnTo>
                    <a:pt x="2585639" y="2220149"/>
                  </a:lnTo>
                  <a:lnTo>
                    <a:pt x="2581980" y="2221291"/>
                  </a:lnTo>
                  <a:lnTo>
                    <a:pt x="2578093" y="2222205"/>
                  </a:lnTo>
                  <a:lnTo>
                    <a:pt x="2573977" y="2222433"/>
                  </a:lnTo>
                  <a:lnTo>
                    <a:pt x="2572148" y="2222205"/>
                  </a:lnTo>
                  <a:lnTo>
                    <a:pt x="2570090" y="2221976"/>
                  </a:lnTo>
                  <a:lnTo>
                    <a:pt x="2568261" y="2221291"/>
                  </a:lnTo>
                  <a:lnTo>
                    <a:pt x="2566432" y="2220834"/>
                  </a:lnTo>
                  <a:lnTo>
                    <a:pt x="2564602" y="2220149"/>
                  </a:lnTo>
                  <a:lnTo>
                    <a:pt x="2562773" y="2219006"/>
                  </a:lnTo>
                  <a:lnTo>
                    <a:pt x="2561173" y="2217864"/>
                  </a:lnTo>
                  <a:lnTo>
                    <a:pt x="2559572" y="2216722"/>
                  </a:lnTo>
                  <a:lnTo>
                    <a:pt x="2557971" y="2215122"/>
                  </a:lnTo>
                  <a:lnTo>
                    <a:pt x="2556599" y="2213295"/>
                  </a:lnTo>
                  <a:lnTo>
                    <a:pt x="2555456" y="2211695"/>
                  </a:lnTo>
                  <a:lnTo>
                    <a:pt x="2554313" y="2210096"/>
                  </a:lnTo>
                  <a:lnTo>
                    <a:pt x="2552712" y="2206441"/>
                  </a:lnTo>
                  <a:lnTo>
                    <a:pt x="2551798" y="2202329"/>
                  </a:lnTo>
                  <a:lnTo>
                    <a:pt x="2551112" y="2198445"/>
                  </a:lnTo>
                  <a:lnTo>
                    <a:pt x="2551112" y="2194561"/>
                  </a:lnTo>
                  <a:lnTo>
                    <a:pt x="2551798" y="2190220"/>
                  </a:lnTo>
                  <a:lnTo>
                    <a:pt x="2552484" y="2186336"/>
                  </a:lnTo>
                  <a:lnTo>
                    <a:pt x="2553856" y="2182224"/>
                  </a:lnTo>
                  <a:lnTo>
                    <a:pt x="2555685" y="2178569"/>
                  </a:lnTo>
                  <a:lnTo>
                    <a:pt x="2557971" y="2174685"/>
                  </a:lnTo>
                  <a:lnTo>
                    <a:pt x="2560715" y="2171258"/>
                  </a:lnTo>
                  <a:lnTo>
                    <a:pt x="2563916" y="2168288"/>
                  </a:lnTo>
                  <a:lnTo>
                    <a:pt x="2567118" y="2165546"/>
                  </a:lnTo>
                  <a:lnTo>
                    <a:pt x="2571233" y="2163490"/>
                  </a:lnTo>
                  <a:lnTo>
                    <a:pt x="2573291" y="2162348"/>
                  </a:lnTo>
                  <a:lnTo>
                    <a:pt x="2575578" y="2161891"/>
                  </a:lnTo>
                  <a:lnTo>
                    <a:pt x="2577864" y="2161206"/>
                  </a:lnTo>
                  <a:lnTo>
                    <a:pt x="2580151" y="2160520"/>
                  </a:lnTo>
                  <a:close/>
                  <a:moveTo>
                    <a:pt x="91848" y="2152583"/>
                  </a:moveTo>
                  <a:lnTo>
                    <a:pt x="92302" y="2152583"/>
                  </a:lnTo>
                  <a:lnTo>
                    <a:pt x="92982" y="2153266"/>
                  </a:lnTo>
                  <a:lnTo>
                    <a:pt x="93663" y="2154177"/>
                  </a:lnTo>
                  <a:lnTo>
                    <a:pt x="94797" y="2155770"/>
                  </a:lnTo>
                  <a:lnTo>
                    <a:pt x="96838" y="2159412"/>
                  </a:lnTo>
                  <a:lnTo>
                    <a:pt x="98879" y="2164193"/>
                  </a:lnTo>
                  <a:lnTo>
                    <a:pt x="100920" y="2169429"/>
                  </a:lnTo>
                  <a:lnTo>
                    <a:pt x="103188" y="2175120"/>
                  </a:lnTo>
                  <a:lnTo>
                    <a:pt x="105002" y="2181038"/>
                  </a:lnTo>
                  <a:lnTo>
                    <a:pt x="107951" y="2191510"/>
                  </a:lnTo>
                  <a:lnTo>
                    <a:pt x="110219" y="2200615"/>
                  </a:lnTo>
                  <a:lnTo>
                    <a:pt x="110672" y="2204485"/>
                  </a:lnTo>
                  <a:lnTo>
                    <a:pt x="111126" y="2207672"/>
                  </a:lnTo>
                  <a:lnTo>
                    <a:pt x="111126" y="2210404"/>
                  </a:lnTo>
                  <a:lnTo>
                    <a:pt x="111126" y="2211998"/>
                  </a:lnTo>
                  <a:lnTo>
                    <a:pt x="110899" y="2212453"/>
                  </a:lnTo>
                  <a:lnTo>
                    <a:pt x="110672" y="2212908"/>
                  </a:lnTo>
                  <a:lnTo>
                    <a:pt x="110445" y="2212908"/>
                  </a:lnTo>
                  <a:lnTo>
                    <a:pt x="109992" y="2212908"/>
                  </a:lnTo>
                  <a:lnTo>
                    <a:pt x="109085" y="2212453"/>
                  </a:lnTo>
                  <a:lnTo>
                    <a:pt x="108631" y="2211998"/>
                  </a:lnTo>
                  <a:lnTo>
                    <a:pt x="107044" y="2209494"/>
                  </a:lnTo>
                  <a:lnTo>
                    <a:pt x="105229" y="2206307"/>
                  </a:lnTo>
                  <a:lnTo>
                    <a:pt x="103415" y="2202437"/>
                  </a:lnTo>
                  <a:lnTo>
                    <a:pt x="101601" y="2197656"/>
                  </a:lnTo>
                  <a:lnTo>
                    <a:pt x="99786" y="2192648"/>
                  </a:lnTo>
                  <a:lnTo>
                    <a:pt x="95931" y="2181949"/>
                  </a:lnTo>
                  <a:lnTo>
                    <a:pt x="93209" y="2171250"/>
                  </a:lnTo>
                  <a:lnTo>
                    <a:pt x="92075" y="2166242"/>
                  </a:lnTo>
                  <a:lnTo>
                    <a:pt x="91395" y="2162144"/>
                  </a:lnTo>
                  <a:lnTo>
                    <a:pt x="90715" y="2158047"/>
                  </a:lnTo>
                  <a:lnTo>
                    <a:pt x="90488" y="2155315"/>
                  </a:lnTo>
                  <a:lnTo>
                    <a:pt x="90715" y="2154177"/>
                  </a:lnTo>
                  <a:lnTo>
                    <a:pt x="91168" y="2153494"/>
                  </a:lnTo>
                  <a:lnTo>
                    <a:pt x="91395" y="2152811"/>
                  </a:lnTo>
                  <a:lnTo>
                    <a:pt x="91848" y="2152583"/>
                  </a:lnTo>
                  <a:close/>
                  <a:moveTo>
                    <a:pt x="1689799" y="2146233"/>
                  </a:moveTo>
                  <a:lnTo>
                    <a:pt x="1694017" y="2146687"/>
                  </a:lnTo>
                  <a:lnTo>
                    <a:pt x="1698236" y="2147367"/>
                  </a:lnTo>
                  <a:lnTo>
                    <a:pt x="1701788" y="2148728"/>
                  </a:lnTo>
                  <a:lnTo>
                    <a:pt x="1705119" y="2150315"/>
                  </a:lnTo>
                  <a:lnTo>
                    <a:pt x="1708227" y="2151903"/>
                  </a:lnTo>
                  <a:lnTo>
                    <a:pt x="1710891" y="2153944"/>
                  </a:lnTo>
                  <a:lnTo>
                    <a:pt x="1713556" y="2156212"/>
                  </a:lnTo>
                  <a:lnTo>
                    <a:pt x="1715554" y="2158706"/>
                  </a:lnTo>
                  <a:lnTo>
                    <a:pt x="1717330" y="2161201"/>
                  </a:lnTo>
                  <a:lnTo>
                    <a:pt x="1718884" y="2163923"/>
                  </a:lnTo>
                  <a:lnTo>
                    <a:pt x="1720216" y="2166644"/>
                  </a:lnTo>
                  <a:lnTo>
                    <a:pt x="1721327" y="2169365"/>
                  </a:lnTo>
                  <a:lnTo>
                    <a:pt x="1721771" y="2172087"/>
                  </a:lnTo>
                  <a:lnTo>
                    <a:pt x="1722215" y="2175035"/>
                  </a:lnTo>
                  <a:lnTo>
                    <a:pt x="1722437" y="2177757"/>
                  </a:lnTo>
                  <a:lnTo>
                    <a:pt x="1722437" y="2180251"/>
                  </a:lnTo>
                  <a:lnTo>
                    <a:pt x="1721993" y="2182746"/>
                  </a:lnTo>
                  <a:lnTo>
                    <a:pt x="1721771" y="2185241"/>
                  </a:lnTo>
                  <a:lnTo>
                    <a:pt x="1720883" y="2187282"/>
                  </a:lnTo>
                  <a:lnTo>
                    <a:pt x="1720216" y="2189776"/>
                  </a:lnTo>
                  <a:lnTo>
                    <a:pt x="1719106" y="2191817"/>
                  </a:lnTo>
                  <a:lnTo>
                    <a:pt x="1718218" y="2193632"/>
                  </a:lnTo>
                  <a:lnTo>
                    <a:pt x="1716886" y="2195673"/>
                  </a:lnTo>
                  <a:lnTo>
                    <a:pt x="1715332" y="2197260"/>
                  </a:lnTo>
                  <a:lnTo>
                    <a:pt x="1713778" y="2199075"/>
                  </a:lnTo>
                  <a:lnTo>
                    <a:pt x="1712223" y="2200435"/>
                  </a:lnTo>
                  <a:lnTo>
                    <a:pt x="1710447" y="2202023"/>
                  </a:lnTo>
                  <a:lnTo>
                    <a:pt x="1708671" y="2202930"/>
                  </a:lnTo>
                  <a:lnTo>
                    <a:pt x="1704897" y="2205198"/>
                  </a:lnTo>
                  <a:lnTo>
                    <a:pt x="1700678" y="2206785"/>
                  </a:lnTo>
                  <a:lnTo>
                    <a:pt x="1696459" y="2207693"/>
                  </a:lnTo>
                  <a:lnTo>
                    <a:pt x="1691797" y="2208146"/>
                  </a:lnTo>
                  <a:lnTo>
                    <a:pt x="1687578" y="2207919"/>
                  </a:lnTo>
                  <a:lnTo>
                    <a:pt x="1685136" y="2207693"/>
                  </a:lnTo>
                  <a:lnTo>
                    <a:pt x="1682916" y="2207239"/>
                  </a:lnTo>
                  <a:lnTo>
                    <a:pt x="1680473" y="2206332"/>
                  </a:lnTo>
                  <a:lnTo>
                    <a:pt x="1678475" y="2205651"/>
                  </a:lnTo>
                  <a:lnTo>
                    <a:pt x="1676477" y="2204518"/>
                  </a:lnTo>
                  <a:lnTo>
                    <a:pt x="1674257" y="2203610"/>
                  </a:lnTo>
                  <a:lnTo>
                    <a:pt x="1672036" y="2202023"/>
                  </a:lnTo>
                  <a:lnTo>
                    <a:pt x="1670260" y="2200662"/>
                  </a:lnTo>
                  <a:lnTo>
                    <a:pt x="1668262" y="2198848"/>
                  </a:lnTo>
                  <a:lnTo>
                    <a:pt x="1666486" y="2197034"/>
                  </a:lnTo>
                  <a:lnTo>
                    <a:pt x="1665154" y="2195219"/>
                  </a:lnTo>
                  <a:lnTo>
                    <a:pt x="1664043" y="2193405"/>
                  </a:lnTo>
                  <a:lnTo>
                    <a:pt x="1662711" y="2191591"/>
                  </a:lnTo>
                  <a:lnTo>
                    <a:pt x="1661601" y="2189776"/>
                  </a:lnTo>
                  <a:lnTo>
                    <a:pt x="1660047" y="2185694"/>
                  </a:lnTo>
                  <a:lnTo>
                    <a:pt x="1659381" y="2181612"/>
                  </a:lnTo>
                  <a:lnTo>
                    <a:pt x="1658937" y="2177530"/>
                  </a:lnTo>
                  <a:lnTo>
                    <a:pt x="1659159" y="2173221"/>
                  </a:lnTo>
                  <a:lnTo>
                    <a:pt x="1659825" y="2169365"/>
                  </a:lnTo>
                  <a:lnTo>
                    <a:pt x="1661157" y="2165510"/>
                  </a:lnTo>
                  <a:lnTo>
                    <a:pt x="1662933" y="2161655"/>
                  </a:lnTo>
                  <a:lnTo>
                    <a:pt x="1665154" y="2158253"/>
                  </a:lnTo>
                  <a:lnTo>
                    <a:pt x="1668040" y="2155305"/>
                  </a:lnTo>
                  <a:lnTo>
                    <a:pt x="1669594" y="2153717"/>
                  </a:lnTo>
                  <a:lnTo>
                    <a:pt x="1671370" y="2152356"/>
                  </a:lnTo>
                  <a:lnTo>
                    <a:pt x="1673147" y="2150996"/>
                  </a:lnTo>
                  <a:lnTo>
                    <a:pt x="1675145" y="2150089"/>
                  </a:lnTo>
                  <a:lnTo>
                    <a:pt x="1677143" y="2148955"/>
                  </a:lnTo>
                  <a:lnTo>
                    <a:pt x="1679585" y="2148274"/>
                  </a:lnTo>
                  <a:lnTo>
                    <a:pt x="1681806" y="2147367"/>
                  </a:lnTo>
                  <a:lnTo>
                    <a:pt x="1684470" y="2146913"/>
                  </a:lnTo>
                  <a:lnTo>
                    <a:pt x="1686912" y="2146687"/>
                  </a:lnTo>
                  <a:lnTo>
                    <a:pt x="1689799" y="2146233"/>
                  </a:lnTo>
                  <a:close/>
                  <a:moveTo>
                    <a:pt x="1481354" y="2144645"/>
                  </a:moveTo>
                  <a:lnTo>
                    <a:pt x="1485694" y="2145099"/>
                  </a:lnTo>
                  <a:lnTo>
                    <a:pt x="1489806" y="2146233"/>
                  </a:lnTo>
                  <a:lnTo>
                    <a:pt x="1493460" y="2147140"/>
                  </a:lnTo>
                  <a:lnTo>
                    <a:pt x="1496887" y="2148727"/>
                  </a:lnTo>
                  <a:lnTo>
                    <a:pt x="1500084" y="2150542"/>
                  </a:lnTo>
                  <a:lnTo>
                    <a:pt x="1502825" y="2152583"/>
                  </a:lnTo>
                  <a:lnTo>
                    <a:pt x="1505338" y="2155077"/>
                  </a:lnTo>
                  <a:lnTo>
                    <a:pt x="1507394" y="2157572"/>
                  </a:lnTo>
                  <a:lnTo>
                    <a:pt x="1509221" y="2160067"/>
                  </a:lnTo>
                  <a:lnTo>
                    <a:pt x="1510820" y="2162788"/>
                  </a:lnTo>
                  <a:lnTo>
                    <a:pt x="1512191" y="2165510"/>
                  </a:lnTo>
                  <a:lnTo>
                    <a:pt x="1513333" y="2168458"/>
                  </a:lnTo>
                  <a:lnTo>
                    <a:pt x="1513790" y="2171179"/>
                  </a:lnTo>
                  <a:lnTo>
                    <a:pt x="1514246" y="2174128"/>
                  </a:lnTo>
                  <a:lnTo>
                    <a:pt x="1514475" y="2176622"/>
                  </a:lnTo>
                  <a:lnTo>
                    <a:pt x="1514475" y="2179344"/>
                  </a:lnTo>
                  <a:lnTo>
                    <a:pt x="1514246" y="2181611"/>
                  </a:lnTo>
                  <a:lnTo>
                    <a:pt x="1513790" y="2184333"/>
                  </a:lnTo>
                  <a:lnTo>
                    <a:pt x="1513333" y="2186374"/>
                  </a:lnTo>
                  <a:lnTo>
                    <a:pt x="1512419" y="2188642"/>
                  </a:lnTo>
                  <a:lnTo>
                    <a:pt x="1511505" y="2190910"/>
                  </a:lnTo>
                  <a:lnTo>
                    <a:pt x="1510363" y="2192724"/>
                  </a:lnTo>
                  <a:lnTo>
                    <a:pt x="1508993" y="2194538"/>
                  </a:lnTo>
                  <a:lnTo>
                    <a:pt x="1507622" y="2196353"/>
                  </a:lnTo>
                  <a:lnTo>
                    <a:pt x="1506023" y="2197940"/>
                  </a:lnTo>
                  <a:lnTo>
                    <a:pt x="1504653" y="2199074"/>
                  </a:lnTo>
                  <a:lnTo>
                    <a:pt x="1503054" y="2200662"/>
                  </a:lnTo>
                  <a:lnTo>
                    <a:pt x="1501227" y="2201796"/>
                  </a:lnTo>
                  <a:lnTo>
                    <a:pt x="1497115" y="2203837"/>
                  </a:lnTo>
                  <a:lnTo>
                    <a:pt x="1493232" y="2205197"/>
                  </a:lnTo>
                  <a:lnTo>
                    <a:pt x="1488664" y="2206331"/>
                  </a:lnTo>
                  <a:lnTo>
                    <a:pt x="1484324" y="2206558"/>
                  </a:lnTo>
                  <a:lnTo>
                    <a:pt x="1479755" y="2206331"/>
                  </a:lnTo>
                  <a:lnTo>
                    <a:pt x="1477471" y="2205651"/>
                  </a:lnTo>
                  <a:lnTo>
                    <a:pt x="1475415" y="2205197"/>
                  </a:lnTo>
                  <a:lnTo>
                    <a:pt x="1472903" y="2204744"/>
                  </a:lnTo>
                  <a:lnTo>
                    <a:pt x="1470847" y="2203610"/>
                  </a:lnTo>
                  <a:lnTo>
                    <a:pt x="1468791" y="2202476"/>
                  </a:lnTo>
                  <a:lnTo>
                    <a:pt x="1466736" y="2201569"/>
                  </a:lnTo>
                  <a:lnTo>
                    <a:pt x="1464680" y="2199981"/>
                  </a:lnTo>
                  <a:lnTo>
                    <a:pt x="1462624" y="2198394"/>
                  </a:lnTo>
                  <a:lnTo>
                    <a:pt x="1460568" y="2196806"/>
                  </a:lnTo>
                  <a:lnTo>
                    <a:pt x="1458741" y="2194765"/>
                  </a:lnTo>
                  <a:lnTo>
                    <a:pt x="1457370" y="2192951"/>
                  </a:lnTo>
                  <a:lnTo>
                    <a:pt x="1456228" y="2191137"/>
                  </a:lnTo>
                  <a:lnTo>
                    <a:pt x="1453716" y="2187508"/>
                  </a:lnTo>
                  <a:lnTo>
                    <a:pt x="1452117" y="2183199"/>
                  </a:lnTo>
                  <a:lnTo>
                    <a:pt x="1451432" y="2179344"/>
                  </a:lnTo>
                  <a:lnTo>
                    <a:pt x="1450975" y="2175035"/>
                  </a:lnTo>
                  <a:lnTo>
                    <a:pt x="1450975" y="2170952"/>
                  </a:lnTo>
                  <a:lnTo>
                    <a:pt x="1451660" y="2167097"/>
                  </a:lnTo>
                  <a:lnTo>
                    <a:pt x="1453031" y="2163015"/>
                  </a:lnTo>
                  <a:lnTo>
                    <a:pt x="1454629" y="2159386"/>
                  </a:lnTo>
                  <a:lnTo>
                    <a:pt x="1456914" y="2155985"/>
                  </a:lnTo>
                  <a:lnTo>
                    <a:pt x="1458284" y="2154397"/>
                  </a:lnTo>
                  <a:lnTo>
                    <a:pt x="1459883" y="2153036"/>
                  </a:lnTo>
                  <a:lnTo>
                    <a:pt x="1461482" y="2151676"/>
                  </a:lnTo>
                  <a:lnTo>
                    <a:pt x="1463081" y="2150315"/>
                  </a:lnTo>
                  <a:lnTo>
                    <a:pt x="1464908" y="2148954"/>
                  </a:lnTo>
                  <a:lnTo>
                    <a:pt x="1466964" y="2148047"/>
                  </a:lnTo>
                  <a:lnTo>
                    <a:pt x="1469020" y="2147140"/>
                  </a:lnTo>
                  <a:lnTo>
                    <a:pt x="1471075" y="2146459"/>
                  </a:lnTo>
                  <a:lnTo>
                    <a:pt x="1473588" y="2145552"/>
                  </a:lnTo>
                  <a:lnTo>
                    <a:pt x="1476101" y="2145099"/>
                  </a:lnTo>
                  <a:lnTo>
                    <a:pt x="1478613" y="2144872"/>
                  </a:lnTo>
                  <a:lnTo>
                    <a:pt x="1481354" y="2144645"/>
                  </a:lnTo>
                  <a:close/>
                  <a:moveTo>
                    <a:pt x="1897277" y="2143058"/>
                  </a:moveTo>
                  <a:lnTo>
                    <a:pt x="1901909" y="2143738"/>
                  </a:lnTo>
                  <a:lnTo>
                    <a:pt x="1905847" y="2144192"/>
                  </a:lnTo>
                  <a:lnTo>
                    <a:pt x="1909553" y="2145326"/>
                  </a:lnTo>
                  <a:lnTo>
                    <a:pt x="1913028" y="2146914"/>
                  </a:lnTo>
                  <a:lnTo>
                    <a:pt x="1916270" y="2148501"/>
                  </a:lnTo>
                  <a:lnTo>
                    <a:pt x="1919050" y="2150542"/>
                  </a:lnTo>
                  <a:lnTo>
                    <a:pt x="1921366" y="2152583"/>
                  </a:lnTo>
                  <a:lnTo>
                    <a:pt x="1923451" y="2154851"/>
                  </a:lnTo>
                  <a:lnTo>
                    <a:pt x="1925304" y="2157573"/>
                  </a:lnTo>
                  <a:lnTo>
                    <a:pt x="1926925" y="2160067"/>
                  </a:lnTo>
                  <a:lnTo>
                    <a:pt x="1928315" y="2163015"/>
                  </a:lnTo>
                  <a:lnTo>
                    <a:pt x="1929010" y="2165737"/>
                  </a:lnTo>
                  <a:lnTo>
                    <a:pt x="1929936" y="2168458"/>
                  </a:lnTo>
                  <a:lnTo>
                    <a:pt x="1930168" y="2171407"/>
                  </a:lnTo>
                  <a:lnTo>
                    <a:pt x="1930400" y="2173901"/>
                  </a:lnTo>
                  <a:lnTo>
                    <a:pt x="1930168" y="2176623"/>
                  </a:lnTo>
                  <a:lnTo>
                    <a:pt x="1929936" y="2178891"/>
                  </a:lnTo>
                  <a:lnTo>
                    <a:pt x="1929473" y="2181612"/>
                  </a:lnTo>
                  <a:lnTo>
                    <a:pt x="1928778" y="2183880"/>
                  </a:lnTo>
                  <a:lnTo>
                    <a:pt x="1927852" y="2185921"/>
                  </a:lnTo>
                  <a:lnTo>
                    <a:pt x="1926925" y="2188189"/>
                  </a:lnTo>
                  <a:lnTo>
                    <a:pt x="1925536" y="2190230"/>
                  </a:lnTo>
                  <a:lnTo>
                    <a:pt x="1924377" y="2192044"/>
                  </a:lnTo>
                  <a:lnTo>
                    <a:pt x="1922988" y="2193859"/>
                  </a:lnTo>
                  <a:lnTo>
                    <a:pt x="1921366" y="2195446"/>
                  </a:lnTo>
                  <a:lnTo>
                    <a:pt x="1919745" y="2197034"/>
                  </a:lnTo>
                  <a:lnTo>
                    <a:pt x="1917892" y="2198168"/>
                  </a:lnTo>
                  <a:lnTo>
                    <a:pt x="1916039" y="2199528"/>
                  </a:lnTo>
                  <a:lnTo>
                    <a:pt x="1912101" y="2202023"/>
                  </a:lnTo>
                  <a:lnTo>
                    <a:pt x="1907700" y="2203610"/>
                  </a:lnTo>
                  <a:lnTo>
                    <a:pt x="1903531" y="2204518"/>
                  </a:lnTo>
                  <a:lnTo>
                    <a:pt x="1898898" y="2204971"/>
                  </a:lnTo>
                  <a:lnTo>
                    <a:pt x="1894265" y="2204971"/>
                  </a:lnTo>
                  <a:lnTo>
                    <a:pt x="1891949" y="2204744"/>
                  </a:lnTo>
                  <a:lnTo>
                    <a:pt x="1889633" y="2204291"/>
                  </a:lnTo>
                  <a:lnTo>
                    <a:pt x="1887548" y="2203610"/>
                  </a:lnTo>
                  <a:lnTo>
                    <a:pt x="1885000" y="2202703"/>
                  </a:lnTo>
                  <a:lnTo>
                    <a:pt x="1882916" y="2202023"/>
                  </a:lnTo>
                  <a:lnTo>
                    <a:pt x="1880831" y="2200662"/>
                  </a:lnTo>
                  <a:lnTo>
                    <a:pt x="1878978" y="2199528"/>
                  </a:lnTo>
                  <a:lnTo>
                    <a:pt x="1876893" y="2197941"/>
                  </a:lnTo>
                  <a:lnTo>
                    <a:pt x="1875040" y="2196126"/>
                  </a:lnTo>
                  <a:lnTo>
                    <a:pt x="1873187" y="2194312"/>
                  </a:lnTo>
                  <a:lnTo>
                    <a:pt x="1871797" y="2192725"/>
                  </a:lnTo>
                  <a:lnTo>
                    <a:pt x="1870408" y="2190910"/>
                  </a:lnTo>
                  <a:lnTo>
                    <a:pt x="1869249" y="2189096"/>
                  </a:lnTo>
                  <a:lnTo>
                    <a:pt x="1868323" y="2187282"/>
                  </a:lnTo>
                  <a:lnTo>
                    <a:pt x="1866702" y="2183426"/>
                  </a:lnTo>
                  <a:lnTo>
                    <a:pt x="1866007" y="2179117"/>
                  </a:lnTo>
                  <a:lnTo>
                    <a:pt x="1865312" y="2175035"/>
                  </a:lnTo>
                  <a:lnTo>
                    <a:pt x="1865543" y="2171180"/>
                  </a:lnTo>
                  <a:lnTo>
                    <a:pt x="1866470" y="2166871"/>
                  </a:lnTo>
                  <a:lnTo>
                    <a:pt x="1867860" y="2163015"/>
                  </a:lnTo>
                  <a:lnTo>
                    <a:pt x="1869713" y="2159387"/>
                  </a:lnTo>
                  <a:lnTo>
                    <a:pt x="1872261" y="2155758"/>
                  </a:lnTo>
                  <a:lnTo>
                    <a:pt x="1875272" y="2152583"/>
                  </a:lnTo>
                  <a:lnTo>
                    <a:pt x="1876893" y="2150996"/>
                  </a:lnTo>
                  <a:lnTo>
                    <a:pt x="1878746" y="2149635"/>
                  </a:lnTo>
                  <a:lnTo>
                    <a:pt x="1880599" y="2148501"/>
                  </a:lnTo>
                  <a:lnTo>
                    <a:pt x="1882684" y="2147367"/>
                  </a:lnTo>
                  <a:lnTo>
                    <a:pt x="1884769" y="2146233"/>
                  </a:lnTo>
                  <a:lnTo>
                    <a:pt x="1886853" y="2145326"/>
                  </a:lnTo>
                  <a:lnTo>
                    <a:pt x="1889401" y="2144646"/>
                  </a:lnTo>
                  <a:lnTo>
                    <a:pt x="1891949" y="2143965"/>
                  </a:lnTo>
                  <a:lnTo>
                    <a:pt x="1894729" y="2143512"/>
                  </a:lnTo>
                  <a:lnTo>
                    <a:pt x="1897277" y="2143058"/>
                  </a:lnTo>
                  <a:close/>
                  <a:moveTo>
                    <a:pt x="151908" y="2141470"/>
                  </a:moveTo>
                  <a:lnTo>
                    <a:pt x="152807" y="2141470"/>
                  </a:lnTo>
                  <a:lnTo>
                    <a:pt x="153706" y="2142145"/>
                  </a:lnTo>
                  <a:lnTo>
                    <a:pt x="155279" y="2143046"/>
                  </a:lnTo>
                  <a:lnTo>
                    <a:pt x="156628" y="2144396"/>
                  </a:lnTo>
                  <a:lnTo>
                    <a:pt x="158201" y="2146197"/>
                  </a:lnTo>
                  <a:lnTo>
                    <a:pt x="159550" y="2148223"/>
                  </a:lnTo>
                  <a:lnTo>
                    <a:pt x="162472" y="2152725"/>
                  </a:lnTo>
                  <a:lnTo>
                    <a:pt x="164720" y="2158127"/>
                  </a:lnTo>
                  <a:lnTo>
                    <a:pt x="166968" y="2163529"/>
                  </a:lnTo>
                  <a:lnTo>
                    <a:pt x="168991" y="2169382"/>
                  </a:lnTo>
                  <a:lnTo>
                    <a:pt x="170339" y="2174784"/>
                  </a:lnTo>
                  <a:lnTo>
                    <a:pt x="171688" y="2179961"/>
                  </a:lnTo>
                  <a:lnTo>
                    <a:pt x="172587" y="2185588"/>
                  </a:lnTo>
                  <a:lnTo>
                    <a:pt x="173037" y="2190540"/>
                  </a:lnTo>
                  <a:lnTo>
                    <a:pt x="173037" y="2194817"/>
                  </a:lnTo>
                  <a:lnTo>
                    <a:pt x="172587" y="2197969"/>
                  </a:lnTo>
                  <a:lnTo>
                    <a:pt x="171913" y="2199319"/>
                  </a:lnTo>
                  <a:lnTo>
                    <a:pt x="171463" y="2200445"/>
                  </a:lnTo>
                  <a:lnTo>
                    <a:pt x="171014" y="2201120"/>
                  </a:lnTo>
                  <a:lnTo>
                    <a:pt x="170115" y="2201795"/>
                  </a:lnTo>
                  <a:lnTo>
                    <a:pt x="169440" y="2201795"/>
                  </a:lnTo>
                  <a:lnTo>
                    <a:pt x="168316" y="2201795"/>
                  </a:lnTo>
                  <a:lnTo>
                    <a:pt x="167417" y="2201345"/>
                  </a:lnTo>
                  <a:lnTo>
                    <a:pt x="166293" y="2200670"/>
                  </a:lnTo>
                  <a:lnTo>
                    <a:pt x="164945" y="2199544"/>
                  </a:lnTo>
                  <a:lnTo>
                    <a:pt x="164046" y="2198644"/>
                  </a:lnTo>
                  <a:lnTo>
                    <a:pt x="161573" y="2195493"/>
                  </a:lnTo>
                  <a:lnTo>
                    <a:pt x="159325" y="2191891"/>
                  </a:lnTo>
                  <a:lnTo>
                    <a:pt x="157077" y="2187614"/>
                  </a:lnTo>
                  <a:lnTo>
                    <a:pt x="155279" y="2183112"/>
                  </a:lnTo>
                  <a:lnTo>
                    <a:pt x="153256" y="2178160"/>
                  </a:lnTo>
                  <a:lnTo>
                    <a:pt x="151458" y="2173208"/>
                  </a:lnTo>
                  <a:lnTo>
                    <a:pt x="150334" y="2168031"/>
                  </a:lnTo>
                  <a:lnTo>
                    <a:pt x="149210" y="2163079"/>
                  </a:lnTo>
                  <a:lnTo>
                    <a:pt x="148536" y="2158352"/>
                  </a:lnTo>
                  <a:lnTo>
                    <a:pt x="147862" y="2154075"/>
                  </a:lnTo>
                  <a:lnTo>
                    <a:pt x="147637" y="2150024"/>
                  </a:lnTo>
                  <a:lnTo>
                    <a:pt x="148086" y="2146647"/>
                  </a:lnTo>
                  <a:lnTo>
                    <a:pt x="148536" y="2145297"/>
                  </a:lnTo>
                  <a:lnTo>
                    <a:pt x="148761" y="2144171"/>
                  </a:lnTo>
                  <a:lnTo>
                    <a:pt x="149435" y="2143046"/>
                  </a:lnTo>
                  <a:lnTo>
                    <a:pt x="149885" y="2142370"/>
                  </a:lnTo>
                  <a:lnTo>
                    <a:pt x="150784" y="2141920"/>
                  </a:lnTo>
                  <a:lnTo>
                    <a:pt x="151908" y="2141470"/>
                  </a:lnTo>
                  <a:close/>
                  <a:moveTo>
                    <a:pt x="1279978" y="2139883"/>
                  </a:moveTo>
                  <a:lnTo>
                    <a:pt x="1282246" y="2139883"/>
                  </a:lnTo>
                  <a:lnTo>
                    <a:pt x="1286555" y="2140338"/>
                  </a:lnTo>
                  <a:lnTo>
                    <a:pt x="1290410" y="2141249"/>
                  </a:lnTo>
                  <a:lnTo>
                    <a:pt x="1294039" y="2142615"/>
                  </a:lnTo>
                  <a:lnTo>
                    <a:pt x="1297214" y="2144208"/>
                  </a:lnTo>
                  <a:lnTo>
                    <a:pt x="1300162" y="2146029"/>
                  </a:lnTo>
                  <a:lnTo>
                    <a:pt x="1302884" y="2148533"/>
                  </a:lnTo>
                  <a:lnTo>
                    <a:pt x="1305378" y="2150809"/>
                  </a:lnTo>
                  <a:lnTo>
                    <a:pt x="1307419" y="2153085"/>
                  </a:lnTo>
                  <a:lnTo>
                    <a:pt x="1309234" y="2155817"/>
                  </a:lnTo>
                  <a:lnTo>
                    <a:pt x="1310594" y="2158548"/>
                  </a:lnTo>
                  <a:lnTo>
                    <a:pt x="1311955" y="2161507"/>
                  </a:lnTo>
                  <a:lnTo>
                    <a:pt x="1312862" y="2164239"/>
                  </a:lnTo>
                  <a:lnTo>
                    <a:pt x="1313769" y="2166970"/>
                  </a:lnTo>
                  <a:lnTo>
                    <a:pt x="1314223" y="2169929"/>
                  </a:lnTo>
                  <a:lnTo>
                    <a:pt x="1314450" y="2172433"/>
                  </a:lnTo>
                  <a:lnTo>
                    <a:pt x="1314450" y="2175164"/>
                  </a:lnTo>
                  <a:lnTo>
                    <a:pt x="1314223" y="2177896"/>
                  </a:lnTo>
                  <a:lnTo>
                    <a:pt x="1313769" y="2180172"/>
                  </a:lnTo>
                  <a:lnTo>
                    <a:pt x="1313089" y="2182221"/>
                  </a:lnTo>
                  <a:lnTo>
                    <a:pt x="1312635" y="2184497"/>
                  </a:lnTo>
                  <a:lnTo>
                    <a:pt x="1311502" y="2186773"/>
                  </a:lnTo>
                  <a:lnTo>
                    <a:pt x="1310594" y="2188594"/>
                  </a:lnTo>
                  <a:lnTo>
                    <a:pt x="1309460" y="2190415"/>
                  </a:lnTo>
                  <a:lnTo>
                    <a:pt x="1308100" y="2192008"/>
                  </a:lnTo>
                  <a:lnTo>
                    <a:pt x="1306966" y="2193602"/>
                  </a:lnTo>
                  <a:lnTo>
                    <a:pt x="1305378" y="2195195"/>
                  </a:lnTo>
                  <a:lnTo>
                    <a:pt x="1303791" y="2196333"/>
                  </a:lnTo>
                  <a:lnTo>
                    <a:pt x="1301977" y="2197471"/>
                  </a:lnTo>
                  <a:lnTo>
                    <a:pt x="1300389" y="2198382"/>
                  </a:lnTo>
                  <a:lnTo>
                    <a:pt x="1298575" y="2199520"/>
                  </a:lnTo>
                  <a:lnTo>
                    <a:pt x="1294719" y="2200886"/>
                  </a:lnTo>
                  <a:lnTo>
                    <a:pt x="1290410" y="2201569"/>
                  </a:lnTo>
                  <a:lnTo>
                    <a:pt x="1286328" y="2201796"/>
                  </a:lnTo>
                  <a:lnTo>
                    <a:pt x="1281793" y="2201341"/>
                  </a:lnTo>
                  <a:lnTo>
                    <a:pt x="1279752" y="2201113"/>
                  </a:lnTo>
                  <a:lnTo>
                    <a:pt x="1277710" y="2200430"/>
                  </a:lnTo>
                  <a:lnTo>
                    <a:pt x="1275443" y="2199520"/>
                  </a:lnTo>
                  <a:lnTo>
                    <a:pt x="1273402" y="2198837"/>
                  </a:lnTo>
                  <a:lnTo>
                    <a:pt x="1271360" y="2197699"/>
                  </a:lnTo>
                  <a:lnTo>
                    <a:pt x="1269319" y="2196333"/>
                  </a:lnTo>
                  <a:lnTo>
                    <a:pt x="1267505" y="2194740"/>
                  </a:lnTo>
                  <a:lnTo>
                    <a:pt x="1265691" y="2193147"/>
                  </a:lnTo>
                  <a:lnTo>
                    <a:pt x="1263877" y="2191326"/>
                  </a:lnTo>
                  <a:lnTo>
                    <a:pt x="1262062" y="2189505"/>
                  </a:lnTo>
                  <a:lnTo>
                    <a:pt x="1259341" y="2185863"/>
                  </a:lnTo>
                  <a:lnTo>
                    <a:pt x="1257073" y="2181993"/>
                  </a:lnTo>
                  <a:lnTo>
                    <a:pt x="1255485" y="2178124"/>
                  </a:lnTo>
                  <a:lnTo>
                    <a:pt x="1254578" y="2173799"/>
                  </a:lnTo>
                  <a:lnTo>
                    <a:pt x="1254125" y="2169702"/>
                  </a:lnTo>
                  <a:lnTo>
                    <a:pt x="1254125" y="2165377"/>
                  </a:lnTo>
                  <a:lnTo>
                    <a:pt x="1254578" y="2161507"/>
                  </a:lnTo>
                  <a:lnTo>
                    <a:pt x="1255712" y="2157638"/>
                  </a:lnTo>
                  <a:lnTo>
                    <a:pt x="1257527" y="2153996"/>
                  </a:lnTo>
                  <a:lnTo>
                    <a:pt x="1259568" y="2150581"/>
                  </a:lnTo>
                  <a:lnTo>
                    <a:pt x="1262289" y="2147622"/>
                  </a:lnTo>
                  <a:lnTo>
                    <a:pt x="1263650" y="2146257"/>
                  </a:lnTo>
                  <a:lnTo>
                    <a:pt x="1265464" y="2145118"/>
                  </a:lnTo>
                  <a:lnTo>
                    <a:pt x="1266825" y="2143980"/>
                  </a:lnTo>
                  <a:lnTo>
                    <a:pt x="1268866" y="2142842"/>
                  </a:lnTo>
                  <a:lnTo>
                    <a:pt x="1270907" y="2141932"/>
                  </a:lnTo>
                  <a:lnTo>
                    <a:pt x="1272948" y="2141021"/>
                  </a:lnTo>
                  <a:lnTo>
                    <a:pt x="1274989" y="2140566"/>
                  </a:lnTo>
                  <a:lnTo>
                    <a:pt x="1277484" y="2140111"/>
                  </a:lnTo>
                  <a:lnTo>
                    <a:pt x="1279978" y="2139883"/>
                  </a:lnTo>
                  <a:close/>
                  <a:moveTo>
                    <a:pt x="3566659" y="2135120"/>
                  </a:moveTo>
                  <a:lnTo>
                    <a:pt x="3566885" y="2135347"/>
                  </a:lnTo>
                  <a:lnTo>
                    <a:pt x="3567112" y="2136254"/>
                  </a:lnTo>
                  <a:lnTo>
                    <a:pt x="3567112" y="2138522"/>
                  </a:lnTo>
                  <a:lnTo>
                    <a:pt x="3566885" y="2141697"/>
                  </a:lnTo>
                  <a:lnTo>
                    <a:pt x="3566205" y="2145552"/>
                  </a:lnTo>
                  <a:lnTo>
                    <a:pt x="3563937" y="2154170"/>
                  </a:lnTo>
                  <a:lnTo>
                    <a:pt x="3561896" y="2162561"/>
                  </a:lnTo>
                  <a:lnTo>
                    <a:pt x="3558721" y="2172993"/>
                  </a:lnTo>
                  <a:lnTo>
                    <a:pt x="3554866" y="2183425"/>
                  </a:lnTo>
                  <a:lnTo>
                    <a:pt x="3553052" y="2187961"/>
                  </a:lnTo>
                  <a:lnTo>
                    <a:pt x="3551464" y="2191590"/>
                  </a:lnTo>
                  <a:lnTo>
                    <a:pt x="3549877" y="2194084"/>
                  </a:lnTo>
                  <a:lnTo>
                    <a:pt x="3549196" y="2194992"/>
                  </a:lnTo>
                  <a:lnTo>
                    <a:pt x="3548516" y="2195445"/>
                  </a:lnTo>
                  <a:lnTo>
                    <a:pt x="3548289" y="2195218"/>
                  </a:lnTo>
                  <a:lnTo>
                    <a:pt x="3548062" y="2194311"/>
                  </a:lnTo>
                  <a:lnTo>
                    <a:pt x="3548062" y="2192497"/>
                  </a:lnTo>
                  <a:lnTo>
                    <a:pt x="3548289" y="2190002"/>
                  </a:lnTo>
                  <a:lnTo>
                    <a:pt x="3548969" y="2186600"/>
                  </a:lnTo>
                  <a:lnTo>
                    <a:pt x="3550784" y="2177983"/>
                  </a:lnTo>
                  <a:lnTo>
                    <a:pt x="3553278" y="2168231"/>
                  </a:lnTo>
                  <a:lnTo>
                    <a:pt x="3556453" y="2158025"/>
                  </a:lnTo>
                  <a:lnTo>
                    <a:pt x="3559628" y="2148727"/>
                  </a:lnTo>
                  <a:lnTo>
                    <a:pt x="3561443" y="2144418"/>
                  </a:lnTo>
                  <a:lnTo>
                    <a:pt x="3563030" y="2140790"/>
                  </a:lnTo>
                  <a:lnTo>
                    <a:pt x="3564618" y="2137615"/>
                  </a:lnTo>
                  <a:lnTo>
                    <a:pt x="3565752" y="2135574"/>
                  </a:lnTo>
                  <a:lnTo>
                    <a:pt x="3566659" y="2135120"/>
                  </a:lnTo>
                  <a:close/>
                  <a:moveTo>
                    <a:pt x="2100262" y="2135120"/>
                  </a:moveTo>
                  <a:lnTo>
                    <a:pt x="2104665" y="2135120"/>
                  </a:lnTo>
                  <a:lnTo>
                    <a:pt x="2108605" y="2136031"/>
                  </a:lnTo>
                  <a:lnTo>
                    <a:pt x="2112313" y="2136941"/>
                  </a:lnTo>
                  <a:lnTo>
                    <a:pt x="2115557" y="2138307"/>
                  </a:lnTo>
                  <a:lnTo>
                    <a:pt x="2118338" y="2139900"/>
                  </a:lnTo>
                  <a:lnTo>
                    <a:pt x="2121119" y="2141949"/>
                  </a:lnTo>
                  <a:lnTo>
                    <a:pt x="2123437" y="2143997"/>
                  </a:lnTo>
                  <a:lnTo>
                    <a:pt x="2125754" y="2146501"/>
                  </a:lnTo>
                  <a:lnTo>
                    <a:pt x="2127145" y="2148777"/>
                  </a:lnTo>
                  <a:lnTo>
                    <a:pt x="2128767" y="2151509"/>
                  </a:lnTo>
                  <a:lnTo>
                    <a:pt x="2129926" y="2154240"/>
                  </a:lnTo>
                  <a:lnTo>
                    <a:pt x="2131085" y="2156972"/>
                  </a:lnTo>
                  <a:lnTo>
                    <a:pt x="2131548" y="2159931"/>
                  </a:lnTo>
                  <a:lnTo>
                    <a:pt x="2131780" y="2162435"/>
                  </a:lnTo>
                  <a:lnTo>
                    <a:pt x="2132012" y="2165394"/>
                  </a:lnTo>
                  <a:lnTo>
                    <a:pt x="2131780" y="2167898"/>
                  </a:lnTo>
                  <a:lnTo>
                    <a:pt x="2131548" y="2170401"/>
                  </a:lnTo>
                  <a:lnTo>
                    <a:pt x="2131085" y="2172905"/>
                  </a:lnTo>
                  <a:lnTo>
                    <a:pt x="2130158" y="2175181"/>
                  </a:lnTo>
                  <a:lnTo>
                    <a:pt x="2129462" y="2177458"/>
                  </a:lnTo>
                  <a:lnTo>
                    <a:pt x="2128304" y="2179506"/>
                  </a:lnTo>
                  <a:lnTo>
                    <a:pt x="2127145" y="2181555"/>
                  </a:lnTo>
                  <a:lnTo>
                    <a:pt x="2125986" y="2183376"/>
                  </a:lnTo>
                  <a:lnTo>
                    <a:pt x="2124596" y="2185197"/>
                  </a:lnTo>
                  <a:lnTo>
                    <a:pt x="2122973" y="2187018"/>
                  </a:lnTo>
                  <a:lnTo>
                    <a:pt x="2121351" y="2188611"/>
                  </a:lnTo>
                  <a:lnTo>
                    <a:pt x="2117643" y="2191343"/>
                  </a:lnTo>
                  <a:lnTo>
                    <a:pt x="2113935" y="2193619"/>
                  </a:lnTo>
                  <a:lnTo>
                    <a:pt x="2109532" y="2195440"/>
                  </a:lnTo>
                  <a:lnTo>
                    <a:pt x="2105360" y="2196578"/>
                  </a:lnTo>
                  <a:lnTo>
                    <a:pt x="2100725" y="2197033"/>
                  </a:lnTo>
                  <a:lnTo>
                    <a:pt x="2096322" y="2197033"/>
                  </a:lnTo>
                  <a:lnTo>
                    <a:pt x="2094236" y="2196806"/>
                  </a:lnTo>
                  <a:lnTo>
                    <a:pt x="2091687" y="2196578"/>
                  </a:lnTo>
                  <a:lnTo>
                    <a:pt x="2089601" y="2195895"/>
                  </a:lnTo>
                  <a:lnTo>
                    <a:pt x="2087515" y="2195212"/>
                  </a:lnTo>
                  <a:lnTo>
                    <a:pt x="2085430" y="2194074"/>
                  </a:lnTo>
                  <a:lnTo>
                    <a:pt x="2083576" y="2193164"/>
                  </a:lnTo>
                  <a:lnTo>
                    <a:pt x="2081258" y="2191798"/>
                  </a:lnTo>
                  <a:lnTo>
                    <a:pt x="2079404" y="2190432"/>
                  </a:lnTo>
                  <a:lnTo>
                    <a:pt x="2077550" y="2188839"/>
                  </a:lnTo>
                  <a:lnTo>
                    <a:pt x="2075928" y="2187018"/>
                  </a:lnTo>
                  <a:lnTo>
                    <a:pt x="2074306" y="2185197"/>
                  </a:lnTo>
                  <a:lnTo>
                    <a:pt x="2073379" y="2183376"/>
                  </a:lnTo>
                  <a:lnTo>
                    <a:pt x="2072220" y="2181782"/>
                  </a:lnTo>
                  <a:lnTo>
                    <a:pt x="2071293" y="2179734"/>
                  </a:lnTo>
                  <a:lnTo>
                    <a:pt x="2069902" y="2175864"/>
                  </a:lnTo>
                  <a:lnTo>
                    <a:pt x="2068975" y="2171767"/>
                  </a:lnTo>
                  <a:lnTo>
                    <a:pt x="2068512" y="2167670"/>
                  </a:lnTo>
                  <a:lnTo>
                    <a:pt x="2068975" y="2163573"/>
                  </a:lnTo>
                  <a:lnTo>
                    <a:pt x="2069902" y="2159476"/>
                  </a:lnTo>
                  <a:lnTo>
                    <a:pt x="2071293" y="2155378"/>
                  </a:lnTo>
                  <a:lnTo>
                    <a:pt x="2073147" y="2151736"/>
                  </a:lnTo>
                  <a:lnTo>
                    <a:pt x="2075464" y="2148095"/>
                  </a:lnTo>
                  <a:lnTo>
                    <a:pt x="2078477" y="2144908"/>
                  </a:lnTo>
                  <a:lnTo>
                    <a:pt x="2081953" y="2141949"/>
                  </a:lnTo>
                  <a:lnTo>
                    <a:pt x="2083807" y="2140583"/>
                  </a:lnTo>
                  <a:lnTo>
                    <a:pt x="2085661" y="2139445"/>
                  </a:lnTo>
                  <a:lnTo>
                    <a:pt x="2087747" y="2138307"/>
                  </a:lnTo>
                  <a:lnTo>
                    <a:pt x="2090065" y="2137169"/>
                  </a:lnTo>
                  <a:lnTo>
                    <a:pt x="2092614" y="2136486"/>
                  </a:lnTo>
                  <a:lnTo>
                    <a:pt x="2094931" y="2136031"/>
                  </a:lnTo>
                  <a:lnTo>
                    <a:pt x="2097712" y="2135348"/>
                  </a:lnTo>
                  <a:lnTo>
                    <a:pt x="2100262" y="2135120"/>
                  </a:lnTo>
                  <a:close/>
                  <a:moveTo>
                    <a:pt x="1114093" y="2130357"/>
                  </a:moveTo>
                  <a:lnTo>
                    <a:pt x="1118159" y="2131040"/>
                  </a:lnTo>
                  <a:lnTo>
                    <a:pt x="1121773" y="2132178"/>
                  </a:lnTo>
                  <a:lnTo>
                    <a:pt x="1125161" y="2133316"/>
                  </a:lnTo>
                  <a:lnTo>
                    <a:pt x="1128098" y="2135137"/>
                  </a:lnTo>
                  <a:lnTo>
                    <a:pt x="1130809" y="2136958"/>
                  </a:lnTo>
                  <a:lnTo>
                    <a:pt x="1133519" y="2139462"/>
                  </a:lnTo>
                  <a:lnTo>
                    <a:pt x="1135778" y="2141738"/>
                  </a:lnTo>
                  <a:lnTo>
                    <a:pt x="1137585" y="2144470"/>
                  </a:lnTo>
                  <a:lnTo>
                    <a:pt x="1139392" y="2146973"/>
                  </a:lnTo>
                  <a:lnTo>
                    <a:pt x="1140974" y="2149705"/>
                  </a:lnTo>
                  <a:lnTo>
                    <a:pt x="1142329" y="2152436"/>
                  </a:lnTo>
                  <a:lnTo>
                    <a:pt x="1143007" y="2155395"/>
                  </a:lnTo>
                  <a:lnTo>
                    <a:pt x="1143910" y="2158355"/>
                  </a:lnTo>
                  <a:lnTo>
                    <a:pt x="1144362" y="2161086"/>
                  </a:lnTo>
                  <a:lnTo>
                    <a:pt x="1144588" y="2163817"/>
                  </a:lnTo>
                  <a:lnTo>
                    <a:pt x="1144588" y="2166321"/>
                  </a:lnTo>
                  <a:lnTo>
                    <a:pt x="1144588" y="2168825"/>
                  </a:lnTo>
                  <a:lnTo>
                    <a:pt x="1144136" y="2171101"/>
                  </a:lnTo>
                  <a:lnTo>
                    <a:pt x="1143910" y="2173150"/>
                  </a:lnTo>
                  <a:lnTo>
                    <a:pt x="1143007" y="2175426"/>
                  </a:lnTo>
                  <a:lnTo>
                    <a:pt x="1142329" y="2177247"/>
                  </a:lnTo>
                  <a:lnTo>
                    <a:pt x="1141651" y="2179068"/>
                  </a:lnTo>
                  <a:lnTo>
                    <a:pt x="1140522" y="2180889"/>
                  </a:lnTo>
                  <a:lnTo>
                    <a:pt x="1139392" y="2182482"/>
                  </a:lnTo>
                  <a:lnTo>
                    <a:pt x="1137133" y="2185214"/>
                  </a:lnTo>
                  <a:lnTo>
                    <a:pt x="1134197" y="2187945"/>
                  </a:lnTo>
                  <a:lnTo>
                    <a:pt x="1130809" y="2189766"/>
                  </a:lnTo>
                  <a:lnTo>
                    <a:pt x="1127420" y="2191360"/>
                  </a:lnTo>
                  <a:lnTo>
                    <a:pt x="1123806" y="2192043"/>
                  </a:lnTo>
                  <a:lnTo>
                    <a:pt x="1120192" y="2192270"/>
                  </a:lnTo>
                  <a:lnTo>
                    <a:pt x="1116352" y="2192270"/>
                  </a:lnTo>
                  <a:lnTo>
                    <a:pt x="1112060" y="2191587"/>
                  </a:lnTo>
                  <a:lnTo>
                    <a:pt x="1108220" y="2189994"/>
                  </a:lnTo>
                  <a:lnTo>
                    <a:pt x="1104605" y="2188173"/>
                  </a:lnTo>
                  <a:lnTo>
                    <a:pt x="1100765" y="2185214"/>
                  </a:lnTo>
                  <a:lnTo>
                    <a:pt x="1099184" y="2183621"/>
                  </a:lnTo>
                  <a:lnTo>
                    <a:pt x="1097377" y="2182255"/>
                  </a:lnTo>
                  <a:lnTo>
                    <a:pt x="1095796" y="2180206"/>
                  </a:lnTo>
                  <a:lnTo>
                    <a:pt x="1094214" y="2178385"/>
                  </a:lnTo>
                  <a:lnTo>
                    <a:pt x="1091956" y="2174516"/>
                  </a:lnTo>
                  <a:lnTo>
                    <a:pt x="1090148" y="2170418"/>
                  </a:lnTo>
                  <a:lnTo>
                    <a:pt x="1088567" y="2165866"/>
                  </a:lnTo>
                  <a:lnTo>
                    <a:pt x="1087664" y="2161769"/>
                  </a:lnTo>
                  <a:lnTo>
                    <a:pt x="1087438" y="2157444"/>
                  </a:lnTo>
                  <a:lnTo>
                    <a:pt x="1087890" y="2153119"/>
                  </a:lnTo>
                  <a:lnTo>
                    <a:pt x="1088793" y="2149022"/>
                  </a:lnTo>
                  <a:lnTo>
                    <a:pt x="1090148" y="2145153"/>
                  </a:lnTo>
                  <a:lnTo>
                    <a:pt x="1091956" y="2141738"/>
                  </a:lnTo>
                  <a:lnTo>
                    <a:pt x="1093085" y="2139917"/>
                  </a:lnTo>
                  <a:lnTo>
                    <a:pt x="1094440" y="2138324"/>
                  </a:lnTo>
                  <a:lnTo>
                    <a:pt x="1095796" y="2136958"/>
                  </a:lnTo>
                  <a:lnTo>
                    <a:pt x="1097377" y="2135820"/>
                  </a:lnTo>
                  <a:lnTo>
                    <a:pt x="1098958" y="2134454"/>
                  </a:lnTo>
                  <a:lnTo>
                    <a:pt x="1100765" y="2133316"/>
                  </a:lnTo>
                  <a:lnTo>
                    <a:pt x="1102572" y="2132633"/>
                  </a:lnTo>
                  <a:lnTo>
                    <a:pt x="1104605" y="2131723"/>
                  </a:lnTo>
                  <a:lnTo>
                    <a:pt x="1106864" y="2131040"/>
                  </a:lnTo>
                  <a:lnTo>
                    <a:pt x="1109123" y="2130812"/>
                  </a:lnTo>
                  <a:lnTo>
                    <a:pt x="1111608" y="2130585"/>
                  </a:lnTo>
                  <a:lnTo>
                    <a:pt x="1114093" y="2130357"/>
                  </a:lnTo>
                  <a:close/>
                  <a:moveTo>
                    <a:pt x="2296430" y="2124008"/>
                  </a:moveTo>
                  <a:lnTo>
                    <a:pt x="2300674" y="2124458"/>
                  </a:lnTo>
                  <a:lnTo>
                    <a:pt x="2304247" y="2124909"/>
                  </a:lnTo>
                  <a:lnTo>
                    <a:pt x="2307597" y="2125809"/>
                  </a:lnTo>
                  <a:lnTo>
                    <a:pt x="2310501" y="2127160"/>
                  </a:lnTo>
                  <a:lnTo>
                    <a:pt x="2313404" y="2128736"/>
                  </a:lnTo>
                  <a:lnTo>
                    <a:pt x="2316084" y="2130537"/>
                  </a:lnTo>
                  <a:lnTo>
                    <a:pt x="2318094" y="2132563"/>
                  </a:lnTo>
                  <a:lnTo>
                    <a:pt x="2319881" y="2135040"/>
                  </a:lnTo>
                  <a:lnTo>
                    <a:pt x="2321444" y="2137291"/>
                  </a:lnTo>
                  <a:lnTo>
                    <a:pt x="2323008" y="2139993"/>
                  </a:lnTo>
                  <a:lnTo>
                    <a:pt x="2323901" y="2142469"/>
                  </a:lnTo>
                  <a:lnTo>
                    <a:pt x="2324794" y="2145396"/>
                  </a:lnTo>
                  <a:lnTo>
                    <a:pt x="2325241" y="2147873"/>
                  </a:lnTo>
                  <a:lnTo>
                    <a:pt x="2325464" y="2150800"/>
                  </a:lnTo>
                  <a:lnTo>
                    <a:pt x="2325688" y="2153501"/>
                  </a:lnTo>
                  <a:lnTo>
                    <a:pt x="2325464" y="2155978"/>
                  </a:lnTo>
                  <a:lnTo>
                    <a:pt x="2325241" y="2158679"/>
                  </a:lnTo>
                  <a:lnTo>
                    <a:pt x="2324571" y="2160931"/>
                  </a:lnTo>
                  <a:lnTo>
                    <a:pt x="2323901" y="2163182"/>
                  </a:lnTo>
                  <a:lnTo>
                    <a:pt x="2323231" y="2165659"/>
                  </a:lnTo>
                  <a:lnTo>
                    <a:pt x="2322114" y="2167685"/>
                  </a:lnTo>
                  <a:lnTo>
                    <a:pt x="2320998" y="2169711"/>
                  </a:lnTo>
                  <a:lnTo>
                    <a:pt x="2319881" y="2171737"/>
                  </a:lnTo>
                  <a:lnTo>
                    <a:pt x="2318318" y="2173539"/>
                  </a:lnTo>
                  <a:lnTo>
                    <a:pt x="2315414" y="2176690"/>
                  </a:lnTo>
                  <a:lnTo>
                    <a:pt x="2312064" y="2179617"/>
                  </a:lnTo>
                  <a:lnTo>
                    <a:pt x="2308267" y="2181869"/>
                  </a:lnTo>
                  <a:lnTo>
                    <a:pt x="2304471" y="2183670"/>
                  </a:lnTo>
                  <a:lnTo>
                    <a:pt x="2300674" y="2185021"/>
                  </a:lnTo>
                  <a:lnTo>
                    <a:pt x="2296207" y="2185471"/>
                  </a:lnTo>
                  <a:lnTo>
                    <a:pt x="2292187" y="2185921"/>
                  </a:lnTo>
                  <a:lnTo>
                    <a:pt x="2289954" y="2185471"/>
                  </a:lnTo>
                  <a:lnTo>
                    <a:pt x="2287944" y="2185246"/>
                  </a:lnTo>
                  <a:lnTo>
                    <a:pt x="2285934" y="2184570"/>
                  </a:lnTo>
                  <a:lnTo>
                    <a:pt x="2284147" y="2183895"/>
                  </a:lnTo>
                  <a:lnTo>
                    <a:pt x="2282137" y="2182994"/>
                  </a:lnTo>
                  <a:lnTo>
                    <a:pt x="2280350" y="2181869"/>
                  </a:lnTo>
                  <a:lnTo>
                    <a:pt x="2278117" y="2180968"/>
                  </a:lnTo>
                  <a:lnTo>
                    <a:pt x="2276553" y="2179392"/>
                  </a:lnTo>
                  <a:lnTo>
                    <a:pt x="2274767" y="2177816"/>
                  </a:lnTo>
                  <a:lnTo>
                    <a:pt x="2273427" y="2176015"/>
                  </a:lnTo>
                  <a:lnTo>
                    <a:pt x="2272087" y="2174439"/>
                  </a:lnTo>
                  <a:lnTo>
                    <a:pt x="2270970" y="2172638"/>
                  </a:lnTo>
                  <a:lnTo>
                    <a:pt x="2268960" y="2169036"/>
                  </a:lnTo>
                  <a:lnTo>
                    <a:pt x="2267620" y="2165434"/>
                  </a:lnTo>
                  <a:lnTo>
                    <a:pt x="2267173" y="2161156"/>
                  </a:lnTo>
                  <a:lnTo>
                    <a:pt x="2266950" y="2157103"/>
                  </a:lnTo>
                  <a:lnTo>
                    <a:pt x="2267173" y="2153051"/>
                  </a:lnTo>
                  <a:lnTo>
                    <a:pt x="2267843" y="2148998"/>
                  </a:lnTo>
                  <a:lnTo>
                    <a:pt x="2269183" y="2144946"/>
                  </a:lnTo>
                  <a:lnTo>
                    <a:pt x="2270970" y="2141119"/>
                  </a:lnTo>
                  <a:lnTo>
                    <a:pt x="2273427" y="2137516"/>
                  </a:lnTo>
                  <a:lnTo>
                    <a:pt x="2276107" y="2134139"/>
                  </a:lnTo>
                  <a:lnTo>
                    <a:pt x="2279233" y="2131438"/>
                  </a:lnTo>
                  <a:lnTo>
                    <a:pt x="2282807" y="2128736"/>
                  </a:lnTo>
                  <a:lnTo>
                    <a:pt x="2284817" y="2127835"/>
                  </a:lnTo>
                  <a:lnTo>
                    <a:pt x="2287050" y="2126710"/>
                  </a:lnTo>
                  <a:lnTo>
                    <a:pt x="2289284" y="2125809"/>
                  </a:lnTo>
                  <a:lnTo>
                    <a:pt x="2291517" y="2125134"/>
                  </a:lnTo>
                  <a:lnTo>
                    <a:pt x="2293974" y="2124684"/>
                  </a:lnTo>
                  <a:lnTo>
                    <a:pt x="2296430" y="2124008"/>
                  </a:lnTo>
                  <a:close/>
                  <a:moveTo>
                    <a:pt x="63500" y="2116070"/>
                  </a:moveTo>
                  <a:lnTo>
                    <a:pt x="63953" y="2116524"/>
                  </a:lnTo>
                  <a:lnTo>
                    <a:pt x="66448" y="2123100"/>
                  </a:lnTo>
                  <a:lnTo>
                    <a:pt x="69396" y="2133079"/>
                  </a:lnTo>
                  <a:lnTo>
                    <a:pt x="75747" y="2155304"/>
                  </a:lnTo>
                  <a:lnTo>
                    <a:pt x="79148" y="2167324"/>
                  </a:lnTo>
                  <a:lnTo>
                    <a:pt x="80509" y="2172993"/>
                  </a:lnTo>
                  <a:lnTo>
                    <a:pt x="80963" y="2176395"/>
                  </a:lnTo>
                  <a:lnTo>
                    <a:pt x="80509" y="2175715"/>
                  </a:lnTo>
                  <a:lnTo>
                    <a:pt x="79602" y="2173674"/>
                  </a:lnTo>
                  <a:lnTo>
                    <a:pt x="77334" y="2167097"/>
                  </a:lnTo>
                  <a:lnTo>
                    <a:pt x="74386" y="2157799"/>
                  </a:lnTo>
                  <a:lnTo>
                    <a:pt x="71664" y="2147367"/>
                  </a:lnTo>
                  <a:lnTo>
                    <a:pt x="66221" y="2127636"/>
                  </a:lnTo>
                  <a:lnTo>
                    <a:pt x="64180" y="2120379"/>
                  </a:lnTo>
                  <a:lnTo>
                    <a:pt x="63500" y="2116070"/>
                  </a:lnTo>
                  <a:close/>
                  <a:moveTo>
                    <a:pt x="100422" y="2111308"/>
                  </a:moveTo>
                  <a:lnTo>
                    <a:pt x="101310" y="2111532"/>
                  </a:lnTo>
                  <a:lnTo>
                    <a:pt x="101753" y="2111757"/>
                  </a:lnTo>
                  <a:lnTo>
                    <a:pt x="103085" y="2112878"/>
                  </a:lnTo>
                  <a:lnTo>
                    <a:pt x="103973" y="2114448"/>
                  </a:lnTo>
                  <a:lnTo>
                    <a:pt x="106414" y="2118260"/>
                  </a:lnTo>
                  <a:lnTo>
                    <a:pt x="108633" y="2122969"/>
                  </a:lnTo>
                  <a:lnTo>
                    <a:pt x="110630" y="2128127"/>
                  </a:lnTo>
                  <a:lnTo>
                    <a:pt x="112849" y="2133734"/>
                  </a:lnTo>
                  <a:lnTo>
                    <a:pt x="114624" y="2139340"/>
                  </a:lnTo>
                  <a:lnTo>
                    <a:pt x="115734" y="2144947"/>
                  </a:lnTo>
                  <a:lnTo>
                    <a:pt x="117066" y="2150105"/>
                  </a:lnTo>
                  <a:lnTo>
                    <a:pt x="118175" y="2155262"/>
                  </a:lnTo>
                  <a:lnTo>
                    <a:pt x="118841" y="2159748"/>
                  </a:lnTo>
                  <a:lnTo>
                    <a:pt x="119063" y="2164008"/>
                  </a:lnTo>
                  <a:lnTo>
                    <a:pt x="119063" y="2167148"/>
                  </a:lnTo>
                  <a:lnTo>
                    <a:pt x="118841" y="2169615"/>
                  </a:lnTo>
                  <a:lnTo>
                    <a:pt x="118397" y="2170512"/>
                  </a:lnTo>
                  <a:lnTo>
                    <a:pt x="118175" y="2170960"/>
                  </a:lnTo>
                  <a:lnTo>
                    <a:pt x="117509" y="2171409"/>
                  </a:lnTo>
                  <a:lnTo>
                    <a:pt x="117066" y="2171633"/>
                  </a:lnTo>
                  <a:lnTo>
                    <a:pt x="116622" y="2171409"/>
                  </a:lnTo>
                  <a:lnTo>
                    <a:pt x="115734" y="2171185"/>
                  </a:lnTo>
                  <a:lnTo>
                    <a:pt x="115068" y="2170512"/>
                  </a:lnTo>
                  <a:lnTo>
                    <a:pt x="113959" y="2169391"/>
                  </a:lnTo>
                  <a:lnTo>
                    <a:pt x="112183" y="2166699"/>
                  </a:lnTo>
                  <a:lnTo>
                    <a:pt x="110408" y="2163336"/>
                  </a:lnTo>
                  <a:lnTo>
                    <a:pt x="108411" y="2159299"/>
                  </a:lnTo>
                  <a:lnTo>
                    <a:pt x="106636" y="2154590"/>
                  </a:lnTo>
                  <a:lnTo>
                    <a:pt x="104860" y="2149656"/>
                  </a:lnTo>
                  <a:lnTo>
                    <a:pt x="103307" y="2144498"/>
                  </a:lnTo>
                  <a:lnTo>
                    <a:pt x="101753" y="2139116"/>
                  </a:lnTo>
                  <a:lnTo>
                    <a:pt x="100644" y="2133958"/>
                  </a:lnTo>
                  <a:lnTo>
                    <a:pt x="99756" y="2129024"/>
                  </a:lnTo>
                  <a:lnTo>
                    <a:pt x="98869" y="2124539"/>
                  </a:lnTo>
                  <a:lnTo>
                    <a:pt x="98425" y="2120278"/>
                  </a:lnTo>
                  <a:lnTo>
                    <a:pt x="98425" y="2116690"/>
                  </a:lnTo>
                  <a:lnTo>
                    <a:pt x="98647" y="2113775"/>
                  </a:lnTo>
                  <a:lnTo>
                    <a:pt x="98869" y="2112878"/>
                  </a:lnTo>
                  <a:lnTo>
                    <a:pt x="99090" y="2111981"/>
                  </a:lnTo>
                  <a:lnTo>
                    <a:pt x="99756" y="2111532"/>
                  </a:lnTo>
                  <a:lnTo>
                    <a:pt x="100422" y="2111308"/>
                  </a:lnTo>
                  <a:close/>
                  <a:moveTo>
                    <a:pt x="2485006" y="2108133"/>
                  </a:moveTo>
                  <a:lnTo>
                    <a:pt x="2488877" y="2108133"/>
                  </a:lnTo>
                  <a:lnTo>
                    <a:pt x="2492520" y="2108585"/>
                  </a:lnTo>
                  <a:lnTo>
                    <a:pt x="2495935" y="2109263"/>
                  </a:lnTo>
                  <a:lnTo>
                    <a:pt x="2498895" y="2110619"/>
                  </a:lnTo>
                  <a:lnTo>
                    <a:pt x="2501400" y="2112200"/>
                  </a:lnTo>
                  <a:lnTo>
                    <a:pt x="2503904" y="2114008"/>
                  </a:lnTo>
                  <a:lnTo>
                    <a:pt x="2505953" y="2116042"/>
                  </a:lnTo>
                  <a:lnTo>
                    <a:pt x="2507775" y="2118301"/>
                  </a:lnTo>
                  <a:lnTo>
                    <a:pt x="2509369" y="2120787"/>
                  </a:lnTo>
                  <a:lnTo>
                    <a:pt x="2510507" y="2123498"/>
                  </a:lnTo>
                  <a:lnTo>
                    <a:pt x="2511646" y="2125984"/>
                  </a:lnTo>
                  <a:lnTo>
                    <a:pt x="2512101" y="2128695"/>
                  </a:lnTo>
                  <a:lnTo>
                    <a:pt x="2512784" y="2131407"/>
                  </a:lnTo>
                  <a:lnTo>
                    <a:pt x="2513012" y="2134119"/>
                  </a:lnTo>
                  <a:lnTo>
                    <a:pt x="2513012" y="2136830"/>
                  </a:lnTo>
                  <a:lnTo>
                    <a:pt x="2513012" y="2139542"/>
                  </a:lnTo>
                  <a:lnTo>
                    <a:pt x="2512556" y="2141801"/>
                  </a:lnTo>
                  <a:lnTo>
                    <a:pt x="2511873" y="2144513"/>
                  </a:lnTo>
                  <a:lnTo>
                    <a:pt x="2511418" y="2146772"/>
                  </a:lnTo>
                  <a:lnTo>
                    <a:pt x="2510279" y="2148806"/>
                  </a:lnTo>
                  <a:lnTo>
                    <a:pt x="2509596" y="2151291"/>
                  </a:lnTo>
                  <a:lnTo>
                    <a:pt x="2508230" y="2153325"/>
                  </a:lnTo>
                  <a:lnTo>
                    <a:pt x="2505953" y="2156940"/>
                  </a:lnTo>
                  <a:lnTo>
                    <a:pt x="2502766" y="2160330"/>
                  </a:lnTo>
                  <a:lnTo>
                    <a:pt x="2499578" y="2163493"/>
                  </a:lnTo>
                  <a:lnTo>
                    <a:pt x="2495935" y="2165753"/>
                  </a:lnTo>
                  <a:lnTo>
                    <a:pt x="2492064" y="2167561"/>
                  </a:lnTo>
                  <a:lnTo>
                    <a:pt x="2487966" y="2168916"/>
                  </a:lnTo>
                  <a:lnTo>
                    <a:pt x="2484095" y="2169820"/>
                  </a:lnTo>
                  <a:lnTo>
                    <a:pt x="2479997" y="2170046"/>
                  </a:lnTo>
                  <a:lnTo>
                    <a:pt x="2478175" y="2169820"/>
                  </a:lnTo>
                  <a:lnTo>
                    <a:pt x="2475898" y="2169368"/>
                  </a:lnTo>
                  <a:lnTo>
                    <a:pt x="2474077" y="2168916"/>
                  </a:lnTo>
                  <a:lnTo>
                    <a:pt x="2472028" y="2168238"/>
                  </a:lnTo>
                  <a:lnTo>
                    <a:pt x="2470206" y="2167335"/>
                  </a:lnTo>
                  <a:lnTo>
                    <a:pt x="2468385" y="2166431"/>
                  </a:lnTo>
                  <a:lnTo>
                    <a:pt x="2466563" y="2165301"/>
                  </a:lnTo>
                  <a:lnTo>
                    <a:pt x="2464969" y="2163719"/>
                  </a:lnTo>
                  <a:lnTo>
                    <a:pt x="2463375" y="2162138"/>
                  </a:lnTo>
                  <a:lnTo>
                    <a:pt x="2461782" y="2160556"/>
                  </a:lnTo>
                  <a:lnTo>
                    <a:pt x="2460416" y="2158748"/>
                  </a:lnTo>
                  <a:lnTo>
                    <a:pt x="2459505" y="2157166"/>
                  </a:lnTo>
                  <a:lnTo>
                    <a:pt x="2457683" y="2153551"/>
                  </a:lnTo>
                  <a:lnTo>
                    <a:pt x="2456545" y="2149710"/>
                  </a:lnTo>
                  <a:lnTo>
                    <a:pt x="2455862" y="2145868"/>
                  </a:lnTo>
                  <a:lnTo>
                    <a:pt x="2455862" y="2141575"/>
                  </a:lnTo>
                  <a:lnTo>
                    <a:pt x="2456089" y="2137508"/>
                  </a:lnTo>
                  <a:lnTo>
                    <a:pt x="2456773" y="2133215"/>
                  </a:lnTo>
                  <a:lnTo>
                    <a:pt x="2458139" y="2129373"/>
                  </a:lnTo>
                  <a:lnTo>
                    <a:pt x="2459960" y="2125532"/>
                  </a:lnTo>
                  <a:lnTo>
                    <a:pt x="2462465" y="2121917"/>
                  </a:lnTo>
                  <a:lnTo>
                    <a:pt x="2464969" y="2118527"/>
                  </a:lnTo>
                  <a:lnTo>
                    <a:pt x="2468157" y="2115364"/>
                  </a:lnTo>
                  <a:lnTo>
                    <a:pt x="2471800" y="2112652"/>
                  </a:lnTo>
                  <a:lnTo>
                    <a:pt x="2473622" y="2111748"/>
                  </a:lnTo>
                  <a:lnTo>
                    <a:pt x="2475671" y="2110619"/>
                  </a:lnTo>
                  <a:lnTo>
                    <a:pt x="2478175" y="2109941"/>
                  </a:lnTo>
                  <a:lnTo>
                    <a:pt x="2480224" y="2109037"/>
                  </a:lnTo>
                  <a:lnTo>
                    <a:pt x="2482501" y="2108359"/>
                  </a:lnTo>
                  <a:lnTo>
                    <a:pt x="2485006" y="2108133"/>
                  </a:lnTo>
                  <a:close/>
                  <a:moveTo>
                    <a:pt x="173718" y="2095432"/>
                  </a:moveTo>
                  <a:lnTo>
                    <a:pt x="175078" y="2095432"/>
                  </a:lnTo>
                  <a:lnTo>
                    <a:pt x="175986" y="2095879"/>
                  </a:lnTo>
                  <a:lnTo>
                    <a:pt x="178027" y="2096996"/>
                  </a:lnTo>
                  <a:lnTo>
                    <a:pt x="179387" y="2098113"/>
                  </a:lnTo>
                  <a:lnTo>
                    <a:pt x="180975" y="2099901"/>
                  </a:lnTo>
                  <a:lnTo>
                    <a:pt x="182563" y="2102135"/>
                  </a:lnTo>
                  <a:lnTo>
                    <a:pt x="184150" y="2104146"/>
                  </a:lnTo>
                  <a:lnTo>
                    <a:pt x="185511" y="2106603"/>
                  </a:lnTo>
                  <a:lnTo>
                    <a:pt x="188005" y="2111742"/>
                  </a:lnTo>
                  <a:lnTo>
                    <a:pt x="190273" y="2117551"/>
                  </a:lnTo>
                  <a:lnTo>
                    <a:pt x="192088" y="2123137"/>
                  </a:lnTo>
                  <a:lnTo>
                    <a:pt x="193675" y="2128499"/>
                  </a:lnTo>
                  <a:lnTo>
                    <a:pt x="194582" y="2133638"/>
                  </a:lnTo>
                  <a:lnTo>
                    <a:pt x="195263" y="2139447"/>
                  </a:lnTo>
                  <a:lnTo>
                    <a:pt x="195263" y="2144362"/>
                  </a:lnTo>
                  <a:lnTo>
                    <a:pt x="194809" y="2148607"/>
                  </a:lnTo>
                  <a:lnTo>
                    <a:pt x="194582" y="2150395"/>
                  </a:lnTo>
                  <a:lnTo>
                    <a:pt x="194129" y="2151959"/>
                  </a:lnTo>
                  <a:lnTo>
                    <a:pt x="193222" y="2153299"/>
                  </a:lnTo>
                  <a:lnTo>
                    <a:pt x="192768" y="2154193"/>
                  </a:lnTo>
                  <a:lnTo>
                    <a:pt x="192088" y="2155087"/>
                  </a:lnTo>
                  <a:lnTo>
                    <a:pt x="190954" y="2155534"/>
                  </a:lnTo>
                  <a:lnTo>
                    <a:pt x="190047" y="2155757"/>
                  </a:lnTo>
                  <a:lnTo>
                    <a:pt x="188913" y="2155757"/>
                  </a:lnTo>
                  <a:lnTo>
                    <a:pt x="187779" y="2155534"/>
                  </a:lnTo>
                  <a:lnTo>
                    <a:pt x="186645" y="2154863"/>
                  </a:lnTo>
                  <a:lnTo>
                    <a:pt x="185284" y="2153746"/>
                  </a:lnTo>
                  <a:lnTo>
                    <a:pt x="183923" y="2152853"/>
                  </a:lnTo>
                  <a:lnTo>
                    <a:pt x="181429" y="2149725"/>
                  </a:lnTo>
                  <a:lnTo>
                    <a:pt x="178707" y="2146150"/>
                  </a:lnTo>
                  <a:lnTo>
                    <a:pt x="176666" y="2141905"/>
                  </a:lnTo>
                  <a:lnTo>
                    <a:pt x="174625" y="2137213"/>
                  </a:lnTo>
                  <a:lnTo>
                    <a:pt x="172811" y="2132521"/>
                  </a:lnTo>
                  <a:lnTo>
                    <a:pt x="171223" y="2127382"/>
                  </a:lnTo>
                  <a:lnTo>
                    <a:pt x="170089" y="2122243"/>
                  </a:lnTo>
                  <a:lnTo>
                    <a:pt x="168955" y="2117328"/>
                  </a:lnTo>
                  <a:lnTo>
                    <a:pt x="168502" y="2112412"/>
                  </a:lnTo>
                  <a:lnTo>
                    <a:pt x="168275" y="2107944"/>
                  </a:lnTo>
                  <a:lnTo>
                    <a:pt x="168502" y="2104146"/>
                  </a:lnTo>
                  <a:lnTo>
                    <a:pt x="168955" y="2100571"/>
                  </a:lnTo>
                  <a:lnTo>
                    <a:pt x="169635" y="2099230"/>
                  </a:lnTo>
                  <a:lnTo>
                    <a:pt x="170089" y="2097890"/>
                  </a:lnTo>
                  <a:lnTo>
                    <a:pt x="170769" y="2096996"/>
                  </a:lnTo>
                  <a:lnTo>
                    <a:pt x="171677" y="2096102"/>
                  </a:lnTo>
                  <a:lnTo>
                    <a:pt x="172811" y="2095655"/>
                  </a:lnTo>
                  <a:lnTo>
                    <a:pt x="173718" y="2095432"/>
                  </a:lnTo>
                  <a:close/>
                  <a:moveTo>
                    <a:pt x="2664732" y="2089083"/>
                  </a:moveTo>
                  <a:lnTo>
                    <a:pt x="2668360" y="2089083"/>
                  </a:lnTo>
                  <a:lnTo>
                    <a:pt x="2671762" y="2089315"/>
                  </a:lnTo>
                  <a:lnTo>
                    <a:pt x="2674937" y="2090010"/>
                  </a:lnTo>
                  <a:lnTo>
                    <a:pt x="2677432" y="2091401"/>
                  </a:lnTo>
                  <a:lnTo>
                    <a:pt x="2680153" y="2093023"/>
                  </a:lnTo>
                  <a:lnTo>
                    <a:pt x="2682194" y="2094645"/>
                  </a:lnTo>
                  <a:lnTo>
                    <a:pt x="2684235" y="2096731"/>
                  </a:lnTo>
                  <a:lnTo>
                    <a:pt x="2685823" y="2099048"/>
                  </a:lnTo>
                  <a:lnTo>
                    <a:pt x="2687410" y="2101598"/>
                  </a:lnTo>
                  <a:lnTo>
                    <a:pt x="2688544" y="2104147"/>
                  </a:lnTo>
                  <a:lnTo>
                    <a:pt x="2689452" y="2106928"/>
                  </a:lnTo>
                  <a:lnTo>
                    <a:pt x="2690132" y="2109477"/>
                  </a:lnTo>
                  <a:lnTo>
                    <a:pt x="2690585" y="2112490"/>
                  </a:lnTo>
                  <a:lnTo>
                    <a:pt x="2690812" y="2115271"/>
                  </a:lnTo>
                  <a:lnTo>
                    <a:pt x="2690812" y="2118052"/>
                  </a:lnTo>
                  <a:lnTo>
                    <a:pt x="2690585" y="2120833"/>
                  </a:lnTo>
                  <a:lnTo>
                    <a:pt x="2690132" y="2123151"/>
                  </a:lnTo>
                  <a:lnTo>
                    <a:pt x="2689452" y="2125932"/>
                  </a:lnTo>
                  <a:lnTo>
                    <a:pt x="2688998" y="2128249"/>
                  </a:lnTo>
                  <a:lnTo>
                    <a:pt x="2688318" y="2130567"/>
                  </a:lnTo>
                  <a:lnTo>
                    <a:pt x="2686050" y="2134970"/>
                  </a:lnTo>
                  <a:lnTo>
                    <a:pt x="2683782" y="2138910"/>
                  </a:lnTo>
                  <a:lnTo>
                    <a:pt x="2680834" y="2142386"/>
                  </a:lnTo>
                  <a:lnTo>
                    <a:pt x="2677659" y="2145631"/>
                  </a:lnTo>
                  <a:lnTo>
                    <a:pt x="2674030" y="2147948"/>
                  </a:lnTo>
                  <a:lnTo>
                    <a:pt x="2670628" y="2150034"/>
                  </a:lnTo>
                  <a:lnTo>
                    <a:pt x="2666773" y="2151424"/>
                  </a:lnTo>
                  <a:lnTo>
                    <a:pt x="2663144" y="2152351"/>
                  </a:lnTo>
                  <a:lnTo>
                    <a:pt x="2659289" y="2152583"/>
                  </a:lnTo>
                  <a:lnTo>
                    <a:pt x="2657475" y="2152583"/>
                  </a:lnTo>
                  <a:lnTo>
                    <a:pt x="2655660" y="2151888"/>
                  </a:lnTo>
                  <a:lnTo>
                    <a:pt x="2653846" y="2151656"/>
                  </a:lnTo>
                  <a:lnTo>
                    <a:pt x="2651805" y="2150961"/>
                  </a:lnTo>
                  <a:lnTo>
                    <a:pt x="2649990" y="2150034"/>
                  </a:lnTo>
                  <a:lnTo>
                    <a:pt x="2648176" y="2149107"/>
                  </a:lnTo>
                  <a:lnTo>
                    <a:pt x="2646589" y="2147948"/>
                  </a:lnTo>
                  <a:lnTo>
                    <a:pt x="2645228" y="2146558"/>
                  </a:lnTo>
                  <a:lnTo>
                    <a:pt x="2643640" y="2145167"/>
                  </a:lnTo>
                  <a:lnTo>
                    <a:pt x="2642280" y="2143081"/>
                  </a:lnTo>
                  <a:lnTo>
                    <a:pt x="2640239" y="2140069"/>
                  </a:lnTo>
                  <a:lnTo>
                    <a:pt x="2638651" y="2136360"/>
                  </a:lnTo>
                  <a:lnTo>
                    <a:pt x="2637290" y="2132189"/>
                  </a:lnTo>
                  <a:lnTo>
                    <a:pt x="2636837" y="2128249"/>
                  </a:lnTo>
                  <a:lnTo>
                    <a:pt x="2636837" y="2124078"/>
                  </a:lnTo>
                  <a:lnTo>
                    <a:pt x="2637064" y="2119674"/>
                  </a:lnTo>
                  <a:lnTo>
                    <a:pt x="2637744" y="2115503"/>
                  </a:lnTo>
                  <a:lnTo>
                    <a:pt x="2639105" y="2111331"/>
                  </a:lnTo>
                  <a:lnTo>
                    <a:pt x="2640919" y="2107392"/>
                  </a:lnTo>
                  <a:lnTo>
                    <a:pt x="2642960" y="2103683"/>
                  </a:lnTo>
                  <a:lnTo>
                    <a:pt x="2645681" y="2099975"/>
                  </a:lnTo>
                  <a:lnTo>
                    <a:pt x="2648856" y="2096963"/>
                  </a:lnTo>
                  <a:lnTo>
                    <a:pt x="2652259" y="2094182"/>
                  </a:lnTo>
                  <a:lnTo>
                    <a:pt x="2655887" y="2091864"/>
                  </a:lnTo>
                  <a:lnTo>
                    <a:pt x="2657928" y="2090937"/>
                  </a:lnTo>
                  <a:lnTo>
                    <a:pt x="2659969" y="2090010"/>
                  </a:lnTo>
                  <a:lnTo>
                    <a:pt x="2662464" y="2089315"/>
                  </a:lnTo>
                  <a:lnTo>
                    <a:pt x="2664732" y="2089083"/>
                  </a:lnTo>
                  <a:close/>
                  <a:moveTo>
                    <a:pt x="1587472" y="2082733"/>
                  </a:moveTo>
                  <a:lnTo>
                    <a:pt x="1590441" y="2082733"/>
                  </a:lnTo>
                  <a:lnTo>
                    <a:pt x="1595009" y="2082962"/>
                  </a:lnTo>
                  <a:lnTo>
                    <a:pt x="1599119" y="2083879"/>
                  </a:lnTo>
                  <a:lnTo>
                    <a:pt x="1602774" y="2085025"/>
                  </a:lnTo>
                  <a:lnTo>
                    <a:pt x="1606199" y="2086630"/>
                  </a:lnTo>
                  <a:lnTo>
                    <a:pt x="1609396" y="2088464"/>
                  </a:lnTo>
                  <a:lnTo>
                    <a:pt x="1612365" y="2090527"/>
                  </a:lnTo>
                  <a:lnTo>
                    <a:pt x="1614878" y="2093049"/>
                  </a:lnTo>
                  <a:lnTo>
                    <a:pt x="1616933" y="2095571"/>
                  </a:lnTo>
                  <a:lnTo>
                    <a:pt x="1618760" y="2098322"/>
                  </a:lnTo>
                  <a:lnTo>
                    <a:pt x="1620359" y="2100843"/>
                  </a:lnTo>
                  <a:lnTo>
                    <a:pt x="1621729" y="2103823"/>
                  </a:lnTo>
                  <a:lnTo>
                    <a:pt x="1622871" y="2106574"/>
                  </a:lnTo>
                  <a:lnTo>
                    <a:pt x="1623556" y="2109554"/>
                  </a:lnTo>
                  <a:lnTo>
                    <a:pt x="1624013" y="2112535"/>
                  </a:lnTo>
                  <a:lnTo>
                    <a:pt x="1624013" y="2115056"/>
                  </a:lnTo>
                  <a:lnTo>
                    <a:pt x="1624013" y="2117807"/>
                  </a:lnTo>
                  <a:lnTo>
                    <a:pt x="1623784" y="2120329"/>
                  </a:lnTo>
                  <a:lnTo>
                    <a:pt x="1623328" y="2122850"/>
                  </a:lnTo>
                  <a:lnTo>
                    <a:pt x="1622414" y="2125143"/>
                  </a:lnTo>
                  <a:lnTo>
                    <a:pt x="1621729" y="2127435"/>
                  </a:lnTo>
                  <a:lnTo>
                    <a:pt x="1620587" y="2129728"/>
                  </a:lnTo>
                  <a:lnTo>
                    <a:pt x="1619674" y="2131791"/>
                  </a:lnTo>
                  <a:lnTo>
                    <a:pt x="1618303" y="2133625"/>
                  </a:lnTo>
                  <a:lnTo>
                    <a:pt x="1616933" y="2135459"/>
                  </a:lnTo>
                  <a:lnTo>
                    <a:pt x="1615334" y="2137063"/>
                  </a:lnTo>
                  <a:lnTo>
                    <a:pt x="1613507" y="2138668"/>
                  </a:lnTo>
                  <a:lnTo>
                    <a:pt x="1611909" y="2140044"/>
                  </a:lnTo>
                  <a:lnTo>
                    <a:pt x="1610082" y="2141190"/>
                  </a:lnTo>
                  <a:lnTo>
                    <a:pt x="1608026" y="2142565"/>
                  </a:lnTo>
                  <a:lnTo>
                    <a:pt x="1605971" y="2143253"/>
                  </a:lnTo>
                  <a:lnTo>
                    <a:pt x="1601632" y="2144858"/>
                  </a:lnTo>
                  <a:lnTo>
                    <a:pt x="1597292" y="2146004"/>
                  </a:lnTo>
                  <a:lnTo>
                    <a:pt x="1592725" y="2146233"/>
                  </a:lnTo>
                  <a:lnTo>
                    <a:pt x="1590441" y="2146233"/>
                  </a:lnTo>
                  <a:lnTo>
                    <a:pt x="1588157" y="2146004"/>
                  </a:lnTo>
                  <a:lnTo>
                    <a:pt x="1585645" y="2145775"/>
                  </a:lnTo>
                  <a:lnTo>
                    <a:pt x="1583590" y="2145316"/>
                  </a:lnTo>
                  <a:lnTo>
                    <a:pt x="1581306" y="2144399"/>
                  </a:lnTo>
                  <a:lnTo>
                    <a:pt x="1578794" y="2143711"/>
                  </a:lnTo>
                  <a:lnTo>
                    <a:pt x="1576738" y="2142565"/>
                  </a:lnTo>
                  <a:lnTo>
                    <a:pt x="1574683" y="2141190"/>
                  </a:lnTo>
                  <a:lnTo>
                    <a:pt x="1572627" y="2140044"/>
                  </a:lnTo>
                  <a:lnTo>
                    <a:pt x="1570344" y="2137980"/>
                  </a:lnTo>
                  <a:lnTo>
                    <a:pt x="1568517" y="2136605"/>
                  </a:lnTo>
                  <a:lnTo>
                    <a:pt x="1566690" y="2134313"/>
                  </a:lnTo>
                  <a:lnTo>
                    <a:pt x="1565091" y="2132479"/>
                  </a:lnTo>
                  <a:lnTo>
                    <a:pt x="1563949" y="2130645"/>
                  </a:lnTo>
                  <a:lnTo>
                    <a:pt x="1562807" y="2128811"/>
                  </a:lnTo>
                  <a:lnTo>
                    <a:pt x="1561665" y="2126748"/>
                  </a:lnTo>
                  <a:lnTo>
                    <a:pt x="1560295" y="2122850"/>
                  </a:lnTo>
                  <a:lnTo>
                    <a:pt x="1559153" y="2118495"/>
                  </a:lnTo>
                  <a:lnTo>
                    <a:pt x="1558925" y="2114369"/>
                  </a:lnTo>
                  <a:lnTo>
                    <a:pt x="1558925" y="2110013"/>
                  </a:lnTo>
                  <a:lnTo>
                    <a:pt x="1559610" y="2105887"/>
                  </a:lnTo>
                  <a:lnTo>
                    <a:pt x="1560980" y="2101989"/>
                  </a:lnTo>
                  <a:lnTo>
                    <a:pt x="1562807" y="2098322"/>
                  </a:lnTo>
                  <a:lnTo>
                    <a:pt x="1565091" y="2094424"/>
                  </a:lnTo>
                  <a:lnTo>
                    <a:pt x="1566690" y="2093049"/>
                  </a:lnTo>
                  <a:lnTo>
                    <a:pt x="1568060" y="2091444"/>
                  </a:lnTo>
                  <a:lnTo>
                    <a:pt x="1569887" y="2090069"/>
                  </a:lnTo>
                  <a:lnTo>
                    <a:pt x="1571486" y="2088464"/>
                  </a:lnTo>
                  <a:lnTo>
                    <a:pt x="1573541" y="2087318"/>
                  </a:lnTo>
                  <a:lnTo>
                    <a:pt x="1575368" y="2086401"/>
                  </a:lnTo>
                  <a:lnTo>
                    <a:pt x="1577880" y="2085255"/>
                  </a:lnTo>
                  <a:lnTo>
                    <a:pt x="1579936" y="2084567"/>
                  </a:lnTo>
                  <a:lnTo>
                    <a:pt x="1582219" y="2083650"/>
                  </a:lnTo>
                  <a:lnTo>
                    <a:pt x="1584960" y="2083192"/>
                  </a:lnTo>
                  <a:lnTo>
                    <a:pt x="1587472" y="2082733"/>
                  </a:lnTo>
                  <a:close/>
                  <a:moveTo>
                    <a:pt x="1799668" y="2081145"/>
                  </a:moveTo>
                  <a:lnTo>
                    <a:pt x="1803901" y="2081374"/>
                  </a:lnTo>
                  <a:lnTo>
                    <a:pt x="1808134" y="2082062"/>
                  </a:lnTo>
                  <a:lnTo>
                    <a:pt x="1811699" y="2083437"/>
                  </a:lnTo>
                  <a:lnTo>
                    <a:pt x="1815041" y="2084813"/>
                  </a:lnTo>
                  <a:lnTo>
                    <a:pt x="1818161" y="2086647"/>
                  </a:lnTo>
                  <a:lnTo>
                    <a:pt x="1820612" y="2088710"/>
                  </a:lnTo>
                  <a:lnTo>
                    <a:pt x="1822840" y="2091232"/>
                  </a:lnTo>
                  <a:lnTo>
                    <a:pt x="1825291" y="2093524"/>
                  </a:lnTo>
                  <a:lnTo>
                    <a:pt x="1827073" y="2096046"/>
                  </a:lnTo>
                  <a:lnTo>
                    <a:pt x="1828633" y="2098797"/>
                  </a:lnTo>
                  <a:lnTo>
                    <a:pt x="1829524" y="2101777"/>
                  </a:lnTo>
                  <a:lnTo>
                    <a:pt x="1830638" y="2104528"/>
                  </a:lnTo>
                  <a:lnTo>
                    <a:pt x="1831306" y="2107508"/>
                  </a:lnTo>
                  <a:lnTo>
                    <a:pt x="1831752" y="2110259"/>
                  </a:lnTo>
                  <a:lnTo>
                    <a:pt x="1831975" y="2113010"/>
                  </a:lnTo>
                  <a:lnTo>
                    <a:pt x="1831975" y="2115761"/>
                  </a:lnTo>
                  <a:lnTo>
                    <a:pt x="1831306" y="2118282"/>
                  </a:lnTo>
                  <a:lnTo>
                    <a:pt x="1830861" y="2120804"/>
                  </a:lnTo>
                  <a:lnTo>
                    <a:pt x="1830415" y="2123096"/>
                  </a:lnTo>
                  <a:lnTo>
                    <a:pt x="1829524" y="2125389"/>
                  </a:lnTo>
                  <a:lnTo>
                    <a:pt x="1828633" y="2127681"/>
                  </a:lnTo>
                  <a:lnTo>
                    <a:pt x="1827296" y="2129744"/>
                  </a:lnTo>
                  <a:lnTo>
                    <a:pt x="1826182" y="2131578"/>
                  </a:lnTo>
                  <a:lnTo>
                    <a:pt x="1824845" y="2133412"/>
                  </a:lnTo>
                  <a:lnTo>
                    <a:pt x="1823285" y="2135246"/>
                  </a:lnTo>
                  <a:lnTo>
                    <a:pt x="1821726" y="2136622"/>
                  </a:lnTo>
                  <a:lnTo>
                    <a:pt x="1819943" y="2138226"/>
                  </a:lnTo>
                  <a:lnTo>
                    <a:pt x="1818161" y="2139373"/>
                  </a:lnTo>
                  <a:lnTo>
                    <a:pt x="1814150" y="2141665"/>
                  </a:lnTo>
                  <a:lnTo>
                    <a:pt x="1810140" y="2143499"/>
                  </a:lnTo>
                  <a:lnTo>
                    <a:pt x="1805684" y="2144416"/>
                  </a:lnTo>
                  <a:lnTo>
                    <a:pt x="1801450" y="2144645"/>
                  </a:lnTo>
                  <a:lnTo>
                    <a:pt x="1798999" y="2144645"/>
                  </a:lnTo>
                  <a:lnTo>
                    <a:pt x="1796771" y="2144645"/>
                  </a:lnTo>
                  <a:lnTo>
                    <a:pt x="1794543" y="2144187"/>
                  </a:lnTo>
                  <a:lnTo>
                    <a:pt x="1792315" y="2143957"/>
                  </a:lnTo>
                  <a:lnTo>
                    <a:pt x="1790087" y="2143040"/>
                  </a:lnTo>
                  <a:lnTo>
                    <a:pt x="1788082" y="2142353"/>
                  </a:lnTo>
                  <a:lnTo>
                    <a:pt x="1785854" y="2141206"/>
                  </a:lnTo>
                  <a:lnTo>
                    <a:pt x="1783626" y="2140290"/>
                  </a:lnTo>
                  <a:lnTo>
                    <a:pt x="1781843" y="2138914"/>
                  </a:lnTo>
                  <a:lnTo>
                    <a:pt x="1779838" y="2137309"/>
                  </a:lnTo>
                  <a:lnTo>
                    <a:pt x="1778055" y="2135475"/>
                  </a:lnTo>
                  <a:lnTo>
                    <a:pt x="1776273" y="2133642"/>
                  </a:lnTo>
                  <a:lnTo>
                    <a:pt x="1774713" y="2131808"/>
                  </a:lnTo>
                  <a:lnTo>
                    <a:pt x="1773377" y="2129974"/>
                  </a:lnTo>
                  <a:lnTo>
                    <a:pt x="1772485" y="2128140"/>
                  </a:lnTo>
                  <a:lnTo>
                    <a:pt x="1771371" y="2126077"/>
                  </a:lnTo>
                  <a:lnTo>
                    <a:pt x="1769812" y="2121950"/>
                  </a:lnTo>
                  <a:lnTo>
                    <a:pt x="1769143" y="2117824"/>
                  </a:lnTo>
                  <a:lnTo>
                    <a:pt x="1768475" y="2113468"/>
                  </a:lnTo>
                  <a:lnTo>
                    <a:pt x="1768920" y="2109342"/>
                  </a:lnTo>
                  <a:lnTo>
                    <a:pt x="1769589" y="2105216"/>
                  </a:lnTo>
                  <a:lnTo>
                    <a:pt x="1770926" y="2101089"/>
                  </a:lnTo>
                  <a:lnTo>
                    <a:pt x="1772708" y="2097192"/>
                  </a:lnTo>
                  <a:lnTo>
                    <a:pt x="1774936" y="2093753"/>
                  </a:lnTo>
                  <a:lnTo>
                    <a:pt x="1777833" y="2090315"/>
                  </a:lnTo>
                  <a:lnTo>
                    <a:pt x="1779615" y="2088939"/>
                  </a:lnTo>
                  <a:lnTo>
                    <a:pt x="1781398" y="2087335"/>
                  </a:lnTo>
                  <a:lnTo>
                    <a:pt x="1783180" y="2086418"/>
                  </a:lnTo>
                  <a:lnTo>
                    <a:pt x="1785185" y="2085042"/>
                  </a:lnTo>
                  <a:lnTo>
                    <a:pt x="1787191" y="2084125"/>
                  </a:lnTo>
                  <a:lnTo>
                    <a:pt x="1789641" y="2083208"/>
                  </a:lnTo>
                  <a:lnTo>
                    <a:pt x="1791869" y="2082521"/>
                  </a:lnTo>
                  <a:lnTo>
                    <a:pt x="1794320" y="2081833"/>
                  </a:lnTo>
                  <a:lnTo>
                    <a:pt x="1796771" y="2081374"/>
                  </a:lnTo>
                  <a:lnTo>
                    <a:pt x="1799668" y="2081145"/>
                  </a:lnTo>
                  <a:close/>
                  <a:moveTo>
                    <a:pt x="1385434" y="2079558"/>
                  </a:moveTo>
                  <a:lnTo>
                    <a:pt x="1389743" y="2080005"/>
                  </a:lnTo>
                  <a:lnTo>
                    <a:pt x="1393598" y="2081123"/>
                  </a:lnTo>
                  <a:lnTo>
                    <a:pt x="1397227" y="2082240"/>
                  </a:lnTo>
                  <a:lnTo>
                    <a:pt x="1400629" y="2083805"/>
                  </a:lnTo>
                  <a:lnTo>
                    <a:pt x="1403577" y="2085593"/>
                  </a:lnTo>
                  <a:lnTo>
                    <a:pt x="1406298" y="2087605"/>
                  </a:lnTo>
                  <a:lnTo>
                    <a:pt x="1408793" y="2090063"/>
                  </a:lnTo>
                  <a:lnTo>
                    <a:pt x="1410834" y="2092522"/>
                  </a:lnTo>
                  <a:lnTo>
                    <a:pt x="1412648" y="2095204"/>
                  </a:lnTo>
                  <a:lnTo>
                    <a:pt x="1414236" y="2098110"/>
                  </a:lnTo>
                  <a:lnTo>
                    <a:pt x="1415143" y="2100792"/>
                  </a:lnTo>
                  <a:lnTo>
                    <a:pt x="1416277" y="2103697"/>
                  </a:lnTo>
                  <a:lnTo>
                    <a:pt x="1416957" y="2106603"/>
                  </a:lnTo>
                  <a:lnTo>
                    <a:pt x="1417638" y="2109285"/>
                  </a:lnTo>
                  <a:lnTo>
                    <a:pt x="1417638" y="2111967"/>
                  </a:lnTo>
                  <a:lnTo>
                    <a:pt x="1417638" y="2114426"/>
                  </a:lnTo>
                  <a:lnTo>
                    <a:pt x="1417411" y="2117108"/>
                  </a:lnTo>
                  <a:lnTo>
                    <a:pt x="1416957" y="2119343"/>
                  </a:lnTo>
                  <a:lnTo>
                    <a:pt x="1416277" y="2121802"/>
                  </a:lnTo>
                  <a:lnTo>
                    <a:pt x="1415597" y="2124037"/>
                  </a:lnTo>
                  <a:lnTo>
                    <a:pt x="1414690" y="2126049"/>
                  </a:lnTo>
                  <a:lnTo>
                    <a:pt x="1413782" y="2127837"/>
                  </a:lnTo>
                  <a:lnTo>
                    <a:pt x="1412422" y="2129625"/>
                  </a:lnTo>
                  <a:lnTo>
                    <a:pt x="1411061" y="2131413"/>
                  </a:lnTo>
                  <a:lnTo>
                    <a:pt x="1409473" y="2132978"/>
                  </a:lnTo>
                  <a:lnTo>
                    <a:pt x="1407886" y="2134542"/>
                  </a:lnTo>
                  <a:lnTo>
                    <a:pt x="1406298" y="2135883"/>
                  </a:lnTo>
                  <a:lnTo>
                    <a:pt x="1404484" y="2137224"/>
                  </a:lnTo>
                  <a:lnTo>
                    <a:pt x="1402670" y="2138118"/>
                  </a:lnTo>
                  <a:lnTo>
                    <a:pt x="1400855" y="2139012"/>
                  </a:lnTo>
                  <a:lnTo>
                    <a:pt x="1396773" y="2140577"/>
                  </a:lnTo>
                  <a:lnTo>
                    <a:pt x="1392464" y="2141248"/>
                  </a:lnTo>
                  <a:lnTo>
                    <a:pt x="1388382" y="2141471"/>
                  </a:lnTo>
                  <a:lnTo>
                    <a:pt x="1385887" y="2141471"/>
                  </a:lnTo>
                  <a:lnTo>
                    <a:pt x="1383846" y="2141248"/>
                  </a:lnTo>
                  <a:lnTo>
                    <a:pt x="1381579" y="2140801"/>
                  </a:lnTo>
                  <a:lnTo>
                    <a:pt x="1379537" y="2140130"/>
                  </a:lnTo>
                  <a:lnTo>
                    <a:pt x="1377043" y="2139460"/>
                  </a:lnTo>
                  <a:lnTo>
                    <a:pt x="1375002" y="2138789"/>
                  </a:lnTo>
                  <a:lnTo>
                    <a:pt x="1372961" y="2137671"/>
                  </a:lnTo>
                  <a:lnTo>
                    <a:pt x="1370920" y="2136330"/>
                  </a:lnTo>
                  <a:lnTo>
                    <a:pt x="1369105" y="2134766"/>
                  </a:lnTo>
                  <a:lnTo>
                    <a:pt x="1366837" y="2133201"/>
                  </a:lnTo>
                  <a:lnTo>
                    <a:pt x="1365023" y="2131413"/>
                  </a:lnTo>
                  <a:lnTo>
                    <a:pt x="1363209" y="2129625"/>
                  </a:lnTo>
                  <a:lnTo>
                    <a:pt x="1362075" y="2127837"/>
                  </a:lnTo>
                  <a:lnTo>
                    <a:pt x="1360714" y="2125825"/>
                  </a:lnTo>
                  <a:lnTo>
                    <a:pt x="1358673" y="2122026"/>
                  </a:lnTo>
                  <a:lnTo>
                    <a:pt x="1357085" y="2118002"/>
                  </a:lnTo>
                  <a:lnTo>
                    <a:pt x="1355952" y="2113979"/>
                  </a:lnTo>
                  <a:lnTo>
                    <a:pt x="1355725" y="2109956"/>
                  </a:lnTo>
                  <a:lnTo>
                    <a:pt x="1355725" y="2105709"/>
                  </a:lnTo>
                  <a:lnTo>
                    <a:pt x="1356405" y="2101686"/>
                  </a:lnTo>
                  <a:lnTo>
                    <a:pt x="1357539" y="2097663"/>
                  </a:lnTo>
                  <a:lnTo>
                    <a:pt x="1359353" y="2094086"/>
                  </a:lnTo>
                  <a:lnTo>
                    <a:pt x="1361621" y="2090510"/>
                  </a:lnTo>
                  <a:lnTo>
                    <a:pt x="1362982" y="2088946"/>
                  </a:lnTo>
                  <a:lnTo>
                    <a:pt x="1364343" y="2087605"/>
                  </a:lnTo>
                  <a:lnTo>
                    <a:pt x="1365930" y="2086263"/>
                  </a:lnTo>
                  <a:lnTo>
                    <a:pt x="1367744" y="2084922"/>
                  </a:lnTo>
                  <a:lnTo>
                    <a:pt x="1369332" y="2083805"/>
                  </a:lnTo>
                  <a:lnTo>
                    <a:pt x="1371373" y="2082911"/>
                  </a:lnTo>
                  <a:lnTo>
                    <a:pt x="1373414" y="2081793"/>
                  </a:lnTo>
                  <a:lnTo>
                    <a:pt x="1375455" y="2081123"/>
                  </a:lnTo>
                  <a:lnTo>
                    <a:pt x="1377950" y="2080452"/>
                  </a:lnTo>
                  <a:lnTo>
                    <a:pt x="1380218" y="2080005"/>
                  </a:lnTo>
                  <a:lnTo>
                    <a:pt x="1382939" y="2079782"/>
                  </a:lnTo>
                  <a:lnTo>
                    <a:pt x="1385434" y="2079558"/>
                  </a:lnTo>
                  <a:close/>
                  <a:moveTo>
                    <a:pt x="2005361" y="2076383"/>
                  </a:moveTo>
                  <a:lnTo>
                    <a:pt x="2009815" y="2076607"/>
                  </a:lnTo>
                  <a:lnTo>
                    <a:pt x="2013601" y="2077054"/>
                  </a:lnTo>
                  <a:lnTo>
                    <a:pt x="2017164" y="2078171"/>
                  </a:lnTo>
                  <a:lnTo>
                    <a:pt x="2020282" y="2079736"/>
                  </a:lnTo>
                  <a:lnTo>
                    <a:pt x="2023400" y="2081300"/>
                  </a:lnTo>
                  <a:lnTo>
                    <a:pt x="2025850" y="2083312"/>
                  </a:lnTo>
                  <a:lnTo>
                    <a:pt x="2028300" y="2085324"/>
                  </a:lnTo>
                  <a:lnTo>
                    <a:pt x="2030304" y="2087782"/>
                  </a:lnTo>
                  <a:lnTo>
                    <a:pt x="2032086" y="2090241"/>
                  </a:lnTo>
                  <a:lnTo>
                    <a:pt x="2033422" y="2093147"/>
                  </a:lnTo>
                  <a:lnTo>
                    <a:pt x="2034536" y="2095605"/>
                  </a:lnTo>
                  <a:lnTo>
                    <a:pt x="2035649" y="2098511"/>
                  </a:lnTo>
                  <a:lnTo>
                    <a:pt x="2036095" y="2101193"/>
                  </a:lnTo>
                  <a:lnTo>
                    <a:pt x="2036763" y="2103875"/>
                  </a:lnTo>
                  <a:lnTo>
                    <a:pt x="2036763" y="2106781"/>
                  </a:lnTo>
                  <a:lnTo>
                    <a:pt x="2036763" y="2109239"/>
                  </a:lnTo>
                  <a:lnTo>
                    <a:pt x="2036317" y="2111922"/>
                  </a:lnTo>
                  <a:lnTo>
                    <a:pt x="2035872" y="2114157"/>
                  </a:lnTo>
                  <a:lnTo>
                    <a:pt x="2035204" y="2116615"/>
                  </a:lnTo>
                  <a:lnTo>
                    <a:pt x="2034313" y="2118851"/>
                  </a:lnTo>
                  <a:lnTo>
                    <a:pt x="2033422" y="2121086"/>
                  </a:lnTo>
                  <a:lnTo>
                    <a:pt x="2032309" y="2122874"/>
                  </a:lnTo>
                  <a:lnTo>
                    <a:pt x="2030972" y="2124885"/>
                  </a:lnTo>
                  <a:lnTo>
                    <a:pt x="2029413" y="2126673"/>
                  </a:lnTo>
                  <a:lnTo>
                    <a:pt x="2028300" y="2128238"/>
                  </a:lnTo>
                  <a:lnTo>
                    <a:pt x="2026518" y="2130026"/>
                  </a:lnTo>
                  <a:lnTo>
                    <a:pt x="2024959" y="2131367"/>
                  </a:lnTo>
                  <a:lnTo>
                    <a:pt x="2023178" y="2132708"/>
                  </a:lnTo>
                  <a:lnTo>
                    <a:pt x="2019169" y="2134943"/>
                  </a:lnTo>
                  <a:lnTo>
                    <a:pt x="2015160" y="2136732"/>
                  </a:lnTo>
                  <a:lnTo>
                    <a:pt x="2010929" y="2137849"/>
                  </a:lnTo>
                  <a:lnTo>
                    <a:pt x="2006697" y="2138296"/>
                  </a:lnTo>
                  <a:lnTo>
                    <a:pt x="2004470" y="2138296"/>
                  </a:lnTo>
                  <a:lnTo>
                    <a:pt x="2002243" y="2138296"/>
                  </a:lnTo>
                  <a:lnTo>
                    <a:pt x="2000016" y="2138073"/>
                  </a:lnTo>
                  <a:lnTo>
                    <a:pt x="1998011" y="2137626"/>
                  </a:lnTo>
                  <a:lnTo>
                    <a:pt x="1995562" y="2136955"/>
                  </a:lnTo>
                  <a:lnTo>
                    <a:pt x="1993557" y="2136285"/>
                  </a:lnTo>
                  <a:lnTo>
                    <a:pt x="1991553" y="2135167"/>
                  </a:lnTo>
                  <a:lnTo>
                    <a:pt x="1989549" y="2134273"/>
                  </a:lnTo>
                  <a:lnTo>
                    <a:pt x="1987544" y="2132932"/>
                  </a:lnTo>
                  <a:lnTo>
                    <a:pt x="1985540" y="2131367"/>
                  </a:lnTo>
                  <a:lnTo>
                    <a:pt x="1983758" y="2129803"/>
                  </a:lnTo>
                  <a:lnTo>
                    <a:pt x="1981976" y="2127791"/>
                  </a:lnTo>
                  <a:lnTo>
                    <a:pt x="1980863" y="2126226"/>
                  </a:lnTo>
                  <a:lnTo>
                    <a:pt x="1979527" y="2124438"/>
                  </a:lnTo>
                  <a:lnTo>
                    <a:pt x="1978413" y="2122650"/>
                  </a:lnTo>
                  <a:lnTo>
                    <a:pt x="1977522" y="2120639"/>
                  </a:lnTo>
                  <a:lnTo>
                    <a:pt x="1975963" y="2116615"/>
                  </a:lnTo>
                  <a:lnTo>
                    <a:pt x="1975072" y="2112592"/>
                  </a:lnTo>
                  <a:lnTo>
                    <a:pt x="1974850" y="2108569"/>
                  </a:lnTo>
                  <a:lnTo>
                    <a:pt x="1975072" y="2104322"/>
                  </a:lnTo>
                  <a:lnTo>
                    <a:pt x="1975963" y="2100299"/>
                  </a:lnTo>
                  <a:lnTo>
                    <a:pt x="1977077" y="2096276"/>
                  </a:lnTo>
                  <a:lnTo>
                    <a:pt x="1979081" y="2092476"/>
                  </a:lnTo>
                  <a:lnTo>
                    <a:pt x="1981308" y="2088900"/>
                  </a:lnTo>
                  <a:lnTo>
                    <a:pt x="1984204" y="2085771"/>
                  </a:lnTo>
                  <a:lnTo>
                    <a:pt x="1985540" y="2084206"/>
                  </a:lnTo>
                  <a:lnTo>
                    <a:pt x="1987544" y="2083088"/>
                  </a:lnTo>
                  <a:lnTo>
                    <a:pt x="1989326" y="2081747"/>
                  </a:lnTo>
                  <a:lnTo>
                    <a:pt x="1991330" y="2080406"/>
                  </a:lnTo>
                  <a:lnTo>
                    <a:pt x="1993335" y="2079289"/>
                  </a:lnTo>
                  <a:lnTo>
                    <a:pt x="1995339" y="2078395"/>
                  </a:lnTo>
                  <a:lnTo>
                    <a:pt x="1997789" y="2077501"/>
                  </a:lnTo>
                  <a:lnTo>
                    <a:pt x="2000239" y="2077054"/>
                  </a:lnTo>
                  <a:lnTo>
                    <a:pt x="2002911" y="2076607"/>
                  </a:lnTo>
                  <a:lnTo>
                    <a:pt x="2005361" y="2076383"/>
                  </a:lnTo>
                  <a:close/>
                  <a:moveTo>
                    <a:pt x="60790" y="2074795"/>
                  </a:moveTo>
                  <a:lnTo>
                    <a:pt x="61722" y="2075252"/>
                  </a:lnTo>
                  <a:lnTo>
                    <a:pt x="63119" y="2078222"/>
                  </a:lnTo>
                  <a:lnTo>
                    <a:pt x="64982" y="2082106"/>
                  </a:lnTo>
                  <a:lnTo>
                    <a:pt x="66611" y="2086904"/>
                  </a:lnTo>
                  <a:lnTo>
                    <a:pt x="68474" y="2092158"/>
                  </a:lnTo>
                  <a:lnTo>
                    <a:pt x="71734" y="2103810"/>
                  </a:lnTo>
                  <a:lnTo>
                    <a:pt x="74528" y="2114547"/>
                  </a:lnTo>
                  <a:lnTo>
                    <a:pt x="75692" y="2120030"/>
                  </a:lnTo>
                  <a:lnTo>
                    <a:pt x="77089" y="2126884"/>
                  </a:lnTo>
                  <a:lnTo>
                    <a:pt x="77555" y="2130311"/>
                  </a:lnTo>
                  <a:lnTo>
                    <a:pt x="77788" y="2133510"/>
                  </a:lnTo>
                  <a:lnTo>
                    <a:pt x="77788" y="2135566"/>
                  </a:lnTo>
                  <a:lnTo>
                    <a:pt x="77555" y="2136480"/>
                  </a:lnTo>
                  <a:lnTo>
                    <a:pt x="77322" y="2136708"/>
                  </a:lnTo>
                  <a:lnTo>
                    <a:pt x="77089" y="2136480"/>
                  </a:lnTo>
                  <a:lnTo>
                    <a:pt x="76391" y="2135794"/>
                  </a:lnTo>
                  <a:lnTo>
                    <a:pt x="75227" y="2133738"/>
                  </a:lnTo>
                  <a:lnTo>
                    <a:pt x="73829" y="2130768"/>
                  </a:lnTo>
                  <a:lnTo>
                    <a:pt x="72432" y="2126884"/>
                  </a:lnTo>
                  <a:lnTo>
                    <a:pt x="69173" y="2117060"/>
                  </a:lnTo>
                  <a:lnTo>
                    <a:pt x="65913" y="2106323"/>
                  </a:lnTo>
                  <a:lnTo>
                    <a:pt x="63352" y="2095357"/>
                  </a:lnTo>
                  <a:lnTo>
                    <a:pt x="61489" y="2085533"/>
                  </a:lnTo>
                  <a:lnTo>
                    <a:pt x="60558" y="2081420"/>
                  </a:lnTo>
                  <a:lnTo>
                    <a:pt x="60325" y="2078222"/>
                  </a:lnTo>
                  <a:lnTo>
                    <a:pt x="60325" y="2076166"/>
                  </a:lnTo>
                  <a:lnTo>
                    <a:pt x="60558" y="2075252"/>
                  </a:lnTo>
                  <a:lnTo>
                    <a:pt x="60790" y="2074795"/>
                  </a:lnTo>
                  <a:close/>
                  <a:moveTo>
                    <a:pt x="1187126" y="2071620"/>
                  </a:moveTo>
                  <a:lnTo>
                    <a:pt x="1189837" y="2071620"/>
                  </a:lnTo>
                  <a:lnTo>
                    <a:pt x="1193904" y="2072305"/>
                  </a:lnTo>
                  <a:lnTo>
                    <a:pt x="1197518" y="2073219"/>
                  </a:lnTo>
                  <a:lnTo>
                    <a:pt x="1200907" y="2074818"/>
                  </a:lnTo>
                  <a:lnTo>
                    <a:pt x="1204070" y="2076417"/>
                  </a:lnTo>
                  <a:lnTo>
                    <a:pt x="1207007" y="2078473"/>
                  </a:lnTo>
                  <a:lnTo>
                    <a:pt x="1209492" y="2080528"/>
                  </a:lnTo>
                  <a:lnTo>
                    <a:pt x="1211977" y="2083041"/>
                  </a:lnTo>
                  <a:lnTo>
                    <a:pt x="1214010" y="2085554"/>
                  </a:lnTo>
                  <a:lnTo>
                    <a:pt x="1215818" y="2088295"/>
                  </a:lnTo>
                  <a:lnTo>
                    <a:pt x="1217173" y="2091036"/>
                  </a:lnTo>
                  <a:lnTo>
                    <a:pt x="1218303" y="2094005"/>
                  </a:lnTo>
                  <a:lnTo>
                    <a:pt x="1219432" y="2096974"/>
                  </a:lnTo>
                  <a:lnTo>
                    <a:pt x="1219884" y="2099715"/>
                  </a:lnTo>
                  <a:lnTo>
                    <a:pt x="1220562" y="2102685"/>
                  </a:lnTo>
                  <a:lnTo>
                    <a:pt x="1220788" y="2105654"/>
                  </a:lnTo>
                  <a:lnTo>
                    <a:pt x="1220788" y="2108167"/>
                  </a:lnTo>
                  <a:lnTo>
                    <a:pt x="1220562" y="2110679"/>
                  </a:lnTo>
                  <a:lnTo>
                    <a:pt x="1220110" y="2112964"/>
                  </a:lnTo>
                  <a:lnTo>
                    <a:pt x="1219658" y="2115019"/>
                  </a:lnTo>
                  <a:lnTo>
                    <a:pt x="1218980" y="2117075"/>
                  </a:lnTo>
                  <a:lnTo>
                    <a:pt x="1218077" y="2119359"/>
                  </a:lnTo>
                  <a:lnTo>
                    <a:pt x="1217399" y="2121187"/>
                  </a:lnTo>
                  <a:lnTo>
                    <a:pt x="1216269" y="2123014"/>
                  </a:lnTo>
                  <a:lnTo>
                    <a:pt x="1214914" y="2124841"/>
                  </a:lnTo>
                  <a:lnTo>
                    <a:pt x="1212429" y="2127811"/>
                  </a:lnTo>
                  <a:lnTo>
                    <a:pt x="1209266" y="2130323"/>
                  </a:lnTo>
                  <a:lnTo>
                    <a:pt x="1206103" y="2132151"/>
                  </a:lnTo>
                  <a:lnTo>
                    <a:pt x="1202489" y="2133750"/>
                  </a:lnTo>
                  <a:lnTo>
                    <a:pt x="1198648" y="2134892"/>
                  </a:lnTo>
                  <a:lnTo>
                    <a:pt x="1194807" y="2135120"/>
                  </a:lnTo>
                  <a:lnTo>
                    <a:pt x="1190741" y="2135120"/>
                  </a:lnTo>
                  <a:lnTo>
                    <a:pt x="1186675" y="2134206"/>
                  </a:lnTo>
                  <a:lnTo>
                    <a:pt x="1182834" y="2133064"/>
                  </a:lnTo>
                  <a:lnTo>
                    <a:pt x="1180575" y="2131922"/>
                  </a:lnTo>
                  <a:lnTo>
                    <a:pt x="1178767" y="2130780"/>
                  </a:lnTo>
                  <a:lnTo>
                    <a:pt x="1176960" y="2129638"/>
                  </a:lnTo>
                  <a:lnTo>
                    <a:pt x="1175153" y="2128268"/>
                  </a:lnTo>
                  <a:lnTo>
                    <a:pt x="1173346" y="2126669"/>
                  </a:lnTo>
                  <a:lnTo>
                    <a:pt x="1171538" y="2124841"/>
                  </a:lnTo>
                  <a:lnTo>
                    <a:pt x="1169957" y="2123014"/>
                  </a:lnTo>
                  <a:lnTo>
                    <a:pt x="1168375" y="2121187"/>
                  </a:lnTo>
                  <a:lnTo>
                    <a:pt x="1167246" y="2119131"/>
                  </a:lnTo>
                  <a:lnTo>
                    <a:pt x="1166116" y="2116847"/>
                  </a:lnTo>
                  <a:lnTo>
                    <a:pt x="1164083" y="2112735"/>
                  </a:lnTo>
                  <a:lnTo>
                    <a:pt x="1162727" y="2108395"/>
                  </a:lnTo>
                  <a:lnTo>
                    <a:pt x="1162276" y="2104055"/>
                  </a:lnTo>
                  <a:lnTo>
                    <a:pt x="1162050" y="2099487"/>
                  </a:lnTo>
                  <a:lnTo>
                    <a:pt x="1162502" y="2095375"/>
                  </a:lnTo>
                  <a:lnTo>
                    <a:pt x="1163179" y="2091036"/>
                  </a:lnTo>
                  <a:lnTo>
                    <a:pt x="1164761" y="2087152"/>
                  </a:lnTo>
                  <a:lnTo>
                    <a:pt x="1165890" y="2085325"/>
                  </a:lnTo>
                  <a:lnTo>
                    <a:pt x="1166794" y="2083498"/>
                  </a:lnTo>
                  <a:lnTo>
                    <a:pt x="1167924" y="2081670"/>
                  </a:lnTo>
                  <a:lnTo>
                    <a:pt x="1169279" y="2080072"/>
                  </a:lnTo>
                  <a:lnTo>
                    <a:pt x="1170860" y="2078701"/>
                  </a:lnTo>
                  <a:lnTo>
                    <a:pt x="1172442" y="2077102"/>
                  </a:lnTo>
                  <a:lnTo>
                    <a:pt x="1174249" y="2076188"/>
                  </a:lnTo>
                  <a:lnTo>
                    <a:pt x="1176057" y="2074818"/>
                  </a:lnTo>
                  <a:lnTo>
                    <a:pt x="1178090" y="2074133"/>
                  </a:lnTo>
                  <a:lnTo>
                    <a:pt x="1180123" y="2073219"/>
                  </a:lnTo>
                  <a:lnTo>
                    <a:pt x="1182156" y="2072534"/>
                  </a:lnTo>
                  <a:lnTo>
                    <a:pt x="1184641" y="2071848"/>
                  </a:lnTo>
                  <a:lnTo>
                    <a:pt x="1187126" y="2071620"/>
                  </a:lnTo>
                  <a:close/>
                  <a:moveTo>
                    <a:pt x="2205600" y="2065270"/>
                  </a:moveTo>
                  <a:lnTo>
                    <a:pt x="2209990" y="2065498"/>
                  </a:lnTo>
                  <a:lnTo>
                    <a:pt x="2213917" y="2066180"/>
                  </a:lnTo>
                  <a:lnTo>
                    <a:pt x="2217382" y="2067091"/>
                  </a:lnTo>
                  <a:lnTo>
                    <a:pt x="2220616" y="2068456"/>
                  </a:lnTo>
                  <a:lnTo>
                    <a:pt x="2223389" y="2070277"/>
                  </a:lnTo>
                  <a:lnTo>
                    <a:pt x="2226161" y="2072098"/>
                  </a:lnTo>
                  <a:lnTo>
                    <a:pt x="2228471" y="2074146"/>
                  </a:lnTo>
                  <a:lnTo>
                    <a:pt x="2230550" y="2076422"/>
                  </a:lnTo>
                  <a:lnTo>
                    <a:pt x="2232167" y="2079154"/>
                  </a:lnTo>
                  <a:lnTo>
                    <a:pt x="2233553" y="2081657"/>
                  </a:lnTo>
                  <a:lnTo>
                    <a:pt x="2234940" y="2084616"/>
                  </a:lnTo>
                  <a:lnTo>
                    <a:pt x="2235633" y="2087347"/>
                  </a:lnTo>
                  <a:lnTo>
                    <a:pt x="2236557" y="2090078"/>
                  </a:lnTo>
                  <a:lnTo>
                    <a:pt x="2236788" y="2093037"/>
                  </a:lnTo>
                  <a:lnTo>
                    <a:pt x="2236788" y="2095541"/>
                  </a:lnTo>
                  <a:lnTo>
                    <a:pt x="2236788" y="2098272"/>
                  </a:lnTo>
                  <a:lnTo>
                    <a:pt x="2236557" y="2101003"/>
                  </a:lnTo>
                  <a:lnTo>
                    <a:pt x="2236095" y="2103507"/>
                  </a:lnTo>
                  <a:lnTo>
                    <a:pt x="2235171" y="2105783"/>
                  </a:lnTo>
                  <a:lnTo>
                    <a:pt x="2234478" y="2108286"/>
                  </a:lnTo>
                  <a:lnTo>
                    <a:pt x="2233322" y="2110335"/>
                  </a:lnTo>
                  <a:lnTo>
                    <a:pt x="2232167" y="2112383"/>
                  </a:lnTo>
                  <a:lnTo>
                    <a:pt x="2231012" y="2114431"/>
                  </a:lnTo>
                  <a:lnTo>
                    <a:pt x="2229626" y="2116252"/>
                  </a:lnTo>
                  <a:lnTo>
                    <a:pt x="2228009" y="2118301"/>
                  </a:lnTo>
                  <a:lnTo>
                    <a:pt x="2226392" y="2119666"/>
                  </a:lnTo>
                  <a:lnTo>
                    <a:pt x="2222927" y="2122625"/>
                  </a:lnTo>
                  <a:lnTo>
                    <a:pt x="2219230" y="2124901"/>
                  </a:lnTo>
                  <a:lnTo>
                    <a:pt x="2215072" y="2126949"/>
                  </a:lnTo>
                  <a:lnTo>
                    <a:pt x="2210683" y="2127860"/>
                  </a:lnTo>
                  <a:lnTo>
                    <a:pt x="2206524" y="2128770"/>
                  </a:lnTo>
                  <a:lnTo>
                    <a:pt x="2204214" y="2128770"/>
                  </a:lnTo>
                  <a:lnTo>
                    <a:pt x="2201904" y="2128770"/>
                  </a:lnTo>
                  <a:lnTo>
                    <a:pt x="2199825" y="2128315"/>
                  </a:lnTo>
                  <a:lnTo>
                    <a:pt x="2197746" y="2128087"/>
                  </a:lnTo>
                  <a:lnTo>
                    <a:pt x="2195435" y="2127405"/>
                  </a:lnTo>
                  <a:lnTo>
                    <a:pt x="2193356" y="2126949"/>
                  </a:lnTo>
                  <a:lnTo>
                    <a:pt x="2191277" y="2125811"/>
                  </a:lnTo>
                  <a:lnTo>
                    <a:pt x="2189198" y="2124673"/>
                  </a:lnTo>
                  <a:lnTo>
                    <a:pt x="2187350" y="2123535"/>
                  </a:lnTo>
                  <a:lnTo>
                    <a:pt x="2185502" y="2121942"/>
                  </a:lnTo>
                  <a:lnTo>
                    <a:pt x="2183653" y="2120349"/>
                  </a:lnTo>
                  <a:lnTo>
                    <a:pt x="2182036" y="2118528"/>
                  </a:lnTo>
                  <a:lnTo>
                    <a:pt x="2180650" y="2116935"/>
                  </a:lnTo>
                  <a:lnTo>
                    <a:pt x="2179264" y="2115114"/>
                  </a:lnTo>
                  <a:lnTo>
                    <a:pt x="2177416" y="2111017"/>
                  </a:lnTo>
                  <a:lnTo>
                    <a:pt x="2175799" y="2107148"/>
                  </a:lnTo>
                  <a:lnTo>
                    <a:pt x="2175106" y="2103279"/>
                  </a:lnTo>
                  <a:lnTo>
                    <a:pt x="2174875" y="2098727"/>
                  </a:lnTo>
                  <a:lnTo>
                    <a:pt x="2175106" y="2094630"/>
                  </a:lnTo>
                  <a:lnTo>
                    <a:pt x="2175799" y="2090306"/>
                  </a:lnTo>
                  <a:lnTo>
                    <a:pt x="2177185" y="2086437"/>
                  </a:lnTo>
                  <a:lnTo>
                    <a:pt x="2179033" y="2082568"/>
                  </a:lnTo>
                  <a:lnTo>
                    <a:pt x="2181343" y="2078926"/>
                  </a:lnTo>
                  <a:lnTo>
                    <a:pt x="2184347" y="2075512"/>
                  </a:lnTo>
                  <a:lnTo>
                    <a:pt x="2187581" y="2072553"/>
                  </a:lnTo>
                  <a:lnTo>
                    <a:pt x="2189429" y="2071188"/>
                  </a:lnTo>
                  <a:lnTo>
                    <a:pt x="2191508" y="2070050"/>
                  </a:lnTo>
                  <a:lnTo>
                    <a:pt x="2193356" y="2068912"/>
                  </a:lnTo>
                  <a:lnTo>
                    <a:pt x="2195897" y="2067774"/>
                  </a:lnTo>
                  <a:lnTo>
                    <a:pt x="2197977" y="2067091"/>
                  </a:lnTo>
                  <a:lnTo>
                    <a:pt x="2200518" y="2066180"/>
                  </a:lnTo>
                  <a:lnTo>
                    <a:pt x="2203059" y="2065725"/>
                  </a:lnTo>
                  <a:lnTo>
                    <a:pt x="2205600" y="2065270"/>
                  </a:lnTo>
                  <a:close/>
                  <a:moveTo>
                    <a:pt x="113130" y="2065270"/>
                  </a:moveTo>
                  <a:lnTo>
                    <a:pt x="113803" y="2065270"/>
                  </a:lnTo>
                  <a:lnTo>
                    <a:pt x="114701" y="2065499"/>
                  </a:lnTo>
                  <a:lnTo>
                    <a:pt x="116273" y="2066641"/>
                  </a:lnTo>
                  <a:lnTo>
                    <a:pt x="117620" y="2068240"/>
                  </a:lnTo>
                  <a:lnTo>
                    <a:pt x="118742" y="2069839"/>
                  </a:lnTo>
                  <a:lnTo>
                    <a:pt x="119865" y="2072124"/>
                  </a:lnTo>
                  <a:lnTo>
                    <a:pt x="122334" y="2076693"/>
                  </a:lnTo>
                  <a:lnTo>
                    <a:pt x="124579" y="2082176"/>
                  </a:lnTo>
                  <a:lnTo>
                    <a:pt x="126599" y="2088116"/>
                  </a:lnTo>
                  <a:lnTo>
                    <a:pt x="128171" y="2093828"/>
                  </a:lnTo>
                  <a:lnTo>
                    <a:pt x="129518" y="2099311"/>
                  </a:lnTo>
                  <a:lnTo>
                    <a:pt x="130416" y="2104565"/>
                  </a:lnTo>
                  <a:lnTo>
                    <a:pt x="131314" y="2110734"/>
                  </a:lnTo>
                  <a:lnTo>
                    <a:pt x="131763" y="2115760"/>
                  </a:lnTo>
                  <a:lnTo>
                    <a:pt x="131538" y="2119872"/>
                  </a:lnTo>
                  <a:lnTo>
                    <a:pt x="131314" y="2123299"/>
                  </a:lnTo>
                  <a:lnTo>
                    <a:pt x="130640" y="2124670"/>
                  </a:lnTo>
                  <a:lnTo>
                    <a:pt x="130416" y="2125584"/>
                  </a:lnTo>
                  <a:lnTo>
                    <a:pt x="129742" y="2126498"/>
                  </a:lnTo>
                  <a:lnTo>
                    <a:pt x="129069" y="2126955"/>
                  </a:lnTo>
                  <a:lnTo>
                    <a:pt x="128395" y="2127183"/>
                  </a:lnTo>
                  <a:lnTo>
                    <a:pt x="127497" y="2127183"/>
                  </a:lnTo>
                  <a:lnTo>
                    <a:pt x="126599" y="2126726"/>
                  </a:lnTo>
                  <a:lnTo>
                    <a:pt x="125701" y="2126041"/>
                  </a:lnTo>
                  <a:lnTo>
                    <a:pt x="124579" y="2125127"/>
                  </a:lnTo>
                  <a:lnTo>
                    <a:pt x="123456" y="2123756"/>
                  </a:lnTo>
                  <a:lnTo>
                    <a:pt x="121436" y="2120786"/>
                  </a:lnTo>
                  <a:lnTo>
                    <a:pt x="119640" y="2116902"/>
                  </a:lnTo>
                  <a:lnTo>
                    <a:pt x="117620" y="2112562"/>
                  </a:lnTo>
                  <a:lnTo>
                    <a:pt x="115599" y="2107764"/>
                  </a:lnTo>
                  <a:lnTo>
                    <a:pt x="114252" y="2102738"/>
                  </a:lnTo>
                  <a:lnTo>
                    <a:pt x="112905" y="2097483"/>
                  </a:lnTo>
                  <a:lnTo>
                    <a:pt x="111558" y="2092228"/>
                  </a:lnTo>
                  <a:lnTo>
                    <a:pt x="110436" y="2087202"/>
                  </a:lnTo>
                  <a:lnTo>
                    <a:pt x="109987" y="2082176"/>
                  </a:lnTo>
                  <a:lnTo>
                    <a:pt x="109538" y="2077835"/>
                  </a:lnTo>
                  <a:lnTo>
                    <a:pt x="109538" y="2073952"/>
                  </a:lnTo>
                  <a:lnTo>
                    <a:pt x="109762" y="2070525"/>
                  </a:lnTo>
                  <a:lnTo>
                    <a:pt x="110436" y="2067555"/>
                  </a:lnTo>
                  <a:lnTo>
                    <a:pt x="111109" y="2066641"/>
                  </a:lnTo>
                  <a:lnTo>
                    <a:pt x="111558" y="2065955"/>
                  </a:lnTo>
                  <a:lnTo>
                    <a:pt x="112456" y="2065499"/>
                  </a:lnTo>
                  <a:lnTo>
                    <a:pt x="113130" y="2065270"/>
                  </a:lnTo>
                  <a:close/>
                  <a:moveTo>
                    <a:pt x="49213" y="2063683"/>
                  </a:moveTo>
                  <a:lnTo>
                    <a:pt x="50801" y="2071621"/>
                  </a:lnTo>
                  <a:lnTo>
                    <a:pt x="50007" y="2068253"/>
                  </a:lnTo>
                  <a:lnTo>
                    <a:pt x="49213" y="2063683"/>
                  </a:lnTo>
                  <a:close/>
                  <a:moveTo>
                    <a:pt x="1022254" y="2062095"/>
                  </a:moveTo>
                  <a:lnTo>
                    <a:pt x="1024738" y="2062095"/>
                  </a:lnTo>
                  <a:lnTo>
                    <a:pt x="1028804" y="2062983"/>
                  </a:lnTo>
                  <a:lnTo>
                    <a:pt x="1032192" y="2063870"/>
                  </a:lnTo>
                  <a:lnTo>
                    <a:pt x="1035354" y="2065424"/>
                  </a:lnTo>
                  <a:lnTo>
                    <a:pt x="1038290" y="2066977"/>
                  </a:lnTo>
                  <a:lnTo>
                    <a:pt x="1041226" y="2068974"/>
                  </a:lnTo>
                  <a:lnTo>
                    <a:pt x="1043485" y="2071415"/>
                  </a:lnTo>
                  <a:lnTo>
                    <a:pt x="1045970" y="2073634"/>
                  </a:lnTo>
                  <a:lnTo>
                    <a:pt x="1047777" y="2076297"/>
                  </a:lnTo>
                  <a:lnTo>
                    <a:pt x="1049358" y="2078738"/>
                  </a:lnTo>
                  <a:lnTo>
                    <a:pt x="1050713" y="2081623"/>
                  </a:lnTo>
                  <a:lnTo>
                    <a:pt x="1051842" y="2084508"/>
                  </a:lnTo>
                  <a:lnTo>
                    <a:pt x="1052971" y="2087171"/>
                  </a:lnTo>
                  <a:lnTo>
                    <a:pt x="1053649" y="2090278"/>
                  </a:lnTo>
                  <a:lnTo>
                    <a:pt x="1053875" y="2092941"/>
                  </a:lnTo>
                  <a:lnTo>
                    <a:pt x="1054101" y="2095604"/>
                  </a:lnTo>
                  <a:lnTo>
                    <a:pt x="1054101" y="2098267"/>
                  </a:lnTo>
                  <a:lnTo>
                    <a:pt x="1054101" y="2100486"/>
                  </a:lnTo>
                  <a:lnTo>
                    <a:pt x="1053649" y="2102705"/>
                  </a:lnTo>
                  <a:lnTo>
                    <a:pt x="1053423" y="2104924"/>
                  </a:lnTo>
                  <a:lnTo>
                    <a:pt x="1052520" y="2107143"/>
                  </a:lnTo>
                  <a:lnTo>
                    <a:pt x="1052068" y="2108918"/>
                  </a:lnTo>
                  <a:lnTo>
                    <a:pt x="1051164" y="2110694"/>
                  </a:lnTo>
                  <a:lnTo>
                    <a:pt x="1048906" y="2114022"/>
                  </a:lnTo>
                  <a:lnTo>
                    <a:pt x="1046647" y="2117129"/>
                  </a:lnTo>
                  <a:lnTo>
                    <a:pt x="1043711" y="2119348"/>
                  </a:lnTo>
                  <a:lnTo>
                    <a:pt x="1040775" y="2121567"/>
                  </a:lnTo>
                  <a:lnTo>
                    <a:pt x="1037387" y="2122677"/>
                  </a:lnTo>
                  <a:lnTo>
                    <a:pt x="1033547" y="2123786"/>
                  </a:lnTo>
                  <a:lnTo>
                    <a:pt x="1029933" y="2124008"/>
                  </a:lnTo>
                  <a:lnTo>
                    <a:pt x="1026319" y="2123786"/>
                  </a:lnTo>
                  <a:lnTo>
                    <a:pt x="1022480" y="2122899"/>
                  </a:lnTo>
                  <a:lnTo>
                    <a:pt x="1018640" y="2121567"/>
                  </a:lnTo>
                  <a:lnTo>
                    <a:pt x="1015026" y="2119348"/>
                  </a:lnTo>
                  <a:lnTo>
                    <a:pt x="1012993" y="2118238"/>
                  </a:lnTo>
                  <a:lnTo>
                    <a:pt x="1011186" y="2116907"/>
                  </a:lnTo>
                  <a:lnTo>
                    <a:pt x="1009605" y="2115132"/>
                  </a:lnTo>
                  <a:lnTo>
                    <a:pt x="1007798" y="2113578"/>
                  </a:lnTo>
                  <a:lnTo>
                    <a:pt x="1006443" y="2111803"/>
                  </a:lnTo>
                  <a:lnTo>
                    <a:pt x="1005088" y="2109806"/>
                  </a:lnTo>
                  <a:lnTo>
                    <a:pt x="1002603" y="2105811"/>
                  </a:lnTo>
                  <a:lnTo>
                    <a:pt x="1000796" y="2101595"/>
                  </a:lnTo>
                  <a:lnTo>
                    <a:pt x="999667" y="2097379"/>
                  </a:lnTo>
                  <a:lnTo>
                    <a:pt x="998764" y="2093163"/>
                  </a:lnTo>
                  <a:lnTo>
                    <a:pt x="998538" y="2088724"/>
                  </a:lnTo>
                  <a:lnTo>
                    <a:pt x="998989" y="2084730"/>
                  </a:lnTo>
                  <a:lnTo>
                    <a:pt x="999893" y="2080514"/>
                  </a:lnTo>
                  <a:lnTo>
                    <a:pt x="1001022" y="2076741"/>
                  </a:lnTo>
                  <a:lnTo>
                    <a:pt x="1003281" y="2073191"/>
                  </a:lnTo>
                  <a:lnTo>
                    <a:pt x="1004184" y="2071637"/>
                  </a:lnTo>
                  <a:lnTo>
                    <a:pt x="1005540" y="2070084"/>
                  </a:lnTo>
                  <a:lnTo>
                    <a:pt x="1006895" y="2068752"/>
                  </a:lnTo>
                  <a:lnTo>
                    <a:pt x="1008476" y="2067199"/>
                  </a:lnTo>
                  <a:lnTo>
                    <a:pt x="1010057" y="2066311"/>
                  </a:lnTo>
                  <a:lnTo>
                    <a:pt x="1011864" y="2065202"/>
                  </a:lnTo>
                  <a:lnTo>
                    <a:pt x="1013671" y="2064314"/>
                  </a:lnTo>
                  <a:lnTo>
                    <a:pt x="1015704" y="2063427"/>
                  </a:lnTo>
                  <a:lnTo>
                    <a:pt x="1017736" y="2062983"/>
                  </a:lnTo>
                  <a:lnTo>
                    <a:pt x="1019769" y="2062317"/>
                  </a:lnTo>
                  <a:lnTo>
                    <a:pt x="1022254" y="2062095"/>
                  </a:lnTo>
                  <a:close/>
                  <a:moveTo>
                    <a:pt x="3593362" y="2055745"/>
                  </a:moveTo>
                  <a:lnTo>
                    <a:pt x="3594100" y="2055745"/>
                  </a:lnTo>
                  <a:lnTo>
                    <a:pt x="3594100" y="2057586"/>
                  </a:lnTo>
                  <a:lnTo>
                    <a:pt x="3593854" y="2061039"/>
                  </a:lnTo>
                  <a:lnTo>
                    <a:pt x="3592133" y="2069555"/>
                  </a:lnTo>
                  <a:lnTo>
                    <a:pt x="3589673" y="2078071"/>
                  </a:lnTo>
                  <a:lnTo>
                    <a:pt x="3588443" y="2083594"/>
                  </a:lnTo>
                  <a:lnTo>
                    <a:pt x="3585738" y="2093491"/>
                  </a:lnTo>
                  <a:lnTo>
                    <a:pt x="3582786" y="2103849"/>
                  </a:lnTo>
                  <a:lnTo>
                    <a:pt x="3579835" y="2112595"/>
                  </a:lnTo>
                  <a:lnTo>
                    <a:pt x="3578359" y="2115817"/>
                  </a:lnTo>
                  <a:lnTo>
                    <a:pt x="3577375" y="2117658"/>
                  </a:lnTo>
                  <a:lnTo>
                    <a:pt x="3577129" y="2117658"/>
                  </a:lnTo>
                  <a:lnTo>
                    <a:pt x="3576637" y="2116047"/>
                  </a:lnTo>
                  <a:lnTo>
                    <a:pt x="3577129" y="2113515"/>
                  </a:lnTo>
                  <a:lnTo>
                    <a:pt x="3578113" y="2107071"/>
                  </a:lnTo>
                  <a:lnTo>
                    <a:pt x="3580081" y="2098095"/>
                  </a:lnTo>
                  <a:lnTo>
                    <a:pt x="3582786" y="2088198"/>
                  </a:lnTo>
                  <a:lnTo>
                    <a:pt x="3585492" y="2078071"/>
                  </a:lnTo>
                  <a:lnTo>
                    <a:pt x="3588443" y="2068864"/>
                  </a:lnTo>
                  <a:lnTo>
                    <a:pt x="3590903" y="2061039"/>
                  </a:lnTo>
                  <a:lnTo>
                    <a:pt x="3592379" y="2058277"/>
                  </a:lnTo>
                  <a:lnTo>
                    <a:pt x="3593116" y="2056205"/>
                  </a:lnTo>
                  <a:lnTo>
                    <a:pt x="3593362" y="2055745"/>
                  </a:lnTo>
                  <a:close/>
                  <a:moveTo>
                    <a:pt x="2397919" y="2052570"/>
                  </a:moveTo>
                  <a:lnTo>
                    <a:pt x="2402244" y="2052798"/>
                  </a:lnTo>
                  <a:lnTo>
                    <a:pt x="2405887" y="2053253"/>
                  </a:lnTo>
                  <a:lnTo>
                    <a:pt x="2409302" y="2054163"/>
                  </a:lnTo>
                  <a:lnTo>
                    <a:pt x="2412034" y="2055529"/>
                  </a:lnTo>
                  <a:lnTo>
                    <a:pt x="2414994" y="2057122"/>
                  </a:lnTo>
                  <a:lnTo>
                    <a:pt x="2417270" y="2059170"/>
                  </a:lnTo>
                  <a:lnTo>
                    <a:pt x="2419547" y="2061219"/>
                  </a:lnTo>
                  <a:lnTo>
                    <a:pt x="2421596" y="2063495"/>
                  </a:lnTo>
                  <a:lnTo>
                    <a:pt x="2423190" y="2065998"/>
                  </a:lnTo>
                  <a:lnTo>
                    <a:pt x="2424556" y="2068502"/>
                  </a:lnTo>
                  <a:lnTo>
                    <a:pt x="2425466" y="2071461"/>
                  </a:lnTo>
                  <a:lnTo>
                    <a:pt x="2426377" y="2073964"/>
                  </a:lnTo>
                  <a:lnTo>
                    <a:pt x="2426832" y="2076923"/>
                  </a:lnTo>
                  <a:lnTo>
                    <a:pt x="2427288" y="2079882"/>
                  </a:lnTo>
                  <a:lnTo>
                    <a:pt x="2427288" y="2082385"/>
                  </a:lnTo>
                  <a:lnTo>
                    <a:pt x="2427060" y="2085117"/>
                  </a:lnTo>
                  <a:lnTo>
                    <a:pt x="2426832" y="2087620"/>
                  </a:lnTo>
                  <a:lnTo>
                    <a:pt x="2426377" y="2090351"/>
                  </a:lnTo>
                  <a:lnTo>
                    <a:pt x="2425694" y="2092627"/>
                  </a:lnTo>
                  <a:lnTo>
                    <a:pt x="2424783" y="2095131"/>
                  </a:lnTo>
                  <a:lnTo>
                    <a:pt x="2423873" y="2097179"/>
                  </a:lnTo>
                  <a:lnTo>
                    <a:pt x="2422962" y="2099228"/>
                  </a:lnTo>
                  <a:lnTo>
                    <a:pt x="2421596" y="2101276"/>
                  </a:lnTo>
                  <a:lnTo>
                    <a:pt x="2420230" y="2103097"/>
                  </a:lnTo>
                  <a:lnTo>
                    <a:pt x="2417043" y="2106511"/>
                  </a:lnTo>
                  <a:lnTo>
                    <a:pt x="2414083" y="2109697"/>
                  </a:lnTo>
                  <a:lnTo>
                    <a:pt x="2410213" y="2111973"/>
                  </a:lnTo>
                  <a:lnTo>
                    <a:pt x="2406342" y="2113794"/>
                  </a:lnTo>
                  <a:lnTo>
                    <a:pt x="2402472" y="2115160"/>
                  </a:lnTo>
                  <a:lnTo>
                    <a:pt x="2398146" y="2116070"/>
                  </a:lnTo>
                  <a:lnTo>
                    <a:pt x="2396097" y="2116070"/>
                  </a:lnTo>
                  <a:lnTo>
                    <a:pt x="2394048" y="2116070"/>
                  </a:lnTo>
                  <a:lnTo>
                    <a:pt x="2391999" y="2116070"/>
                  </a:lnTo>
                  <a:lnTo>
                    <a:pt x="2389950" y="2115387"/>
                  </a:lnTo>
                  <a:lnTo>
                    <a:pt x="2387674" y="2114932"/>
                  </a:lnTo>
                  <a:lnTo>
                    <a:pt x="2385852" y="2114477"/>
                  </a:lnTo>
                  <a:lnTo>
                    <a:pt x="2383803" y="2113339"/>
                  </a:lnTo>
                  <a:lnTo>
                    <a:pt x="2381982" y="2112429"/>
                  </a:lnTo>
                  <a:lnTo>
                    <a:pt x="2380161" y="2111063"/>
                  </a:lnTo>
                  <a:lnTo>
                    <a:pt x="2378339" y="2109697"/>
                  </a:lnTo>
                  <a:lnTo>
                    <a:pt x="2376746" y="2108104"/>
                  </a:lnTo>
                  <a:lnTo>
                    <a:pt x="2375152" y="2106283"/>
                  </a:lnTo>
                  <a:lnTo>
                    <a:pt x="2373786" y="2104463"/>
                  </a:lnTo>
                  <a:lnTo>
                    <a:pt x="2372648" y="2102869"/>
                  </a:lnTo>
                  <a:lnTo>
                    <a:pt x="2370826" y="2099000"/>
                  </a:lnTo>
                  <a:lnTo>
                    <a:pt x="2369460" y="2095131"/>
                  </a:lnTo>
                  <a:lnTo>
                    <a:pt x="2368550" y="2091034"/>
                  </a:lnTo>
                  <a:lnTo>
                    <a:pt x="2368550" y="2086937"/>
                  </a:lnTo>
                  <a:lnTo>
                    <a:pt x="2368777" y="2082613"/>
                  </a:lnTo>
                  <a:lnTo>
                    <a:pt x="2369688" y="2078289"/>
                  </a:lnTo>
                  <a:lnTo>
                    <a:pt x="2371054" y="2074420"/>
                  </a:lnTo>
                  <a:lnTo>
                    <a:pt x="2372648" y="2070323"/>
                  </a:lnTo>
                  <a:lnTo>
                    <a:pt x="2374924" y="2066681"/>
                  </a:lnTo>
                  <a:lnTo>
                    <a:pt x="2377884" y="2063267"/>
                  </a:lnTo>
                  <a:lnTo>
                    <a:pt x="2380844" y="2060081"/>
                  </a:lnTo>
                  <a:lnTo>
                    <a:pt x="2382437" y="2058943"/>
                  </a:lnTo>
                  <a:lnTo>
                    <a:pt x="2384714" y="2057577"/>
                  </a:lnTo>
                  <a:lnTo>
                    <a:pt x="2386535" y="2056212"/>
                  </a:lnTo>
                  <a:lnTo>
                    <a:pt x="2388584" y="2055301"/>
                  </a:lnTo>
                  <a:lnTo>
                    <a:pt x="2390861" y="2054391"/>
                  </a:lnTo>
                  <a:lnTo>
                    <a:pt x="2392910" y="2053708"/>
                  </a:lnTo>
                  <a:lnTo>
                    <a:pt x="2395642" y="2053025"/>
                  </a:lnTo>
                  <a:lnTo>
                    <a:pt x="2397919" y="2052570"/>
                  </a:lnTo>
                  <a:close/>
                  <a:moveTo>
                    <a:pt x="2582182" y="2035108"/>
                  </a:moveTo>
                  <a:lnTo>
                    <a:pt x="2586264" y="2035108"/>
                  </a:lnTo>
                  <a:lnTo>
                    <a:pt x="2589666" y="2035562"/>
                  </a:lnTo>
                  <a:lnTo>
                    <a:pt x="2592841" y="2036469"/>
                  </a:lnTo>
                  <a:lnTo>
                    <a:pt x="2595789" y="2037829"/>
                  </a:lnTo>
                  <a:lnTo>
                    <a:pt x="2598510" y="2039190"/>
                  </a:lnTo>
                  <a:lnTo>
                    <a:pt x="2600551" y="2041004"/>
                  </a:lnTo>
                  <a:lnTo>
                    <a:pt x="2602593" y="2043272"/>
                  </a:lnTo>
                  <a:lnTo>
                    <a:pt x="2604407" y="2045540"/>
                  </a:lnTo>
                  <a:lnTo>
                    <a:pt x="2605994" y="2047808"/>
                  </a:lnTo>
                  <a:lnTo>
                    <a:pt x="2607355" y="2050529"/>
                  </a:lnTo>
                  <a:lnTo>
                    <a:pt x="2608035" y="2053478"/>
                  </a:lnTo>
                  <a:lnTo>
                    <a:pt x="2608943" y="2055972"/>
                  </a:lnTo>
                  <a:lnTo>
                    <a:pt x="2609396" y="2058921"/>
                  </a:lnTo>
                  <a:lnTo>
                    <a:pt x="2609623" y="2061642"/>
                  </a:lnTo>
                  <a:lnTo>
                    <a:pt x="2609850" y="2064363"/>
                  </a:lnTo>
                  <a:lnTo>
                    <a:pt x="2609623" y="2066858"/>
                  </a:lnTo>
                  <a:lnTo>
                    <a:pt x="2609396" y="2069579"/>
                  </a:lnTo>
                  <a:lnTo>
                    <a:pt x="2608943" y="2072301"/>
                  </a:lnTo>
                  <a:lnTo>
                    <a:pt x="2608035" y="2074569"/>
                  </a:lnTo>
                  <a:lnTo>
                    <a:pt x="2607355" y="2076837"/>
                  </a:lnTo>
                  <a:lnTo>
                    <a:pt x="2606448" y="2079331"/>
                  </a:lnTo>
                  <a:lnTo>
                    <a:pt x="2605541" y="2081372"/>
                  </a:lnTo>
                  <a:lnTo>
                    <a:pt x="2602819" y="2085228"/>
                  </a:lnTo>
                  <a:lnTo>
                    <a:pt x="2600098" y="2088629"/>
                  </a:lnTo>
                  <a:lnTo>
                    <a:pt x="2596923" y="2091804"/>
                  </a:lnTo>
                  <a:lnTo>
                    <a:pt x="2593521" y="2094072"/>
                  </a:lnTo>
                  <a:lnTo>
                    <a:pt x="2589892" y="2096113"/>
                  </a:lnTo>
                  <a:lnTo>
                    <a:pt x="2585810" y="2097474"/>
                  </a:lnTo>
                  <a:lnTo>
                    <a:pt x="2581955" y="2098381"/>
                  </a:lnTo>
                  <a:lnTo>
                    <a:pt x="2580141" y="2098608"/>
                  </a:lnTo>
                  <a:lnTo>
                    <a:pt x="2578099" y="2098608"/>
                  </a:lnTo>
                  <a:lnTo>
                    <a:pt x="2576285" y="2098381"/>
                  </a:lnTo>
                  <a:lnTo>
                    <a:pt x="2574244" y="2098155"/>
                  </a:lnTo>
                  <a:lnTo>
                    <a:pt x="2572430" y="2097474"/>
                  </a:lnTo>
                  <a:lnTo>
                    <a:pt x="2570389" y="2096794"/>
                  </a:lnTo>
                  <a:lnTo>
                    <a:pt x="2568574" y="2095887"/>
                  </a:lnTo>
                  <a:lnTo>
                    <a:pt x="2566760" y="2094979"/>
                  </a:lnTo>
                  <a:lnTo>
                    <a:pt x="2564946" y="2093846"/>
                  </a:lnTo>
                  <a:lnTo>
                    <a:pt x="2563358" y="2092258"/>
                  </a:lnTo>
                  <a:lnTo>
                    <a:pt x="2561771" y="2090671"/>
                  </a:lnTo>
                  <a:lnTo>
                    <a:pt x="2560410" y="2089083"/>
                  </a:lnTo>
                  <a:lnTo>
                    <a:pt x="2559049" y="2087269"/>
                  </a:lnTo>
                  <a:lnTo>
                    <a:pt x="2557915" y="2085681"/>
                  </a:lnTo>
                  <a:lnTo>
                    <a:pt x="2556328" y="2081826"/>
                  </a:lnTo>
                  <a:lnTo>
                    <a:pt x="2555194" y="2077971"/>
                  </a:lnTo>
                  <a:lnTo>
                    <a:pt x="2554287" y="2074115"/>
                  </a:lnTo>
                  <a:lnTo>
                    <a:pt x="2554287" y="2069806"/>
                  </a:lnTo>
                  <a:lnTo>
                    <a:pt x="2554514" y="2065724"/>
                  </a:lnTo>
                  <a:lnTo>
                    <a:pt x="2555421" y="2061188"/>
                  </a:lnTo>
                  <a:lnTo>
                    <a:pt x="2556555" y="2057333"/>
                  </a:lnTo>
                  <a:lnTo>
                    <a:pt x="2558142" y="2053478"/>
                  </a:lnTo>
                  <a:lnTo>
                    <a:pt x="2560410" y="2049396"/>
                  </a:lnTo>
                  <a:lnTo>
                    <a:pt x="2562905" y="2045994"/>
                  </a:lnTo>
                  <a:lnTo>
                    <a:pt x="2566080" y="2043046"/>
                  </a:lnTo>
                  <a:lnTo>
                    <a:pt x="2569482" y="2040324"/>
                  </a:lnTo>
                  <a:lnTo>
                    <a:pt x="2571523" y="2038963"/>
                  </a:lnTo>
                  <a:lnTo>
                    <a:pt x="2573337" y="2038056"/>
                  </a:lnTo>
                  <a:lnTo>
                    <a:pt x="2575378" y="2036922"/>
                  </a:lnTo>
                  <a:lnTo>
                    <a:pt x="2577646" y="2036242"/>
                  </a:lnTo>
                  <a:lnTo>
                    <a:pt x="2579914" y="2035562"/>
                  </a:lnTo>
                  <a:lnTo>
                    <a:pt x="2582182" y="2035108"/>
                  </a:lnTo>
                  <a:close/>
                  <a:moveTo>
                    <a:pt x="63681" y="2030345"/>
                  </a:moveTo>
                  <a:lnTo>
                    <a:pt x="64344" y="2030571"/>
                  </a:lnTo>
                  <a:lnTo>
                    <a:pt x="64786" y="2030797"/>
                  </a:lnTo>
                  <a:lnTo>
                    <a:pt x="65892" y="2032153"/>
                  </a:lnTo>
                  <a:lnTo>
                    <a:pt x="66555" y="2033509"/>
                  </a:lnTo>
                  <a:lnTo>
                    <a:pt x="68323" y="2037350"/>
                  </a:lnTo>
                  <a:lnTo>
                    <a:pt x="70092" y="2042321"/>
                  </a:lnTo>
                  <a:lnTo>
                    <a:pt x="71860" y="2047518"/>
                  </a:lnTo>
                  <a:lnTo>
                    <a:pt x="73628" y="2053167"/>
                  </a:lnTo>
                  <a:lnTo>
                    <a:pt x="74955" y="2059268"/>
                  </a:lnTo>
                  <a:lnTo>
                    <a:pt x="76281" y="2064691"/>
                  </a:lnTo>
                  <a:lnTo>
                    <a:pt x="77165" y="2069888"/>
                  </a:lnTo>
                  <a:lnTo>
                    <a:pt x="78270" y="2075085"/>
                  </a:lnTo>
                  <a:lnTo>
                    <a:pt x="78713" y="2079604"/>
                  </a:lnTo>
                  <a:lnTo>
                    <a:pt x="78934" y="2083446"/>
                  </a:lnTo>
                  <a:lnTo>
                    <a:pt x="79376" y="2086835"/>
                  </a:lnTo>
                  <a:lnTo>
                    <a:pt x="79376" y="2089095"/>
                  </a:lnTo>
                  <a:lnTo>
                    <a:pt x="78713" y="2090902"/>
                  </a:lnTo>
                  <a:lnTo>
                    <a:pt x="78492" y="2091806"/>
                  </a:lnTo>
                  <a:lnTo>
                    <a:pt x="78270" y="2092032"/>
                  </a:lnTo>
                  <a:lnTo>
                    <a:pt x="77828" y="2092258"/>
                  </a:lnTo>
                  <a:lnTo>
                    <a:pt x="77386" y="2092032"/>
                  </a:lnTo>
                  <a:lnTo>
                    <a:pt x="76723" y="2091580"/>
                  </a:lnTo>
                  <a:lnTo>
                    <a:pt x="76060" y="2090902"/>
                  </a:lnTo>
                  <a:lnTo>
                    <a:pt x="74513" y="2088643"/>
                  </a:lnTo>
                  <a:lnTo>
                    <a:pt x="72965" y="2085253"/>
                  </a:lnTo>
                  <a:lnTo>
                    <a:pt x="71418" y="2081412"/>
                  </a:lnTo>
                  <a:lnTo>
                    <a:pt x="69871" y="2076667"/>
                  </a:lnTo>
                  <a:lnTo>
                    <a:pt x="68323" y="2071470"/>
                  </a:lnTo>
                  <a:lnTo>
                    <a:pt x="66776" y="2066047"/>
                  </a:lnTo>
                  <a:lnTo>
                    <a:pt x="65450" y="2060624"/>
                  </a:lnTo>
                  <a:lnTo>
                    <a:pt x="64344" y="2054749"/>
                  </a:lnTo>
                  <a:lnTo>
                    <a:pt x="63460" y="2049552"/>
                  </a:lnTo>
                  <a:lnTo>
                    <a:pt x="62797" y="2044355"/>
                  </a:lnTo>
                  <a:lnTo>
                    <a:pt x="62134" y="2040061"/>
                  </a:lnTo>
                  <a:lnTo>
                    <a:pt x="61913" y="2035994"/>
                  </a:lnTo>
                  <a:lnTo>
                    <a:pt x="62134" y="2033283"/>
                  </a:lnTo>
                  <a:lnTo>
                    <a:pt x="62576" y="2032153"/>
                  </a:lnTo>
                  <a:lnTo>
                    <a:pt x="62797" y="2031249"/>
                  </a:lnTo>
                  <a:lnTo>
                    <a:pt x="63239" y="2030571"/>
                  </a:lnTo>
                  <a:lnTo>
                    <a:pt x="63681" y="2030345"/>
                  </a:lnTo>
                  <a:close/>
                  <a:moveTo>
                    <a:pt x="1685925" y="2017645"/>
                  </a:moveTo>
                  <a:lnTo>
                    <a:pt x="1690461" y="2017876"/>
                  </a:lnTo>
                  <a:lnTo>
                    <a:pt x="1694543" y="2019030"/>
                  </a:lnTo>
                  <a:lnTo>
                    <a:pt x="1698172" y="2019953"/>
                  </a:lnTo>
                  <a:lnTo>
                    <a:pt x="1701800" y="2021569"/>
                  </a:lnTo>
                  <a:lnTo>
                    <a:pt x="1704975" y="2023415"/>
                  </a:lnTo>
                  <a:lnTo>
                    <a:pt x="1707697" y="2025723"/>
                  </a:lnTo>
                  <a:lnTo>
                    <a:pt x="1710191" y="2028031"/>
                  </a:lnTo>
                  <a:lnTo>
                    <a:pt x="1712232" y="2030801"/>
                  </a:lnTo>
                  <a:lnTo>
                    <a:pt x="1714047" y="2033340"/>
                  </a:lnTo>
                  <a:lnTo>
                    <a:pt x="1715634" y="2036110"/>
                  </a:lnTo>
                  <a:lnTo>
                    <a:pt x="1716995" y="2038879"/>
                  </a:lnTo>
                  <a:lnTo>
                    <a:pt x="1718129" y="2041880"/>
                  </a:lnTo>
                  <a:lnTo>
                    <a:pt x="1718809" y="2044880"/>
                  </a:lnTo>
                  <a:lnTo>
                    <a:pt x="1719036" y="2047650"/>
                  </a:lnTo>
                  <a:lnTo>
                    <a:pt x="1719263" y="2050651"/>
                  </a:lnTo>
                  <a:lnTo>
                    <a:pt x="1719263" y="2053190"/>
                  </a:lnTo>
                  <a:lnTo>
                    <a:pt x="1718809" y="2055959"/>
                  </a:lnTo>
                  <a:lnTo>
                    <a:pt x="1718582" y="2058498"/>
                  </a:lnTo>
                  <a:lnTo>
                    <a:pt x="1717902" y="2061037"/>
                  </a:lnTo>
                  <a:lnTo>
                    <a:pt x="1716995" y="2063114"/>
                  </a:lnTo>
                  <a:lnTo>
                    <a:pt x="1715861" y="2065422"/>
                  </a:lnTo>
                  <a:lnTo>
                    <a:pt x="1714727" y="2067731"/>
                  </a:lnTo>
                  <a:lnTo>
                    <a:pt x="1713366" y="2069577"/>
                  </a:lnTo>
                  <a:lnTo>
                    <a:pt x="1712006" y="2071423"/>
                  </a:lnTo>
                  <a:lnTo>
                    <a:pt x="1710418" y="2073039"/>
                  </a:lnTo>
                  <a:lnTo>
                    <a:pt x="1708831" y="2074655"/>
                  </a:lnTo>
                  <a:lnTo>
                    <a:pt x="1707016" y="2076270"/>
                  </a:lnTo>
                  <a:lnTo>
                    <a:pt x="1705202" y="2077424"/>
                  </a:lnTo>
                  <a:lnTo>
                    <a:pt x="1703161" y="2078579"/>
                  </a:lnTo>
                  <a:lnTo>
                    <a:pt x="1701120" y="2079502"/>
                  </a:lnTo>
                  <a:lnTo>
                    <a:pt x="1696811" y="2081117"/>
                  </a:lnTo>
                  <a:lnTo>
                    <a:pt x="1692502" y="2082271"/>
                  </a:lnTo>
                  <a:lnTo>
                    <a:pt x="1690007" y="2082502"/>
                  </a:lnTo>
                  <a:lnTo>
                    <a:pt x="1687739" y="2082733"/>
                  </a:lnTo>
                  <a:lnTo>
                    <a:pt x="1685471" y="2082733"/>
                  </a:lnTo>
                  <a:lnTo>
                    <a:pt x="1683430" y="2082502"/>
                  </a:lnTo>
                  <a:lnTo>
                    <a:pt x="1680936" y="2082271"/>
                  </a:lnTo>
                  <a:lnTo>
                    <a:pt x="1678668" y="2081810"/>
                  </a:lnTo>
                  <a:lnTo>
                    <a:pt x="1676173" y="2080887"/>
                  </a:lnTo>
                  <a:lnTo>
                    <a:pt x="1674132" y="2080194"/>
                  </a:lnTo>
                  <a:lnTo>
                    <a:pt x="1671864" y="2079040"/>
                  </a:lnTo>
                  <a:lnTo>
                    <a:pt x="1669823" y="2077655"/>
                  </a:lnTo>
                  <a:lnTo>
                    <a:pt x="1667555" y="2076501"/>
                  </a:lnTo>
                  <a:lnTo>
                    <a:pt x="1665514" y="2074886"/>
                  </a:lnTo>
                  <a:lnTo>
                    <a:pt x="1663700" y="2073039"/>
                  </a:lnTo>
                  <a:lnTo>
                    <a:pt x="1661886" y="2070731"/>
                  </a:lnTo>
                  <a:lnTo>
                    <a:pt x="1660298" y="2068885"/>
                  </a:lnTo>
                  <a:lnTo>
                    <a:pt x="1658937" y="2067038"/>
                  </a:lnTo>
                  <a:lnTo>
                    <a:pt x="1658030" y="2065192"/>
                  </a:lnTo>
                  <a:lnTo>
                    <a:pt x="1656896" y="2063114"/>
                  </a:lnTo>
                  <a:lnTo>
                    <a:pt x="1655309" y="2059191"/>
                  </a:lnTo>
                  <a:lnTo>
                    <a:pt x="1654402" y="2054805"/>
                  </a:lnTo>
                  <a:lnTo>
                    <a:pt x="1654175" y="2050420"/>
                  </a:lnTo>
                  <a:lnTo>
                    <a:pt x="1654402" y="2046035"/>
                  </a:lnTo>
                  <a:lnTo>
                    <a:pt x="1655082" y="2041880"/>
                  </a:lnTo>
                  <a:lnTo>
                    <a:pt x="1656443" y="2037725"/>
                  </a:lnTo>
                  <a:lnTo>
                    <a:pt x="1658257" y="2033802"/>
                  </a:lnTo>
                  <a:lnTo>
                    <a:pt x="1660525" y="2030109"/>
                  </a:lnTo>
                  <a:lnTo>
                    <a:pt x="1662112" y="2028493"/>
                  </a:lnTo>
                  <a:lnTo>
                    <a:pt x="1663473" y="2026877"/>
                  </a:lnTo>
                  <a:lnTo>
                    <a:pt x="1665287" y="2025493"/>
                  </a:lnTo>
                  <a:lnTo>
                    <a:pt x="1667102" y="2024108"/>
                  </a:lnTo>
                  <a:lnTo>
                    <a:pt x="1668916" y="2022723"/>
                  </a:lnTo>
                  <a:lnTo>
                    <a:pt x="1670957" y="2021338"/>
                  </a:lnTo>
                  <a:lnTo>
                    <a:pt x="1673225" y="2020646"/>
                  </a:lnTo>
                  <a:lnTo>
                    <a:pt x="1675493" y="2019492"/>
                  </a:lnTo>
                  <a:lnTo>
                    <a:pt x="1677761" y="2018799"/>
                  </a:lnTo>
                  <a:lnTo>
                    <a:pt x="1680482" y="2018107"/>
                  </a:lnTo>
                  <a:lnTo>
                    <a:pt x="1682977" y="2017876"/>
                  </a:lnTo>
                  <a:lnTo>
                    <a:pt x="1685925" y="2017645"/>
                  </a:lnTo>
                  <a:close/>
                  <a:moveTo>
                    <a:pt x="130036" y="2017645"/>
                  </a:moveTo>
                  <a:lnTo>
                    <a:pt x="130960" y="2017645"/>
                  </a:lnTo>
                  <a:lnTo>
                    <a:pt x="132116" y="2017870"/>
                  </a:lnTo>
                  <a:lnTo>
                    <a:pt x="133735" y="2019221"/>
                  </a:lnTo>
                  <a:lnTo>
                    <a:pt x="135353" y="2020347"/>
                  </a:lnTo>
                  <a:lnTo>
                    <a:pt x="136509" y="2022148"/>
                  </a:lnTo>
                  <a:lnTo>
                    <a:pt x="137896" y="2024399"/>
                  </a:lnTo>
                  <a:lnTo>
                    <a:pt x="139283" y="2026651"/>
                  </a:lnTo>
                  <a:lnTo>
                    <a:pt x="140671" y="2028902"/>
                  </a:lnTo>
                  <a:lnTo>
                    <a:pt x="142983" y="2034530"/>
                  </a:lnTo>
                  <a:lnTo>
                    <a:pt x="144832" y="2040159"/>
                  </a:lnTo>
                  <a:lnTo>
                    <a:pt x="146450" y="2046012"/>
                  </a:lnTo>
                  <a:lnTo>
                    <a:pt x="147838" y="2051641"/>
                  </a:lnTo>
                  <a:lnTo>
                    <a:pt x="148531" y="2057044"/>
                  </a:lnTo>
                  <a:lnTo>
                    <a:pt x="149225" y="2062673"/>
                  </a:lnTo>
                  <a:lnTo>
                    <a:pt x="149225" y="2067851"/>
                  </a:lnTo>
                  <a:lnTo>
                    <a:pt x="148762" y="2072354"/>
                  </a:lnTo>
                  <a:lnTo>
                    <a:pt x="148069" y="2075731"/>
                  </a:lnTo>
                  <a:lnTo>
                    <a:pt x="147606" y="2076856"/>
                  </a:lnTo>
                  <a:lnTo>
                    <a:pt x="146682" y="2077982"/>
                  </a:lnTo>
                  <a:lnTo>
                    <a:pt x="145988" y="2078658"/>
                  </a:lnTo>
                  <a:lnTo>
                    <a:pt x="145063" y="2079333"/>
                  </a:lnTo>
                  <a:lnTo>
                    <a:pt x="144370" y="2079558"/>
                  </a:lnTo>
                  <a:lnTo>
                    <a:pt x="143214" y="2079558"/>
                  </a:lnTo>
                  <a:lnTo>
                    <a:pt x="142289" y="2079333"/>
                  </a:lnTo>
                  <a:lnTo>
                    <a:pt x="141133" y="2078432"/>
                  </a:lnTo>
                  <a:lnTo>
                    <a:pt x="139746" y="2077532"/>
                  </a:lnTo>
                  <a:lnTo>
                    <a:pt x="138821" y="2076406"/>
                  </a:lnTo>
                  <a:lnTo>
                    <a:pt x="136509" y="2073254"/>
                  </a:lnTo>
                  <a:lnTo>
                    <a:pt x="134428" y="2069652"/>
                  </a:lnTo>
                  <a:lnTo>
                    <a:pt x="132579" y="2065374"/>
                  </a:lnTo>
                  <a:lnTo>
                    <a:pt x="130729" y="2060646"/>
                  </a:lnTo>
                  <a:lnTo>
                    <a:pt x="129111" y="2055693"/>
                  </a:lnTo>
                  <a:lnTo>
                    <a:pt x="127724" y="2050290"/>
                  </a:lnTo>
                  <a:lnTo>
                    <a:pt x="126799" y="2045112"/>
                  </a:lnTo>
                  <a:lnTo>
                    <a:pt x="125874" y="2039934"/>
                  </a:lnTo>
                  <a:lnTo>
                    <a:pt x="125412" y="2034981"/>
                  </a:lnTo>
                  <a:lnTo>
                    <a:pt x="125412" y="2030253"/>
                  </a:lnTo>
                  <a:lnTo>
                    <a:pt x="125412" y="2026425"/>
                  </a:lnTo>
                  <a:lnTo>
                    <a:pt x="125874" y="2022823"/>
                  </a:lnTo>
                  <a:lnTo>
                    <a:pt x="126568" y="2021472"/>
                  </a:lnTo>
                  <a:lnTo>
                    <a:pt x="127030" y="2020122"/>
                  </a:lnTo>
                  <a:lnTo>
                    <a:pt x="127492" y="2019221"/>
                  </a:lnTo>
                  <a:lnTo>
                    <a:pt x="128417" y="2018320"/>
                  </a:lnTo>
                  <a:lnTo>
                    <a:pt x="129111" y="2017870"/>
                  </a:lnTo>
                  <a:lnTo>
                    <a:pt x="130036" y="2017645"/>
                  </a:lnTo>
                  <a:close/>
                  <a:moveTo>
                    <a:pt x="1478643" y="2016058"/>
                  </a:moveTo>
                  <a:lnTo>
                    <a:pt x="1483178" y="2016748"/>
                  </a:lnTo>
                  <a:lnTo>
                    <a:pt x="1487034" y="2017668"/>
                  </a:lnTo>
                  <a:lnTo>
                    <a:pt x="1490662" y="2019048"/>
                  </a:lnTo>
                  <a:lnTo>
                    <a:pt x="1494064" y="2020658"/>
                  </a:lnTo>
                  <a:lnTo>
                    <a:pt x="1497239" y="2022498"/>
                  </a:lnTo>
                  <a:lnTo>
                    <a:pt x="1499734" y="2024568"/>
                  </a:lnTo>
                  <a:lnTo>
                    <a:pt x="1502228" y="2027098"/>
                  </a:lnTo>
                  <a:lnTo>
                    <a:pt x="1504496" y="2029628"/>
                  </a:lnTo>
                  <a:lnTo>
                    <a:pt x="1506310" y="2032388"/>
                  </a:lnTo>
                  <a:lnTo>
                    <a:pt x="1507671" y="2035147"/>
                  </a:lnTo>
                  <a:lnTo>
                    <a:pt x="1509032" y="2038137"/>
                  </a:lnTo>
                  <a:lnTo>
                    <a:pt x="1509939" y="2041127"/>
                  </a:lnTo>
                  <a:lnTo>
                    <a:pt x="1510846" y="2043887"/>
                  </a:lnTo>
                  <a:lnTo>
                    <a:pt x="1511073" y="2046877"/>
                  </a:lnTo>
                  <a:lnTo>
                    <a:pt x="1511300" y="2049867"/>
                  </a:lnTo>
                  <a:lnTo>
                    <a:pt x="1511300" y="2052397"/>
                  </a:lnTo>
                  <a:lnTo>
                    <a:pt x="1511073" y="2055157"/>
                  </a:lnTo>
                  <a:lnTo>
                    <a:pt x="1510393" y="2057687"/>
                  </a:lnTo>
                  <a:lnTo>
                    <a:pt x="1509712" y="2060217"/>
                  </a:lnTo>
                  <a:lnTo>
                    <a:pt x="1509032" y="2062287"/>
                  </a:lnTo>
                  <a:lnTo>
                    <a:pt x="1507898" y="2064357"/>
                  </a:lnTo>
                  <a:lnTo>
                    <a:pt x="1506764" y="2066427"/>
                  </a:lnTo>
                  <a:lnTo>
                    <a:pt x="1505630" y="2068496"/>
                  </a:lnTo>
                  <a:lnTo>
                    <a:pt x="1504269" y="2070106"/>
                  </a:lnTo>
                  <a:lnTo>
                    <a:pt x="1502682" y="2071946"/>
                  </a:lnTo>
                  <a:lnTo>
                    <a:pt x="1501094" y="2073326"/>
                  </a:lnTo>
                  <a:lnTo>
                    <a:pt x="1499280" y="2074936"/>
                  </a:lnTo>
                  <a:lnTo>
                    <a:pt x="1497466" y="2076316"/>
                  </a:lnTo>
                  <a:lnTo>
                    <a:pt x="1495652" y="2077236"/>
                  </a:lnTo>
                  <a:lnTo>
                    <a:pt x="1493837" y="2078386"/>
                  </a:lnTo>
                  <a:lnTo>
                    <a:pt x="1489528" y="2079766"/>
                  </a:lnTo>
                  <a:lnTo>
                    <a:pt x="1485219" y="2080686"/>
                  </a:lnTo>
                  <a:lnTo>
                    <a:pt x="1483178" y="2081146"/>
                  </a:lnTo>
                  <a:lnTo>
                    <a:pt x="1480684" y="2081146"/>
                  </a:lnTo>
                  <a:lnTo>
                    <a:pt x="1478416" y="2081146"/>
                  </a:lnTo>
                  <a:lnTo>
                    <a:pt x="1476375" y="2080686"/>
                  </a:lnTo>
                  <a:lnTo>
                    <a:pt x="1473880" y="2080226"/>
                  </a:lnTo>
                  <a:lnTo>
                    <a:pt x="1471839" y="2079766"/>
                  </a:lnTo>
                  <a:lnTo>
                    <a:pt x="1469571" y="2078846"/>
                  </a:lnTo>
                  <a:lnTo>
                    <a:pt x="1467303" y="2078156"/>
                  </a:lnTo>
                  <a:lnTo>
                    <a:pt x="1465262" y="2077006"/>
                  </a:lnTo>
                  <a:lnTo>
                    <a:pt x="1463221" y="2075856"/>
                  </a:lnTo>
                  <a:lnTo>
                    <a:pt x="1461180" y="2074246"/>
                  </a:lnTo>
                  <a:lnTo>
                    <a:pt x="1459139" y="2072636"/>
                  </a:lnTo>
                  <a:lnTo>
                    <a:pt x="1457325" y="2070796"/>
                  </a:lnTo>
                  <a:lnTo>
                    <a:pt x="1455284" y="2068956"/>
                  </a:lnTo>
                  <a:lnTo>
                    <a:pt x="1454150" y="2066887"/>
                  </a:lnTo>
                  <a:lnTo>
                    <a:pt x="1452789" y="2064817"/>
                  </a:lnTo>
                  <a:lnTo>
                    <a:pt x="1450748" y="2060907"/>
                  </a:lnTo>
                  <a:lnTo>
                    <a:pt x="1449160" y="2056767"/>
                  </a:lnTo>
                  <a:lnTo>
                    <a:pt x="1448027" y="2052397"/>
                  </a:lnTo>
                  <a:lnTo>
                    <a:pt x="1447800" y="2048257"/>
                  </a:lnTo>
                  <a:lnTo>
                    <a:pt x="1447800" y="2043887"/>
                  </a:lnTo>
                  <a:lnTo>
                    <a:pt x="1448707" y="2039747"/>
                  </a:lnTo>
                  <a:lnTo>
                    <a:pt x="1449841" y="2035377"/>
                  </a:lnTo>
                  <a:lnTo>
                    <a:pt x="1451655" y="2031698"/>
                  </a:lnTo>
                  <a:lnTo>
                    <a:pt x="1454150" y="2028018"/>
                  </a:lnTo>
                  <a:lnTo>
                    <a:pt x="1455284" y="2026408"/>
                  </a:lnTo>
                  <a:lnTo>
                    <a:pt x="1456871" y="2024798"/>
                  </a:lnTo>
                  <a:lnTo>
                    <a:pt x="1458459" y="2023648"/>
                  </a:lnTo>
                  <a:lnTo>
                    <a:pt x="1460273" y="2022038"/>
                  </a:lnTo>
                  <a:lnTo>
                    <a:pt x="1462087" y="2020888"/>
                  </a:lnTo>
                  <a:lnTo>
                    <a:pt x="1463902" y="2019738"/>
                  </a:lnTo>
                  <a:lnTo>
                    <a:pt x="1466169" y="2018818"/>
                  </a:lnTo>
                  <a:lnTo>
                    <a:pt x="1468437" y="2017898"/>
                  </a:lnTo>
                  <a:lnTo>
                    <a:pt x="1470705" y="2017208"/>
                  </a:lnTo>
                  <a:lnTo>
                    <a:pt x="1473200" y="2016748"/>
                  </a:lnTo>
                  <a:lnTo>
                    <a:pt x="1475694" y="2016518"/>
                  </a:lnTo>
                  <a:lnTo>
                    <a:pt x="1478643" y="2016058"/>
                  </a:lnTo>
                  <a:close/>
                  <a:moveTo>
                    <a:pt x="2757953" y="2014470"/>
                  </a:moveTo>
                  <a:lnTo>
                    <a:pt x="2761675" y="2014470"/>
                  </a:lnTo>
                  <a:lnTo>
                    <a:pt x="2765165" y="2014697"/>
                  </a:lnTo>
                  <a:lnTo>
                    <a:pt x="2768190" y="2015604"/>
                  </a:lnTo>
                  <a:lnTo>
                    <a:pt x="2770981" y="2016738"/>
                  </a:lnTo>
                  <a:lnTo>
                    <a:pt x="2773541" y="2018325"/>
                  </a:lnTo>
                  <a:lnTo>
                    <a:pt x="2775867" y="2019913"/>
                  </a:lnTo>
                  <a:lnTo>
                    <a:pt x="2777728" y="2021954"/>
                  </a:lnTo>
                  <a:lnTo>
                    <a:pt x="2779357" y="2024449"/>
                  </a:lnTo>
                  <a:lnTo>
                    <a:pt x="2780985" y="2026716"/>
                  </a:lnTo>
                  <a:lnTo>
                    <a:pt x="2781916" y="2029438"/>
                  </a:lnTo>
                  <a:lnTo>
                    <a:pt x="2783079" y="2031933"/>
                  </a:lnTo>
                  <a:lnTo>
                    <a:pt x="2783545" y="2034881"/>
                  </a:lnTo>
                  <a:lnTo>
                    <a:pt x="2784243" y="2037829"/>
                  </a:lnTo>
                  <a:lnTo>
                    <a:pt x="2784475" y="2040324"/>
                  </a:lnTo>
                  <a:lnTo>
                    <a:pt x="2784475" y="2043272"/>
                  </a:lnTo>
                  <a:lnTo>
                    <a:pt x="2784243" y="2045766"/>
                  </a:lnTo>
                  <a:lnTo>
                    <a:pt x="2784010" y="2048488"/>
                  </a:lnTo>
                  <a:lnTo>
                    <a:pt x="2783312" y="2050756"/>
                  </a:lnTo>
                  <a:lnTo>
                    <a:pt x="2781916" y="2055745"/>
                  </a:lnTo>
                  <a:lnTo>
                    <a:pt x="2780055" y="2060281"/>
                  </a:lnTo>
                  <a:lnTo>
                    <a:pt x="2777728" y="2064136"/>
                  </a:lnTo>
                  <a:lnTo>
                    <a:pt x="2774704" y="2067765"/>
                  </a:lnTo>
                  <a:lnTo>
                    <a:pt x="2771912" y="2070713"/>
                  </a:lnTo>
                  <a:lnTo>
                    <a:pt x="2768422" y="2073208"/>
                  </a:lnTo>
                  <a:lnTo>
                    <a:pt x="2764933" y="2075249"/>
                  </a:lnTo>
                  <a:lnTo>
                    <a:pt x="2761210" y="2076609"/>
                  </a:lnTo>
                  <a:lnTo>
                    <a:pt x="2757488" y="2077743"/>
                  </a:lnTo>
                  <a:lnTo>
                    <a:pt x="2755394" y="2077970"/>
                  </a:lnTo>
                  <a:lnTo>
                    <a:pt x="2753300" y="2077970"/>
                  </a:lnTo>
                  <a:lnTo>
                    <a:pt x="2751439" y="2077743"/>
                  </a:lnTo>
                  <a:lnTo>
                    <a:pt x="2749578" y="2077516"/>
                  </a:lnTo>
                  <a:lnTo>
                    <a:pt x="2747949" y="2076836"/>
                  </a:lnTo>
                  <a:lnTo>
                    <a:pt x="2746088" y="2076383"/>
                  </a:lnTo>
                  <a:lnTo>
                    <a:pt x="2744227" y="2075702"/>
                  </a:lnTo>
                  <a:lnTo>
                    <a:pt x="2742598" y="2074568"/>
                  </a:lnTo>
                  <a:lnTo>
                    <a:pt x="2740970" y="2073434"/>
                  </a:lnTo>
                  <a:lnTo>
                    <a:pt x="2739341" y="2071847"/>
                  </a:lnTo>
                  <a:lnTo>
                    <a:pt x="2737712" y="2070259"/>
                  </a:lnTo>
                  <a:lnTo>
                    <a:pt x="2736549" y="2068899"/>
                  </a:lnTo>
                  <a:lnTo>
                    <a:pt x="2734223" y="2065497"/>
                  </a:lnTo>
                  <a:lnTo>
                    <a:pt x="2732827" y="2061641"/>
                  </a:lnTo>
                  <a:lnTo>
                    <a:pt x="2731431" y="2057786"/>
                  </a:lnTo>
                  <a:lnTo>
                    <a:pt x="2730966" y="2053704"/>
                  </a:lnTo>
                  <a:lnTo>
                    <a:pt x="2730500" y="2049395"/>
                  </a:lnTo>
                  <a:lnTo>
                    <a:pt x="2731198" y="2045313"/>
                  </a:lnTo>
                  <a:lnTo>
                    <a:pt x="2731896" y="2041004"/>
                  </a:lnTo>
                  <a:lnTo>
                    <a:pt x="2733059" y="2036922"/>
                  </a:lnTo>
                  <a:lnTo>
                    <a:pt x="2734688" y="2033066"/>
                  </a:lnTo>
                  <a:lnTo>
                    <a:pt x="2736782" y="2029211"/>
                  </a:lnTo>
                  <a:lnTo>
                    <a:pt x="2739341" y="2025809"/>
                  </a:lnTo>
                  <a:lnTo>
                    <a:pt x="2742365" y="2022634"/>
                  </a:lnTo>
                  <a:lnTo>
                    <a:pt x="2745623" y="2019686"/>
                  </a:lnTo>
                  <a:lnTo>
                    <a:pt x="2747484" y="2018325"/>
                  </a:lnTo>
                  <a:lnTo>
                    <a:pt x="2749345" y="2017418"/>
                  </a:lnTo>
                  <a:lnTo>
                    <a:pt x="2751439" y="2016511"/>
                  </a:lnTo>
                  <a:lnTo>
                    <a:pt x="2753533" y="2015604"/>
                  </a:lnTo>
                  <a:lnTo>
                    <a:pt x="2755859" y="2014924"/>
                  </a:lnTo>
                  <a:lnTo>
                    <a:pt x="2757953" y="2014470"/>
                  </a:lnTo>
                  <a:close/>
                  <a:moveTo>
                    <a:pt x="1894799" y="2014470"/>
                  </a:moveTo>
                  <a:lnTo>
                    <a:pt x="1899303" y="2014920"/>
                  </a:lnTo>
                  <a:lnTo>
                    <a:pt x="1903356" y="2015596"/>
                  </a:lnTo>
                  <a:lnTo>
                    <a:pt x="1906959" y="2016947"/>
                  </a:lnTo>
                  <a:lnTo>
                    <a:pt x="1910336" y="2018073"/>
                  </a:lnTo>
                  <a:lnTo>
                    <a:pt x="1913264" y="2019874"/>
                  </a:lnTo>
                  <a:lnTo>
                    <a:pt x="1915966" y="2022126"/>
                  </a:lnTo>
                  <a:lnTo>
                    <a:pt x="1918443" y="2024378"/>
                  </a:lnTo>
                  <a:lnTo>
                    <a:pt x="1920469" y="2026630"/>
                  </a:lnTo>
                  <a:lnTo>
                    <a:pt x="1922271" y="2029332"/>
                  </a:lnTo>
                  <a:lnTo>
                    <a:pt x="1923847" y="2031809"/>
                  </a:lnTo>
                  <a:lnTo>
                    <a:pt x="1925198" y="2034736"/>
                  </a:lnTo>
                  <a:lnTo>
                    <a:pt x="1925874" y="2037663"/>
                  </a:lnTo>
                  <a:lnTo>
                    <a:pt x="1926774" y="2040365"/>
                  </a:lnTo>
                  <a:lnTo>
                    <a:pt x="1927000" y="2043293"/>
                  </a:lnTo>
                  <a:lnTo>
                    <a:pt x="1927225" y="2046220"/>
                  </a:lnTo>
                  <a:lnTo>
                    <a:pt x="1927225" y="2048697"/>
                  </a:lnTo>
                  <a:lnTo>
                    <a:pt x="1927000" y="2051399"/>
                  </a:lnTo>
                  <a:lnTo>
                    <a:pt x="1926549" y="2053876"/>
                  </a:lnTo>
                  <a:lnTo>
                    <a:pt x="1925649" y="2056353"/>
                  </a:lnTo>
                  <a:lnTo>
                    <a:pt x="1924973" y="2058605"/>
                  </a:lnTo>
                  <a:lnTo>
                    <a:pt x="1923847" y="2060631"/>
                  </a:lnTo>
                  <a:lnTo>
                    <a:pt x="1922721" y="2062658"/>
                  </a:lnTo>
                  <a:lnTo>
                    <a:pt x="1921595" y="2064459"/>
                  </a:lnTo>
                  <a:lnTo>
                    <a:pt x="1920019" y="2066261"/>
                  </a:lnTo>
                  <a:lnTo>
                    <a:pt x="1918443" y="2068287"/>
                  </a:lnTo>
                  <a:lnTo>
                    <a:pt x="1916867" y="2069639"/>
                  </a:lnTo>
                  <a:lnTo>
                    <a:pt x="1915290" y="2071215"/>
                  </a:lnTo>
                  <a:lnTo>
                    <a:pt x="1913264" y="2072566"/>
                  </a:lnTo>
                  <a:lnTo>
                    <a:pt x="1909436" y="2074592"/>
                  </a:lnTo>
                  <a:lnTo>
                    <a:pt x="1905157" y="2076394"/>
                  </a:lnTo>
                  <a:lnTo>
                    <a:pt x="1901104" y="2077520"/>
                  </a:lnTo>
                  <a:lnTo>
                    <a:pt x="1896601" y="2077970"/>
                  </a:lnTo>
                  <a:lnTo>
                    <a:pt x="1894349" y="2077970"/>
                  </a:lnTo>
                  <a:lnTo>
                    <a:pt x="1891872" y="2077970"/>
                  </a:lnTo>
                  <a:lnTo>
                    <a:pt x="1889845" y="2077745"/>
                  </a:lnTo>
                  <a:lnTo>
                    <a:pt x="1887594" y="2077295"/>
                  </a:lnTo>
                  <a:lnTo>
                    <a:pt x="1885117" y="2076394"/>
                  </a:lnTo>
                  <a:lnTo>
                    <a:pt x="1883090" y="2075718"/>
                  </a:lnTo>
                  <a:lnTo>
                    <a:pt x="1881063" y="2074592"/>
                  </a:lnTo>
                  <a:lnTo>
                    <a:pt x="1879037" y="2073692"/>
                  </a:lnTo>
                  <a:lnTo>
                    <a:pt x="1877010" y="2072341"/>
                  </a:lnTo>
                  <a:lnTo>
                    <a:pt x="1875209" y="2070764"/>
                  </a:lnTo>
                  <a:lnTo>
                    <a:pt x="1872957" y="2068963"/>
                  </a:lnTo>
                  <a:lnTo>
                    <a:pt x="1871156" y="2067162"/>
                  </a:lnTo>
                  <a:lnTo>
                    <a:pt x="1869805" y="2065360"/>
                  </a:lnTo>
                  <a:lnTo>
                    <a:pt x="1868679" y="2063559"/>
                  </a:lnTo>
                  <a:lnTo>
                    <a:pt x="1867553" y="2061757"/>
                  </a:lnTo>
                  <a:lnTo>
                    <a:pt x="1866652" y="2059731"/>
                  </a:lnTo>
                  <a:lnTo>
                    <a:pt x="1865076" y="2055678"/>
                  </a:lnTo>
                  <a:lnTo>
                    <a:pt x="1864175" y="2051624"/>
                  </a:lnTo>
                  <a:lnTo>
                    <a:pt x="1863725" y="2047121"/>
                  </a:lnTo>
                  <a:lnTo>
                    <a:pt x="1863950" y="2043068"/>
                  </a:lnTo>
                  <a:lnTo>
                    <a:pt x="1864625" y="2038789"/>
                  </a:lnTo>
                  <a:lnTo>
                    <a:pt x="1865977" y="2034736"/>
                  </a:lnTo>
                  <a:lnTo>
                    <a:pt x="1867778" y="2030908"/>
                  </a:lnTo>
                  <a:lnTo>
                    <a:pt x="1870255" y="2027530"/>
                  </a:lnTo>
                  <a:lnTo>
                    <a:pt x="1873182" y="2024153"/>
                  </a:lnTo>
                  <a:lnTo>
                    <a:pt x="1874758" y="2022576"/>
                  </a:lnTo>
                  <a:lnTo>
                    <a:pt x="1876560" y="2021225"/>
                  </a:lnTo>
                  <a:lnTo>
                    <a:pt x="1878361" y="2019874"/>
                  </a:lnTo>
                  <a:lnTo>
                    <a:pt x="1880388" y="2018748"/>
                  </a:lnTo>
                  <a:lnTo>
                    <a:pt x="1882640" y="2017623"/>
                  </a:lnTo>
                  <a:lnTo>
                    <a:pt x="1884666" y="2016947"/>
                  </a:lnTo>
                  <a:lnTo>
                    <a:pt x="1886918" y="2016046"/>
                  </a:lnTo>
                  <a:lnTo>
                    <a:pt x="1889620" y="2015371"/>
                  </a:lnTo>
                  <a:lnTo>
                    <a:pt x="1892322" y="2014695"/>
                  </a:lnTo>
                  <a:lnTo>
                    <a:pt x="1894799" y="2014470"/>
                  </a:lnTo>
                  <a:close/>
                  <a:moveTo>
                    <a:pt x="3592966" y="2012882"/>
                  </a:moveTo>
                  <a:lnTo>
                    <a:pt x="3593647" y="2013109"/>
                  </a:lnTo>
                  <a:lnTo>
                    <a:pt x="3593873" y="2013789"/>
                  </a:lnTo>
                  <a:lnTo>
                    <a:pt x="3593873" y="2014470"/>
                  </a:lnTo>
                  <a:lnTo>
                    <a:pt x="3594100" y="2016057"/>
                  </a:lnTo>
                  <a:lnTo>
                    <a:pt x="3594100" y="2018098"/>
                  </a:lnTo>
                  <a:lnTo>
                    <a:pt x="3593873" y="2022634"/>
                  </a:lnTo>
                  <a:lnTo>
                    <a:pt x="3592966" y="2028077"/>
                  </a:lnTo>
                  <a:lnTo>
                    <a:pt x="3592059" y="2034427"/>
                  </a:lnTo>
                  <a:lnTo>
                    <a:pt x="3590698" y="2041004"/>
                  </a:lnTo>
                  <a:lnTo>
                    <a:pt x="3589111" y="2048261"/>
                  </a:lnTo>
                  <a:lnTo>
                    <a:pt x="3587297" y="2055065"/>
                  </a:lnTo>
                  <a:lnTo>
                    <a:pt x="3585709" y="2060961"/>
                  </a:lnTo>
                  <a:lnTo>
                    <a:pt x="3583895" y="2065950"/>
                  </a:lnTo>
                  <a:lnTo>
                    <a:pt x="3582307" y="2070033"/>
                  </a:lnTo>
                  <a:lnTo>
                    <a:pt x="3580947" y="2072981"/>
                  </a:lnTo>
                  <a:lnTo>
                    <a:pt x="3580266" y="2074115"/>
                  </a:lnTo>
                  <a:lnTo>
                    <a:pt x="3579813" y="2074795"/>
                  </a:lnTo>
                  <a:lnTo>
                    <a:pt x="3579132" y="2074795"/>
                  </a:lnTo>
                  <a:lnTo>
                    <a:pt x="3578679" y="2074795"/>
                  </a:lnTo>
                  <a:lnTo>
                    <a:pt x="3578452" y="2074341"/>
                  </a:lnTo>
                  <a:lnTo>
                    <a:pt x="3578452" y="2073661"/>
                  </a:lnTo>
                  <a:lnTo>
                    <a:pt x="3578225" y="2071620"/>
                  </a:lnTo>
                  <a:lnTo>
                    <a:pt x="3578225" y="2068899"/>
                  </a:lnTo>
                  <a:lnTo>
                    <a:pt x="3578452" y="2065497"/>
                  </a:lnTo>
                  <a:lnTo>
                    <a:pt x="3579813" y="2056879"/>
                  </a:lnTo>
                  <a:lnTo>
                    <a:pt x="3581627" y="2046673"/>
                  </a:lnTo>
                  <a:lnTo>
                    <a:pt x="3583895" y="2036468"/>
                  </a:lnTo>
                  <a:lnTo>
                    <a:pt x="3586390" y="2026716"/>
                  </a:lnTo>
                  <a:lnTo>
                    <a:pt x="3587977" y="2022634"/>
                  </a:lnTo>
                  <a:lnTo>
                    <a:pt x="3589338" y="2019005"/>
                  </a:lnTo>
                  <a:lnTo>
                    <a:pt x="3590698" y="2015830"/>
                  </a:lnTo>
                  <a:lnTo>
                    <a:pt x="3592286" y="2013336"/>
                  </a:lnTo>
                  <a:lnTo>
                    <a:pt x="3592740" y="2013109"/>
                  </a:lnTo>
                  <a:lnTo>
                    <a:pt x="3592966" y="2012882"/>
                  </a:lnTo>
                  <a:close/>
                  <a:moveTo>
                    <a:pt x="1275570" y="2011295"/>
                  </a:moveTo>
                  <a:lnTo>
                    <a:pt x="1278282" y="2011295"/>
                  </a:lnTo>
                  <a:lnTo>
                    <a:pt x="1282348" y="2011745"/>
                  </a:lnTo>
                  <a:lnTo>
                    <a:pt x="1286189" y="2012871"/>
                  </a:lnTo>
                  <a:lnTo>
                    <a:pt x="1290030" y="2014222"/>
                  </a:lnTo>
                  <a:lnTo>
                    <a:pt x="1292967" y="2015799"/>
                  </a:lnTo>
                  <a:lnTo>
                    <a:pt x="1295905" y="2017825"/>
                  </a:lnTo>
                  <a:lnTo>
                    <a:pt x="1298616" y="2019852"/>
                  </a:lnTo>
                  <a:lnTo>
                    <a:pt x="1300875" y="2022554"/>
                  </a:lnTo>
                  <a:lnTo>
                    <a:pt x="1302909" y="2025031"/>
                  </a:lnTo>
                  <a:lnTo>
                    <a:pt x="1304716" y="2027733"/>
                  </a:lnTo>
                  <a:lnTo>
                    <a:pt x="1306298" y="2030435"/>
                  </a:lnTo>
                  <a:lnTo>
                    <a:pt x="1307427" y="2033362"/>
                  </a:lnTo>
                  <a:lnTo>
                    <a:pt x="1308331" y="2036290"/>
                  </a:lnTo>
                  <a:lnTo>
                    <a:pt x="1309009" y="2038992"/>
                  </a:lnTo>
                  <a:lnTo>
                    <a:pt x="1309461" y="2041919"/>
                  </a:lnTo>
                  <a:lnTo>
                    <a:pt x="1309687" y="2044846"/>
                  </a:lnTo>
                  <a:lnTo>
                    <a:pt x="1309687" y="2047323"/>
                  </a:lnTo>
                  <a:lnTo>
                    <a:pt x="1309461" y="2050026"/>
                  </a:lnTo>
                  <a:lnTo>
                    <a:pt x="1309009" y="2052277"/>
                  </a:lnTo>
                  <a:lnTo>
                    <a:pt x="1308331" y="2054304"/>
                  </a:lnTo>
                  <a:lnTo>
                    <a:pt x="1307653" y="2056781"/>
                  </a:lnTo>
                  <a:lnTo>
                    <a:pt x="1306750" y="2058582"/>
                  </a:lnTo>
                  <a:lnTo>
                    <a:pt x="1305846" y="2060609"/>
                  </a:lnTo>
                  <a:lnTo>
                    <a:pt x="1304716" y="2062410"/>
                  </a:lnTo>
                  <a:lnTo>
                    <a:pt x="1303361" y="2063987"/>
                  </a:lnTo>
                  <a:lnTo>
                    <a:pt x="1300875" y="2067139"/>
                  </a:lnTo>
                  <a:lnTo>
                    <a:pt x="1297712" y="2069616"/>
                  </a:lnTo>
                  <a:lnTo>
                    <a:pt x="1294097" y="2071868"/>
                  </a:lnTo>
                  <a:lnTo>
                    <a:pt x="1290482" y="2073219"/>
                  </a:lnTo>
                  <a:lnTo>
                    <a:pt x="1286641" y="2074345"/>
                  </a:lnTo>
                  <a:lnTo>
                    <a:pt x="1282574" y="2074795"/>
                  </a:lnTo>
                  <a:lnTo>
                    <a:pt x="1278508" y="2074570"/>
                  </a:lnTo>
                  <a:lnTo>
                    <a:pt x="1274215" y="2073894"/>
                  </a:lnTo>
                  <a:lnTo>
                    <a:pt x="1272181" y="2073219"/>
                  </a:lnTo>
                  <a:lnTo>
                    <a:pt x="1270148" y="2072543"/>
                  </a:lnTo>
                  <a:lnTo>
                    <a:pt x="1268114" y="2071417"/>
                  </a:lnTo>
                  <a:lnTo>
                    <a:pt x="1266307" y="2070517"/>
                  </a:lnTo>
                  <a:lnTo>
                    <a:pt x="1264274" y="2069166"/>
                  </a:lnTo>
                  <a:lnTo>
                    <a:pt x="1262240" y="2067815"/>
                  </a:lnTo>
                  <a:lnTo>
                    <a:pt x="1260433" y="2066238"/>
                  </a:lnTo>
                  <a:lnTo>
                    <a:pt x="1258625" y="2064437"/>
                  </a:lnTo>
                  <a:lnTo>
                    <a:pt x="1257044" y="2062635"/>
                  </a:lnTo>
                  <a:lnTo>
                    <a:pt x="1255688" y="2060834"/>
                  </a:lnTo>
                  <a:lnTo>
                    <a:pt x="1254332" y="2058807"/>
                  </a:lnTo>
                  <a:lnTo>
                    <a:pt x="1253203" y="2056781"/>
                  </a:lnTo>
                  <a:lnTo>
                    <a:pt x="1251169" y="2052503"/>
                  </a:lnTo>
                  <a:lnTo>
                    <a:pt x="1250040" y="2048224"/>
                  </a:lnTo>
                  <a:lnTo>
                    <a:pt x="1249362" y="2043721"/>
                  </a:lnTo>
                  <a:lnTo>
                    <a:pt x="1249362" y="2039442"/>
                  </a:lnTo>
                  <a:lnTo>
                    <a:pt x="1249588" y="2035164"/>
                  </a:lnTo>
                  <a:lnTo>
                    <a:pt x="1250717" y="2031111"/>
                  </a:lnTo>
                  <a:lnTo>
                    <a:pt x="1252525" y="2026832"/>
                  </a:lnTo>
                  <a:lnTo>
                    <a:pt x="1253203" y="2025031"/>
                  </a:lnTo>
                  <a:lnTo>
                    <a:pt x="1254558" y="2023229"/>
                  </a:lnTo>
                  <a:lnTo>
                    <a:pt x="1255914" y="2021428"/>
                  </a:lnTo>
                  <a:lnTo>
                    <a:pt x="1257044" y="2019852"/>
                  </a:lnTo>
                  <a:lnTo>
                    <a:pt x="1258625" y="2018276"/>
                  </a:lnTo>
                  <a:lnTo>
                    <a:pt x="1260207" y="2017150"/>
                  </a:lnTo>
                  <a:lnTo>
                    <a:pt x="1262014" y="2015799"/>
                  </a:lnTo>
                  <a:lnTo>
                    <a:pt x="1264274" y="2014673"/>
                  </a:lnTo>
                  <a:lnTo>
                    <a:pt x="1266307" y="2013772"/>
                  </a:lnTo>
                  <a:lnTo>
                    <a:pt x="1268340" y="2012871"/>
                  </a:lnTo>
                  <a:lnTo>
                    <a:pt x="1270600" y="2012196"/>
                  </a:lnTo>
                  <a:lnTo>
                    <a:pt x="1273085" y="2011520"/>
                  </a:lnTo>
                  <a:lnTo>
                    <a:pt x="1275570" y="2011295"/>
                  </a:lnTo>
                  <a:close/>
                  <a:moveTo>
                    <a:pt x="2099020" y="2006533"/>
                  </a:moveTo>
                  <a:lnTo>
                    <a:pt x="2103282" y="2006763"/>
                  </a:lnTo>
                  <a:lnTo>
                    <a:pt x="2107095" y="2007453"/>
                  </a:lnTo>
                  <a:lnTo>
                    <a:pt x="2110684" y="2008603"/>
                  </a:lnTo>
                  <a:lnTo>
                    <a:pt x="2114049" y="2009983"/>
                  </a:lnTo>
                  <a:lnTo>
                    <a:pt x="2116965" y="2011823"/>
                  </a:lnTo>
                  <a:lnTo>
                    <a:pt x="2119433" y="2013663"/>
                  </a:lnTo>
                  <a:lnTo>
                    <a:pt x="2121900" y="2015963"/>
                  </a:lnTo>
                  <a:lnTo>
                    <a:pt x="2123919" y="2018493"/>
                  </a:lnTo>
                  <a:lnTo>
                    <a:pt x="2125714" y="2021023"/>
                  </a:lnTo>
                  <a:lnTo>
                    <a:pt x="2127060" y="2023783"/>
                  </a:lnTo>
                  <a:lnTo>
                    <a:pt x="2128182" y="2026542"/>
                  </a:lnTo>
                  <a:lnTo>
                    <a:pt x="2129079" y="2029532"/>
                  </a:lnTo>
                  <a:lnTo>
                    <a:pt x="2129752" y="2032522"/>
                  </a:lnTo>
                  <a:lnTo>
                    <a:pt x="2129976" y="2035282"/>
                  </a:lnTo>
                  <a:lnTo>
                    <a:pt x="2130425" y="2038042"/>
                  </a:lnTo>
                  <a:lnTo>
                    <a:pt x="2130425" y="2040802"/>
                  </a:lnTo>
                  <a:lnTo>
                    <a:pt x="2129752" y="2043562"/>
                  </a:lnTo>
                  <a:lnTo>
                    <a:pt x="2129303" y="2045862"/>
                  </a:lnTo>
                  <a:lnTo>
                    <a:pt x="2128854" y="2048622"/>
                  </a:lnTo>
                  <a:lnTo>
                    <a:pt x="2127957" y="2050692"/>
                  </a:lnTo>
                  <a:lnTo>
                    <a:pt x="2127060" y="2052992"/>
                  </a:lnTo>
                  <a:lnTo>
                    <a:pt x="2125938" y="2055292"/>
                  </a:lnTo>
                  <a:lnTo>
                    <a:pt x="2124592" y="2057362"/>
                  </a:lnTo>
                  <a:lnTo>
                    <a:pt x="2123471" y="2059201"/>
                  </a:lnTo>
                  <a:lnTo>
                    <a:pt x="2121900" y="2060811"/>
                  </a:lnTo>
                  <a:lnTo>
                    <a:pt x="2120330" y="2062651"/>
                  </a:lnTo>
                  <a:lnTo>
                    <a:pt x="2118536" y="2064031"/>
                  </a:lnTo>
                  <a:lnTo>
                    <a:pt x="2116741" y="2065641"/>
                  </a:lnTo>
                  <a:lnTo>
                    <a:pt x="2112928" y="2067941"/>
                  </a:lnTo>
                  <a:lnTo>
                    <a:pt x="2108890" y="2069551"/>
                  </a:lnTo>
                  <a:lnTo>
                    <a:pt x="2104852" y="2070931"/>
                  </a:lnTo>
                  <a:lnTo>
                    <a:pt x="2100366" y="2071391"/>
                  </a:lnTo>
                  <a:lnTo>
                    <a:pt x="2098347" y="2071621"/>
                  </a:lnTo>
                  <a:lnTo>
                    <a:pt x="2095879" y="2071391"/>
                  </a:lnTo>
                  <a:lnTo>
                    <a:pt x="2093860" y="2071161"/>
                  </a:lnTo>
                  <a:lnTo>
                    <a:pt x="2091617" y="2070931"/>
                  </a:lnTo>
                  <a:lnTo>
                    <a:pt x="2089598" y="2070011"/>
                  </a:lnTo>
                  <a:lnTo>
                    <a:pt x="2087355" y="2069321"/>
                  </a:lnTo>
                  <a:lnTo>
                    <a:pt x="2085336" y="2068401"/>
                  </a:lnTo>
                  <a:lnTo>
                    <a:pt x="2083317" y="2067021"/>
                  </a:lnTo>
                  <a:lnTo>
                    <a:pt x="2081522" y="2065871"/>
                  </a:lnTo>
                  <a:lnTo>
                    <a:pt x="2079504" y="2064491"/>
                  </a:lnTo>
                  <a:lnTo>
                    <a:pt x="2077709" y="2062651"/>
                  </a:lnTo>
                  <a:lnTo>
                    <a:pt x="2076139" y="2060811"/>
                  </a:lnTo>
                  <a:lnTo>
                    <a:pt x="2074568" y="2058971"/>
                  </a:lnTo>
                  <a:lnTo>
                    <a:pt x="2073447" y="2057132"/>
                  </a:lnTo>
                  <a:lnTo>
                    <a:pt x="2072101" y="2055292"/>
                  </a:lnTo>
                  <a:lnTo>
                    <a:pt x="2071428" y="2053452"/>
                  </a:lnTo>
                  <a:lnTo>
                    <a:pt x="2069858" y="2049082"/>
                  </a:lnTo>
                  <a:lnTo>
                    <a:pt x="2069185" y="2044942"/>
                  </a:lnTo>
                  <a:lnTo>
                    <a:pt x="2068512" y="2040572"/>
                  </a:lnTo>
                  <a:lnTo>
                    <a:pt x="2068960" y="2036432"/>
                  </a:lnTo>
                  <a:lnTo>
                    <a:pt x="2069633" y="2031832"/>
                  </a:lnTo>
                  <a:lnTo>
                    <a:pt x="2070979" y="2027922"/>
                  </a:lnTo>
                  <a:lnTo>
                    <a:pt x="2072774" y="2024013"/>
                  </a:lnTo>
                  <a:lnTo>
                    <a:pt x="2075017" y="2020333"/>
                  </a:lnTo>
                  <a:lnTo>
                    <a:pt x="2077933" y="2016883"/>
                  </a:lnTo>
                  <a:lnTo>
                    <a:pt x="2079504" y="2015273"/>
                  </a:lnTo>
                  <a:lnTo>
                    <a:pt x="2081298" y="2013663"/>
                  </a:lnTo>
                  <a:lnTo>
                    <a:pt x="2083093" y="2012283"/>
                  </a:lnTo>
                  <a:lnTo>
                    <a:pt x="2084887" y="2010903"/>
                  </a:lnTo>
                  <a:lnTo>
                    <a:pt x="2086906" y="2009983"/>
                  </a:lnTo>
                  <a:lnTo>
                    <a:pt x="2089149" y="2008833"/>
                  </a:lnTo>
                  <a:lnTo>
                    <a:pt x="2091617" y="2008143"/>
                  </a:lnTo>
                  <a:lnTo>
                    <a:pt x="2093860" y="2007453"/>
                  </a:lnTo>
                  <a:lnTo>
                    <a:pt x="2096552" y="2006993"/>
                  </a:lnTo>
                  <a:lnTo>
                    <a:pt x="2099020" y="2006533"/>
                  </a:lnTo>
                  <a:close/>
                  <a:moveTo>
                    <a:pt x="1105965" y="2003357"/>
                  </a:moveTo>
                  <a:lnTo>
                    <a:pt x="1108430" y="2003357"/>
                  </a:lnTo>
                  <a:lnTo>
                    <a:pt x="1112464" y="2004258"/>
                  </a:lnTo>
                  <a:lnTo>
                    <a:pt x="1116050" y="2005158"/>
                  </a:lnTo>
                  <a:lnTo>
                    <a:pt x="1119412" y="2006510"/>
                  </a:lnTo>
                  <a:lnTo>
                    <a:pt x="1122550" y="2008311"/>
                  </a:lnTo>
                  <a:lnTo>
                    <a:pt x="1125015" y="2010338"/>
                  </a:lnTo>
                  <a:lnTo>
                    <a:pt x="1127704" y="2012364"/>
                  </a:lnTo>
                  <a:lnTo>
                    <a:pt x="1129945" y="2015066"/>
                  </a:lnTo>
                  <a:lnTo>
                    <a:pt x="1131738" y="2017768"/>
                  </a:lnTo>
                  <a:lnTo>
                    <a:pt x="1133307" y="2020245"/>
                  </a:lnTo>
                  <a:lnTo>
                    <a:pt x="1134876" y="2023173"/>
                  </a:lnTo>
                  <a:lnTo>
                    <a:pt x="1135997" y="2025875"/>
                  </a:lnTo>
                  <a:lnTo>
                    <a:pt x="1136893" y="2029027"/>
                  </a:lnTo>
                  <a:lnTo>
                    <a:pt x="1137341" y="2031955"/>
                  </a:lnTo>
                  <a:lnTo>
                    <a:pt x="1138014" y="2034882"/>
                  </a:lnTo>
                  <a:lnTo>
                    <a:pt x="1138238" y="2037584"/>
                  </a:lnTo>
                  <a:lnTo>
                    <a:pt x="1138238" y="2040286"/>
                  </a:lnTo>
                  <a:lnTo>
                    <a:pt x="1138014" y="2042538"/>
                  </a:lnTo>
                  <a:lnTo>
                    <a:pt x="1137341" y="2044790"/>
                  </a:lnTo>
                  <a:lnTo>
                    <a:pt x="1136893" y="2047267"/>
                  </a:lnTo>
                  <a:lnTo>
                    <a:pt x="1136445" y="2049293"/>
                  </a:lnTo>
                  <a:lnTo>
                    <a:pt x="1135548" y="2051320"/>
                  </a:lnTo>
                  <a:lnTo>
                    <a:pt x="1134652" y="2053121"/>
                  </a:lnTo>
                  <a:lnTo>
                    <a:pt x="1133531" y="2054923"/>
                  </a:lnTo>
                  <a:lnTo>
                    <a:pt x="1132635" y="2056499"/>
                  </a:lnTo>
                  <a:lnTo>
                    <a:pt x="1129945" y="2059651"/>
                  </a:lnTo>
                  <a:lnTo>
                    <a:pt x="1126808" y="2062354"/>
                  </a:lnTo>
                  <a:lnTo>
                    <a:pt x="1123670" y="2064155"/>
                  </a:lnTo>
                  <a:lnTo>
                    <a:pt x="1120084" y="2065731"/>
                  </a:lnTo>
                  <a:lnTo>
                    <a:pt x="1116498" y="2066632"/>
                  </a:lnTo>
                  <a:lnTo>
                    <a:pt x="1112688" y="2066857"/>
                  </a:lnTo>
                  <a:lnTo>
                    <a:pt x="1108878" y="2066632"/>
                  </a:lnTo>
                  <a:lnTo>
                    <a:pt x="1104844" y="2065956"/>
                  </a:lnTo>
                  <a:lnTo>
                    <a:pt x="1101034" y="2064605"/>
                  </a:lnTo>
                  <a:lnTo>
                    <a:pt x="1099241" y="2063479"/>
                  </a:lnTo>
                  <a:lnTo>
                    <a:pt x="1097448" y="2062579"/>
                  </a:lnTo>
                  <a:lnTo>
                    <a:pt x="1095431" y="2061228"/>
                  </a:lnTo>
                  <a:lnTo>
                    <a:pt x="1093638" y="2059651"/>
                  </a:lnTo>
                  <a:lnTo>
                    <a:pt x="1092070" y="2058075"/>
                  </a:lnTo>
                  <a:lnTo>
                    <a:pt x="1090277" y="2056274"/>
                  </a:lnTo>
                  <a:lnTo>
                    <a:pt x="1088708" y="2054472"/>
                  </a:lnTo>
                  <a:lnTo>
                    <a:pt x="1087363" y="2052671"/>
                  </a:lnTo>
                  <a:lnTo>
                    <a:pt x="1085122" y="2048618"/>
                  </a:lnTo>
                  <a:lnTo>
                    <a:pt x="1083329" y="2044339"/>
                  </a:lnTo>
                  <a:lnTo>
                    <a:pt x="1081984" y="2040061"/>
                  </a:lnTo>
                  <a:lnTo>
                    <a:pt x="1081536" y="2035557"/>
                  </a:lnTo>
                  <a:lnTo>
                    <a:pt x="1081088" y="2031054"/>
                  </a:lnTo>
                  <a:lnTo>
                    <a:pt x="1081760" y="2026776"/>
                  </a:lnTo>
                  <a:lnTo>
                    <a:pt x="1082657" y="2022497"/>
                  </a:lnTo>
                  <a:lnTo>
                    <a:pt x="1084001" y="2018669"/>
                  </a:lnTo>
                  <a:lnTo>
                    <a:pt x="1086018" y="2015066"/>
                  </a:lnTo>
                  <a:lnTo>
                    <a:pt x="1087363" y="2013265"/>
                  </a:lnTo>
                  <a:lnTo>
                    <a:pt x="1088708" y="2011689"/>
                  </a:lnTo>
                  <a:lnTo>
                    <a:pt x="1090052" y="2010338"/>
                  </a:lnTo>
                  <a:lnTo>
                    <a:pt x="1091397" y="2008761"/>
                  </a:lnTo>
                  <a:lnTo>
                    <a:pt x="1093414" y="2007861"/>
                  </a:lnTo>
                  <a:lnTo>
                    <a:pt x="1095207" y="2006510"/>
                  </a:lnTo>
                  <a:lnTo>
                    <a:pt x="1097000" y="2005834"/>
                  </a:lnTo>
                  <a:lnTo>
                    <a:pt x="1099017" y="2004933"/>
                  </a:lnTo>
                  <a:lnTo>
                    <a:pt x="1101258" y="2004258"/>
                  </a:lnTo>
                  <a:lnTo>
                    <a:pt x="1103724" y="2003582"/>
                  </a:lnTo>
                  <a:lnTo>
                    <a:pt x="1105965" y="2003357"/>
                  </a:lnTo>
                  <a:close/>
                  <a:moveTo>
                    <a:pt x="2295874" y="1995420"/>
                  </a:moveTo>
                  <a:lnTo>
                    <a:pt x="2299879" y="1995645"/>
                  </a:lnTo>
                  <a:lnTo>
                    <a:pt x="2303439" y="1996321"/>
                  </a:lnTo>
                  <a:lnTo>
                    <a:pt x="2306998" y="1997221"/>
                  </a:lnTo>
                  <a:lnTo>
                    <a:pt x="2310113" y="1998573"/>
                  </a:lnTo>
                  <a:lnTo>
                    <a:pt x="2313006" y="2000149"/>
                  </a:lnTo>
                  <a:lnTo>
                    <a:pt x="2315453" y="2001950"/>
                  </a:lnTo>
                  <a:lnTo>
                    <a:pt x="2317678" y="2004202"/>
                  </a:lnTo>
                  <a:lnTo>
                    <a:pt x="2319680" y="2006679"/>
                  </a:lnTo>
                  <a:lnTo>
                    <a:pt x="2321238" y="2009156"/>
                  </a:lnTo>
                  <a:lnTo>
                    <a:pt x="2322795" y="2011858"/>
                  </a:lnTo>
                  <a:lnTo>
                    <a:pt x="2323685" y="2014560"/>
                  </a:lnTo>
                  <a:lnTo>
                    <a:pt x="2324575" y="2017262"/>
                  </a:lnTo>
                  <a:lnTo>
                    <a:pt x="2325243" y="2019964"/>
                  </a:lnTo>
                  <a:lnTo>
                    <a:pt x="2325465" y="2022892"/>
                  </a:lnTo>
                  <a:lnTo>
                    <a:pt x="2325688" y="2025819"/>
                  </a:lnTo>
                  <a:lnTo>
                    <a:pt x="2325465" y="2028296"/>
                  </a:lnTo>
                  <a:lnTo>
                    <a:pt x="2325243" y="2030998"/>
                  </a:lnTo>
                  <a:lnTo>
                    <a:pt x="2324798" y="2033475"/>
                  </a:lnTo>
                  <a:lnTo>
                    <a:pt x="2324353" y="2035952"/>
                  </a:lnTo>
                  <a:lnTo>
                    <a:pt x="2323463" y="2038204"/>
                  </a:lnTo>
                  <a:lnTo>
                    <a:pt x="2322350" y="2040456"/>
                  </a:lnTo>
                  <a:lnTo>
                    <a:pt x="2321460" y="2042707"/>
                  </a:lnTo>
                  <a:lnTo>
                    <a:pt x="2320125" y="2044509"/>
                  </a:lnTo>
                  <a:lnTo>
                    <a:pt x="2318790" y="2046535"/>
                  </a:lnTo>
                  <a:lnTo>
                    <a:pt x="2317233" y="2048112"/>
                  </a:lnTo>
                  <a:lnTo>
                    <a:pt x="2315898" y="2049913"/>
                  </a:lnTo>
                  <a:lnTo>
                    <a:pt x="2312561" y="2052840"/>
                  </a:lnTo>
                  <a:lnTo>
                    <a:pt x="2308778" y="2055092"/>
                  </a:lnTo>
                  <a:lnTo>
                    <a:pt x="2304996" y="2056893"/>
                  </a:lnTo>
                  <a:lnTo>
                    <a:pt x="2300991" y="2058245"/>
                  </a:lnTo>
                  <a:lnTo>
                    <a:pt x="2296764" y="2058920"/>
                  </a:lnTo>
                  <a:lnTo>
                    <a:pt x="2294761" y="2058920"/>
                  </a:lnTo>
                  <a:lnTo>
                    <a:pt x="2292759" y="2058920"/>
                  </a:lnTo>
                  <a:lnTo>
                    <a:pt x="2290756" y="2058695"/>
                  </a:lnTo>
                  <a:lnTo>
                    <a:pt x="2288532" y="2058470"/>
                  </a:lnTo>
                  <a:lnTo>
                    <a:pt x="2286529" y="2058019"/>
                  </a:lnTo>
                  <a:lnTo>
                    <a:pt x="2284527" y="2057119"/>
                  </a:lnTo>
                  <a:lnTo>
                    <a:pt x="2282524" y="2056218"/>
                  </a:lnTo>
                  <a:lnTo>
                    <a:pt x="2280744" y="2055092"/>
                  </a:lnTo>
                  <a:lnTo>
                    <a:pt x="2278742" y="2053741"/>
                  </a:lnTo>
                  <a:lnTo>
                    <a:pt x="2276739" y="2052390"/>
                  </a:lnTo>
                  <a:lnTo>
                    <a:pt x="2275404" y="2050589"/>
                  </a:lnTo>
                  <a:lnTo>
                    <a:pt x="2273625" y="2048787"/>
                  </a:lnTo>
                  <a:lnTo>
                    <a:pt x="2272290" y="2047211"/>
                  </a:lnTo>
                  <a:lnTo>
                    <a:pt x="2271177" y="2045409"/>
                  </a:lnTo>
                  <a:lnTo>
                    <a:pt x="2269175" y="2041581"/>
                  </a:lnTo>
                  <a:lnTo>
                    <a:pt x="2267840" y="2037753"/>
                  </a:lnTo>
                  <a:lnTo>
                    <a:pt x="2267172" y="2033475"/>
                  </a:lnTo>
                  <a:lnTo>
                    <a:pt x="2266950" y="2029422"/>
                  </a:lnTo>
                  <a:lnTo>
                    <a:pt x="2266950" y="2025369"/>
                  </a:lnTo>
                  <a:lnTo>
                    <a:pt x="2267617" y="2020865"/>
                  </a:lnTo>
                  <a:lnTo>
                    <a:pt x="2268952" y="2016812"/>
                  </a:lnTo>
                  <a:lnTo>
                    <a:pt x="2270732" y="2012759"/>
                  </a:lnTo>
                  <a:lnTo>
                    <a:pt x="2272957" y="2009156"/>
                  </a:lnTo>
                  <a:lnTo>
                    <a:pt x="2275627" y="2005778"/>
                  </a:lnTo>
                  <a:lnTo>
                    <a:pt x="2278742" y="2002626"/>
                  </a:lnTo>
                  <a:lnTo>
                    <a:pt x="2280522" y="2001500"/>
                  </a:lnTo>
                  <a:lnTo>
                    <a:pt x="2282524" y="2000149"/>
                  </a:lnTo>
                  <a:lnTo>
                    <a:pt x="2284304" y="1999023"/>
                  </a:lnTo>
                  <a:lnTo>
                    <a:pt x="2286307" y="1998122"/>
                  </a:lnTo>
                  <a:lnTo>
                    <a:pt x="2288532" y="1996996"/>
                  </a:lnTo>
                  <a:lnTo>
                    <a:pt x="2290979" y="1996546"/>
                  </a:lnTo>
                  <a:lnTo>
                    <a:pt x="2293204" y="1995645"/>
                  </a:lnTo>
                  <a:lnTo>
                    <a:pt x="2295874" y="1995420"/>
                  </a:lnTo>
                  <a:close/>
                  <a:moveTo>
                    <a:pt x="36513" y="1993833"/>
                  </a:moveTo>
                  <a:lnTo>
                    <a:pt x="36936" y="1994060"/>
                  </a:lnTo>
                  <a:lnTo>
                    <a:pt x="37994" y="1997008"/>
                  </a:lnTo>
                  <a:lnTo>
                    <a:pt x="39264" y="2000863"/>
                  </a:lnTo>
                  <a:lnTo>
                    <a:pt x="41381" y="2011069"/>
                  </a:lnTo>
                  <a:lnTo>
                    <a:pt x="44133" y="2022862"/>
                  </a:lnTo>
                  <a:lnTo>
                    <a:pt x="46038" y="2033748"/>
                  </a:lnTo>
                  <a:lnTo>
                    <a:pt x="48154" y="2046221"/>
                  </a:lnTo>
                  <a:lnTo>
                    <a:pt x="49213" y="2052117"/>
                  </a:lnTo>
                  <a:lnTo>
                    <a:pt x="49213" y="2054159"/>
                  </a:lnTo>
                  <a:lnTo>
                    <a:pt x="49213" y="2055746"/>
                  </a:lnTo>
                  <a:lnTo>
                    <a:pt x="48789" y="2054612"/>
                  </a:lnTo>
                  <a:lnTo>
                    <a:pt x="47731" y="2052571"/>
                  </a:lnTo>
                  <a:lnTo>
                    <a:pt x="46038" y="2045541"/>
                  </a:lnTo>
                  <a:lnTo>
                    <a:pt x="43709" y="2035789"/>
                  </a:lnTo>
                  <a:lnTo>
                    <a:pt x="41593" y="2025130"/>
                  </a:lnTo>
                  <a:lnTo>
                    <a:pt x="39688" y="2014244"/>
                  </a:lnTo>
                  <a:lnTo>
                    <a:pt x="37994" y="2004492"/>
                  </a:lnTo>
                  <a:lnTo>
                    <a:pt x="36936" y="1997235"/>
                  </a:lnTo>
                  <a:lnTo>
                    <a:pt x="36513" y="1993833"/>
                  </a:lnTo>
                  <a:close/>
                  <a:moveTo>
                    <a:pt x="925878" y="1989070"/>
                  </a:moveTo>
                  <a:lnTo>
                    <a:pt x="928435" y="1989070"/>
                  </a:lnTo>
                  <a:lnTo>
                    <a:pt x="932155" y="1989990"/>
                  </a:lnTo>
                  <a:lnTo>
                    <a:pt x="935874" y="1991370"/>
                  </a:lnTo>
                  <a:lnTo>
                    <a:pt x="939129" y="1992520"/>
                  </a:lnTo>
                  <a:lnTo>
                    <a:pt x="942151" y="1994360"/>
                  </a:lnTo>
                  <a:lnTo>
                    <a:pt x="944709" y="1996660"/>
                  </a:lnTo>
                  <a:lnTo>
                    <a:pt x="947266" y="1998960"/>
                  </a:lnTo>
                  <a:lnTo>
                    <a:pt x="949358" y="2001720"/>
                  </a:lnTo>
                  <a:lnTo>
                    <a:pt x="951218" y="2004250"/>
                  </a:lnTo>
                  <a:lnTo>
                    <a:pt x="952846" y="2007240"/>
                  </a:lnTo>
                  <a:lnTo>
                    <a:pt x="954240" y="2009999"/>
                  </a:lnTo>
                  <a:lnTo>
                    <a:pt x="955170" y="2012989"/>
                  </a:lnTo>
                  <a:lnTo>
                    <a:pt x="956333" y="2015979"/>
                  </a:lnTo>
                  <a:lnTo>
                    <a:pt x="956798" y="2018739"/>
                  </a:lnTo>
                  <a:lnTo>
                    <a:pt x="957263" y="2021959"/>
                  </a:lnTo>
                  <a:lnTo>
                    <a:pt x="957263" y="2024719"/>
                  </a:lnTo>
                  <a:lnTo>
                    <a:pt x="957263" y="2027249"/>
                  </a:lnTo>
                  <a:lnTo>
                    <a:pt x="956798" y="2032079"/>
                  </a:lnTo>
                  <a:lnTo>
                    <a:pt x="956100" y="2036219"/>
                  </a:lnTo>
                  <a:lnTo>
                    <a:pt x="954473" y="2040128"/>
                  </a:lnTo>
                  <a:lnTo>
                    <a:pt x="952613" y="2043578"/>
                  </a:lnTo>
                  <a:lnTo>
                    <a:pt x="950056" y="2046338"/>
                  </a:lnTo>
                  <a:lnTo>
                    <a:pt x="947499" y="2049098"/>
                  </a:lnTo>
                  <a:lnTo>
                    <a:pt x="944476" y="2051168"/>
                  </a:lnTo>
                  <a:lnTo>
                    <a:pt x="941454" y="2052778"/>
                  </a:lnTo>
                  <a:lnTo>
                    <a:pt x="937967" y="2053698"/>
                  </a:lnTo>
                  <a:lnTo>
                    <a:pt x="934712" y="2054158"/>
                  </a:lnTo>
                  <a:lnTo>
                    <a:pt x="930760" y="2054158"/>
                  </a:lnTo>
                  <a:lnTo>
                    <a:pt x="927273" y="2053468"/>
                  </a:lnTo>
                  <a:lnTo>
                    <a:pt x="923553" y="2052548"/>
                  </a:lnTo>
                  <a:lnTo>
                    <a:pt x="919833" y="2050708"/>
                  </a:lnTo>
                  <a:lnTo>
                    <a:pt x="916346" y="2048178"/>
                  </a:lnTo>
                  <a:lnTo>
                    <a:pt x="912859" y="2044958"/>
                  </a:lnTo>
                  <a:lnTo>
                    <a:pt x="911231" y="2043118"/>
                  </a:lnTo>
                  <a:lnTo>
                    <a:pt x="909604" y="2041278"/>
                  </a:lnTo>
                  <a:lnTo>
                    <a:pt x="908209" y="2039209"/>
                  </a:lnTo>
                  <a:lnTo>
                    <a:pt x="906814" y="2037139"/>
                  </a:lnTo>
                  <a:lnTo>
                    <a:pt x="904722" y="2032539"/>
                  </a:lnTo>
                  <a:lnTo>
                    <a:pt x="903095" y="2028169"/>
                  </a:lnTo>
                  <a:lnTo>
                    <a:pt x="902165" y="2023339"/>
                  </a:lnTo>
                  <a:lnTo>
                    <a:pt x="901700" y="2018739"/>
                  </a:lnTo>
                  <a:lnTo>
                    <a:pt x="901932" y="2014369"/>
                  </a:lnTo>
                  <a:lnTo>
                    <a:pt x="902630" y="2009769"/>
                  </a:lnTo>
                  <a:lnTo>
                    <a:pt x="903792" y="2005860"/>
                  </a:lnTo>
                  <a:lnTo>
                    <a:pt x="905652" y="2001950"/>
                  </a:lnTo>
                  <a:lnTo>
                    <a:pt x="907744" y="1998500"/>
                  </a:lnTo>
                  <a:lnTo>
                    <a:pt x="909139" y="1996890"/>
                  </a:lnTo>
                  <a:lnTo>
                    <a:pt x="910534" y="1995510"/>
                  </a:lnTo>
                  <a:lnTo>
                    <a:pt x="912161" y="1994130"/>
                  </a:lnTo>
                  <a:lnTo>
                    <a:pt x="913789" y="1992980"/>
                  </a:lnTo>
                  <a:lnTo>
                    <a:pt x="915416" y="1991830"/>
                  </a:lnTo>
                  <a:lnTo>
                    <a:pt x="917276" y="1991140"/>
                  </a:lnTo>
                  <a:lnTo>
                    <a:pt x="919136" y="1990220"/>
                  </a:lnTo>
                  <a:lnTo>
                    <a:pt x="921228" y="1989760"/>
                  </a:lnTo>
                  <a:lnTo>
                    <a:pt x="923320" y="1989530"/>
                  </a:lnTo>
                  <a:lnTo>
                    <a:pt x="925878" y="1989070"/>
                  </a:lnTo>
                  <a:close/>
                  <a:moveTo>
                    <a:pt x="77596" y="1987483"/>
                  </a:moveTo>
                  <a:lnTo>
                    <a:pt x="78285" y="1987483"/>
                  </a:lnTo>
                  <a:lnTo>
                    <a:pt x="79203" y="1987707"/>
                  </a:lnTo>
                  <a:lnTo>
                    <a:pt x="80580" y="1989053"/>
                  </a:lnTo>
                  <a:lnTo>
                    <a:pt x="81498" y="1990624"/>
                  </a:lnTo>
                  <a:lnTo>
                    <a:pt x="82646" y="1992418"/>
                  </a:lnTo>
                  <a:lnTo>
                    <a:pt x="83793" y="1994437"/>
                  </a:lnTo>
                  <a:lnTo>
                    <a:pt x="85859" y="1999148"/>
                  </a:lnTo>
                  <a:lnTo>
                    <a:pt x="87695" y="2004532"/>
                  </a:lnTo>
                  <a:lnTo>
                    <a:pt x="89302" y="2010140"/>
                  </a:lnTo>
                  <a:lnTo>
                    <a:pt x="90909" y="2016196"/>
                  </a:lnTo>
                  <a:lnTo>
                    <a:pt x="91827" y="2021804"/>
                  </a:lnTo>
                  <a:lnTo>
                    <a:pt x="92745" y="2026964"/>
                  </a:lnTo>
                  <a:lnTo>
                    <a:pt x="93433" y="2032348"/>
                  </a:lnTo>
                  <a:lnTo>
                    <a:pt x="93663" y="2037283"/>
                  </a:lnTo>
                  <a:lnTo>
                    <a:pt x="93663" y="2041545"/>
                  </a:lnTo>
                  <a:lnTo>
                    <a:pt x="93433" y="2044910"/>
                  </a:lnTo>
                  <a:lnTo>
                    <a:pt x="92974" y="2047153"/>
                  </a:lnTo>
                  <a:lnTo>
                    <a:pt x="92515" y="2048274"/>
                  </a:lnTo>
                  <a:lnTo>
                    <a:pt x="91827" y="2048947"/>
                  </a:lnTo>
                  <a:lnTo>
                    <a:pt x="91368" y="2049172"/>
                  </a:lnTo>
                  <a:lnTo>
                    <a:pt x="90909" y="2049396"/>
                  </a:lnTo>
                  <a:lnTo>
                    <a:pt x="90220" y="2049396"/>
                  </a:lnTo>
                  <a:lnTo>
                    <a:pt x="89531" y="2048947"/>
                  </a:lnTo>
                  <a:lnTo>
                    <a:pt x="88384" y="2048274"/>
                  </a:lnTo>
                  <a:lnTo>
                    <a:pt x="87695" y="2047153"/>
                  </a:lnTo>
                  <a:lnTo>
                    <a:pt x="85859" y="2044461"/>
                  </a:lnTo>
                  <a:lnTo>
                    <a:pt x="84023" y="2040872"/>
                  </a:lnTo>
                  <a:lnTo>
                    <a:pt x="82416" y="2036834"/>
                  </a:lnTo>
                  <a:lnTo>
                    <a:pt x="80810" y="2032123"/>
                  </a:lnTo>
                  <a:lnTo>
                    <a:pt x="79203" y="2026964"/>
                  </a:lnTo>
                  <a:lnTo>
                    <a:pt x="77826" y="2021580"/>
                  </a:lnTo>
                  <a:lnTo>
                    <a:pt x="76908" y="2016196"/>
                  </a:lnTo>
                  <a:lnTo>
                    <a:pt x="75760" y="2010813"/>
                  </a:lnTo>
                  <a:lnTo>
                    <a:pt x="75301" y="2005653"/>
                  </a:lnTo>
                  <a:lnTo>
                    <a:pt x="74613" y="2000942"/>
                  </a:lnTo>
                  <a:lnTo>
                    <a:pt x="74613" y="1996456"/>
                  </a:lnTo>
                  <a:lnTo>
                    <a:pt x="75072" y="1992867"/>
                  </a:lnTo>
                  <a:lnTo>
                    <a:pt x="75531" y="1989951"/>
                  </a:lnTo>
                  <a:lnTo>
                    <a:pt x="75760" y="1989053"/>
                  </a:lnTo>
                  <a:lnTo>
                    <a:pt x="76219" y="1988156"/>
                  </a:lnTo>
                  <a:lnTo>
                    <a:pt x="77137" y="1987707"/>
                  </a:lnTo>
                  <a:lnTo>
                    <a:pt x="77596" y="1987483"/>
                  </a:lnTo>
                  <a:close/>
                  <a:moveTo>
                    <a:pt x="2485912" y="1979545"/>
                  </a:moveTo>
                  <a:lnTo>
                    <a:pt x="2489978" y="1979545"/>
                  </a:lnTo>
                  <a:lnTo>
                    <a:pt x="2493366" y="1980005"/>
                  </a:lnTo>
                  <a:lnTo>
                    <a:pt x="2496754" y="1981155"/>
                  </a:lnTo>
                  <a:lnTo>
                    <a:pt x="2499917" y="1982535"/>
                  </a:lnTo>
                  <a:lnTo>
                    <a:pt x="2502402" y="1984145"/>
                  </a:lnTo>
                  <a:lnTo>
                    <a:pt x="2504887" y="1985985"/>
                  </a:lnTo>
                  <a:lnTo>
                    <a:pt x="2507145" y="1988055"/>
                  </a:lnTo>
                  <a:lnTo>
                    <a:pt x="2508953" y="1990355"/>
                  </a:lnTo>
                  <a:lnTo>
                    <a:pt x="2510534" y="1993115"/>
                  </a:lnTo>
                  <a:lnTo>
                    <a:pt x="2511889" y="1995645"/>
                  </a:lnTo>
                  <a:lnTo>
                    <a:pt x="2512793" y="1998634"/>
                  </a:lnTo>
                  <a:lnTo>
                    <a:pt x="2513696" y="2001394"/>
                  </a:lnTo>
                  <a:lnTo>
                    <a:pt x="2514374" y="2004154"/>
                  </a:lnTo>
                  <a:lnTo>
                    <a:pt x="2514600" y="2007144"/>
                  </a:lnTo>
                  <a:lnTo>
                    <a:pt x="2514600" y="2010134"/>
                  </a:lnTo>
                  <a:lnTo>
                    <a:pt x="2514600" y="2012664"/>
                  </a:lnTo>
                  <a:lnTo>
                    <a:pt x="2514374" y="2015424"/>
                  </a:lnTo>
                  <a:lnTo>
                    <a:pt x="2513922" y="2017954"/>
                  </a:lnTo>
                  <a:lnTo>
                    <a:pt x="2513244" y="2020254"/>
                  </a:lnTo>
                  <a:lnTo>
                    <a:pt x="2512341" y="2022784"/>
                  </a:lnTo>
                  <a:lnTo>
                    <a:pt x="2511663" y="2025084"/>
                  </a:lnTo>
                  <a:lnTo>
                    <a:pt x="2510534" y="2027154"/>
                  </a:lnTo>
                  <a:lnTo>
                    <a:pt x="2509178" y="2029454"/>
                  </a:lnTo>
                  <a:lnTo>
                    <a:pt x="2507823" y="2031293"/>
                  </a:lnTo>
                  <a:lnTo>
                    <a:pt x="2505112" y="2034973"/>
                  </a:lnTo>
                  <a:lnTo>
                    <a:pt x="2501950" y="2037963"/>
                  </a:lnTo>
                  <a:lnTo>
                    <a:pt x="2498336" y="2040493"/>
                  </a:lnTo>
                  <a:lnTo>
                    <a:pt x="2494721" y="2042333"/>
                  </a:lnTo>
                  <a:lnTo>
                    <a:pt x="2490655" y="2043713"/>
                  </a:lnTo>
                  <a:lnTo>
                    <a:pt x="2486589" y="2044403"/>
                  </a:lnTo>
                  <a:lnTo>
                    <a:pt x="2484782" y="2044633"/>
                  </a:lnTo>
                  <a:lnTo>
                    <a:pt x="2482749" y="2044633"/>
                  </a:lnTo>
                  <a:lnTo>
                    <a:pt x="2480716" y="2044403"/>
                  </a:lnTo>
                  <a:lnTo>
                    <a:pt x="2478457" y="2044173"/>
                  </a:lnTo>
                  <a:lnTo>
                    <a:pt x="2476650" y="2043713"/>
                  </a:lnTo>
                  <a:lnTo>
                    <a:pt x="2474617" y="2042793"/>
                  </a:lnTo>
                  <a:lnTo>
                    <a:pt x="2472810" y="2042103"/>
                  </a:lnTo>
                  <a:lnTo>
                    <a:pt x="2471003" y="2040953"/>
                  </a:lnTo>
                  <a:lnTo>
                    <a:pt x="2469196" y="2039803"/>
                  </a:lnTo>
                  <a:lnTo>
                    <a:pt x="2467389" y="2038193"/>
                  </a:lnTo>
                  <a:lnTo>
                    <a:pt x="2465808" y="2036583"/>
                  </a:lnTo>
                  <a:lnTo>
                    <a:pt x="2464226" y="2034743"/>
                  </a:lnTo>
                  <a:lnTo>
                    <a:pt x="2462871" y="2033133"/>
                  </a:lnTo>
                  <a:lnTo>
                    <a:pt x="2461516" y="2031293"/>
                  </a:lnTo>
                  <a:lnTo>
                    <a:pt x="2459709" y="2027614"/>
                  </a:lnTo>
                  <a:lnTo>
                    <a:pt x="2458579" y="2023244"/>
                  </a:lnTo>
                  <a:lnTo>
                    <a:pt x="2457676" y="2019104"/>
                  </a:lnTo>
                  <a:lnTo>
                    <a:pt x="2457450" y="2014734"/>
                  </a:lnTo>
                  <a:lnTo>
                    <a:pt x="2457676" y="2010594"/>
                  </a:lnTo>
                  <a:lnTo>
                    <a:pt x="2458579" y="2006224"/>
                  </a:lnTo>
                  <a:lnTo>
                    <a:pt x="2459709" y="2002084"/>
                  </a:lnTo>
                  <a:lnTo>
                    <a:pt x="2461290" y="1997944"/>
                  </a:lnTo>
                  <a:lnTo>
                    <a:pt x="2463775" y="1994035"/>
                  </a:lnTo>
                  <a:lnTo>
                    <a:pt x="2466259" y="1990815"/>
                  </a:lnTo>
                  <a:lnTo>
                    <a:pt x="2469422" y="1987595"/>
                  </a:lnTo>
                  <a:lnTo>
                    <a:pt x="2471003" y="1985985"/>
                  </a:lnTo>
                  <a:lnTo>
                    <a:pt x="2472810" y="1984605"/>
                  </a:lnTo>
                  <a:lnTo>
                    <a:pt x="2474617" y="1983455"/>
                  </a:lnTo>
                  <a:lnTo>
                    <a:pt x="2476650" y="1982535"/>
                  </a:lnTo>
                  <a:lnTo>
                    <a:pt x="2478683" y="1981385"/>
                  </a:lnTo>
                  <a:lnTo>
                    <a:pt x="2481168" y="1980695"/>
                  </a:lnTo>
                  <a:lnTo>
                    <a:pt x="2483427" y="1980005"/>
                  </a:lnTo>
                  <a:lnTo>
                    <a:pt x="2485912" y="1979545"/>
                  </a:lnTo>
                  <a:close/>
                  <a:moveTo>
                    <a:pt x="3586742" y="1966845"/>
                  </a:moveTo>
                  <a:lnTo>
                    <a:pt x="3587214" y="1966845"/>
                  </a:lnTo>
                  <a:lnTo>
                    <a:pt x="3587922" y="1967309"/>
                  </a:lnTo>
                  <a:lnTo>
                    <a:pt x="3588630" y="1968004"/>
                  </a:lnTo>
                  <a:lnTo>
                    <a:pt x="3588866" y="1969394"/>
                  </a:lnTo>
                  <a:lnTo>
                    <a:pt x="3589102" y="1971017"/>
                  </a:lnTo>
                  <a:lnTo>
                    <a:pt x="3589338" y="1974725"/>
                  </a:lnTo>
                  <a:lnTo>
                    <a:pt x="3589102" y="1979591"/>
                  </a:lnTo>
                  <a:lnTo>
                    <a:pt x="3588630" y="1984922"/>
                  </a:lnTo>
                  <a:lnTo>
                    <a:pt x="3587922" y="1990252"/>
                  </a:lnTo>
                  <a:lnTo>
                    <a:pt x="3586978" y="1995582"/>
                  </a:lnTo>
                  <a:lnTo>
                    <a:pt x="3585562" y="2003230"/>
                  </a:lnTo>
                  <a:lnTo>
                    <a:pt x="3583675" y="2010646"/>
                  </a:lnTo>
                  <a:lnTo>
                    <a:pt x="3581787" y="2016903"/>
                  </a:lnTo>
                  <a:lnTo>
                    <a:pt x="3579899" y="2022234"/>
                  </a:lnTo>
                  <a:lnTo>
                    <a:pt x="3578011" y="2026637"/>
                  </a:lnTo>
                  <a:lnTo>
                    <a:pt x="3576831" y="2028259"/>
                  </a:lnTo>
                  <a:lnTo>
                    <a:pt x="3576123" y="2029186"/>
                  </a:lnTo>
                  <a:lnTo>
                    <a:pt x="3575179" y="2030113"/>
                  </a:lnTo>
                  <a:lnTo>
                    <a:pt x="3574471" y="2030345"/>
                  </a:lnTo>
                  <a:lnTo>
                    <a:pt x="3573999" y="2030345"/>
                  </a:lnTo>
                  <a:lnTo>
                    <a:pt x="3573055" y="2029882"/>
                  </a:lnTo>
                  <a:lnTo>
                    <a:pt x="3572583" y="2028259"/>
                  </a:lnTo>
                  <a:lnTo>
                    <a:pt x="3571875" y="2025710"/>
                  </a:lnTo>
                  <a:lnTo>
                    <a:pt x="3571875" y="2022466"/>
                  </a:lnTo>
                  <a:lnTo>
                    <a:pt x="3571875" y="2018757"/>
                  </a:lnTo>
                  <a:lnTo>
                    <a:pt x="3572583" y="2014354"/>
                  </a:lnTo>
                  <a:lnTo>
                    <a:pt x="3573055" y="2009719"/>
                  </a:lnTo>
                  <a:lnTo>
                    <a:pt x="3574707" y="1999522"/>
                  </a:lnTo>
                  <a:lnTo>
                    <a:pt x="3576831" y="1989557"/>
                  </a:lnTo>
                  <a:lnTo>
                    <a:pt x="3578011" y="1984458"/>
                  </a:lnTo>
                  <a:lnTo>
                    <a:pt x="3579663" y="1979823"/>
                  </a:lnTo>
                  <a:lnTo>
                    <a:pt x="3580843" y="1975883"/>
                  </a:lnTo>
                  <a:lnTo>
                    <a:pt x="3582495" y="1972175"/>
                  </a:lnTo>
                  <a:lnTo>
                    <a:pt x="3583911" y="1969163"/>
                  </a:lnTo>
                  <a:lnTo>
                    <a:pt x="3585562" y="1967077"/>
                  </a:lnTo>
                  <a:lnTo>
                    <a:pt x="3586742" y="1966845"/>
                  </a:lnTo>
                  <a:close/>
                  <a:moveTo>
                    <a:pt x="2665074" y="1962083"/>
                  </a:moveTo>
                  <a:lnTo>
                    <a:pt x="2668913" y="1962083"/>
                  </a:lnTo>
                  <a:lnTo>
                    <a:pt x="2672301" y="1962307"/>
                  </a:lnTo>
                  <a:lnTo>
                    <a:pt x="2675462" y="1963425"/>
                  </a:lnTo>
                  <a:lnTo>
                    <a:pt x="2678398" y="1964543"/>
                  </a:lnTo>
                  <a:lnTo>
                    <a:pt x="2680883" y="1965884"/>
                  </a:lnTo>
                  <a:lnTo>
                    <a:pt x="2683141" y="1967896"/>
                  </a:lnTo>
                  <a:lnTo>
                    <a:pt x="2685173" y="1969909"/>
                  </a:lnTo>
                  <a:lnTo>
                    <a:pt x="2686980" y="1972145"/>
                  </a:lnTo>
                  <a:lnTo>
                    <a:pt x="2688561" y="1974828"/>
                  </a:lnTo>
                  <a:lnTo>
                    <a:pt x="2689916" y="1977287"/>
                  </a:lnTo>
                  <a:lnTo>
                    <a:pt x="2690594" y="1979970"/>
                  </a:lnTo>
                  <a:lnTo>
                    <a:pt x="2691271" y="1982653"/>
                  </a:lnTo>
                  <a:lnTo>
                    <a:pt x="2692174" y="1985560"/>
                  </a:lnTo>
                  <a:lnTo>
                    <a:pt x="2692400" y="1988467"/>
                  </a:lnTo>
                  <a:lnTo>
                    <a:pt x="2692400" y="1990926"/>
                  </a:lnTo>
                  <a:lnTo>
                    <a:pt x="2692400" y="1993833"/>
                  </a:lnTo>
                  <a:lnTo>
                    <a:pt x="2692174" y="1996293"/>
                  </a:lnTo>
                  <a:lnTo>
                    <a:pt x="2691723" y="1998976"/>
                  </a:lnTo>
                  <a:lnTo>
                    <a:pt x="2690819" y="2001212"/>
                  </a:lnTo>
                  <a:lnTo>
                    <a:pt x="2690368" y="2003671"/>
                  </a:lnTo>
                  <a:lnTo>
                    <a:pt x="2688335" y="2007919"/>
                  </a:lnTo>
                  <a:lnTo>
                    <a:pt x="2685851" y="2011720"/>
                  </a:lnTo>
                  <a:lnTo>
                    <a:pt x="2683367" y="2015521"/>
                  </a:lnTo>
                  <a:lnTo>
                    <a:pt x="2680205" y="2018428"/>
                  </a:lnTo>
                  <a:lnTo>
                    <a:pt x="2676818" y="2021111"/>
                  </a:lnTo>
                  <a:lnTo>
                    <a:pt x="2673430" y="2022900"/>
                  </a:lnTo>
                  <a:lnTo>
                    <a:pt x="2669591" y="2024465"/>
                  </a:lnTo>
                  <a:lnTo>
                    <a:pt x="2665977" y="2025136"/>
                  </a:lnTo>
                  <a:lnTo>
                    <a:pt x="2663719" y="2025583"/>
                  </a:lnTo>
                  <a:lnTo>
                    <a:pt x="2661912" y="2025583"/>
                  </a:lnTo>
                  <a:lnTo>
                    <a:pt x="2660106" y="2025136"/>
                  </a:lnTo>
                  <a:lnTo>
                    <a:pt x="2658073" y="2024912"/>
                  </a:lnTo>
                  <a:lnTo>
                    <a:pt x="2656266" y="2024465"/>
                  </a:lnTo>
                  <a:lnTo>
                    <a:pt x="2654460" y="2024018"/>
                  </a:lnTo>
                  <a:lnTo>
                    <a:pt x="2652653" y="2022900"/>
                  </a:lnTo>
                  <a:lnTo>
                    <a:pt x="2650846" y="2021782"/>
                  </a:lnTo>
                  <a:lnTo>
                    <a:pt x="2649265" y="2020888"/>
                  </a:lnTo>
                  <a:lnTo>
                    <a:pt x="2647684" y="2019323"/>
                  </a:lnTo>
                  <a:lnTo>
                    <a:pt x="2645877" y="2017757"/>
                  </a:lnTo>
                  <a:lnTo>
                    <a:pt x="2644522" y="2016192"/>
                  </a:lnTo>
                  <a:lnTo>
                    <a:pt x="2642264" y="2012615"/>
                  </a:lnTo>
                  <a:lnTo>
                    <a:pt x="2640457" y="2009037"/>
                  </a:lnTo>
                  <a:lnTo>
                    <a:pt x="2639328" y="2005236"/>
                  </a:lnTo>
                  <a:lnTo>
                    <a:pt x="2638651" y="2000988"/>
                  </a:lnTo>
                  <a:lnTo>
                    <a:pt x="2638425" y="1996963"/>
                  </a:lnTo>
                  <a:lnTo>
                    <a:pt x="2638651" y="1992715"/>
                  </a:lnTo>
                  <a:lnTo>
                    <a:pt x="2639328" y="1988467"/>
                  </a:lnTo>
                  <a:lnTo>
                    <a:pt x="2640457" y="1984219"/>
                  </a:lnTo>
                  <a:lnTo>
                    <a:pt x="2642038" y="1980418"/>
                  </a:lnTo>
                  <a:lnTo>
                    <a:pt x="2644071" y="1976617"/>
                  </a:lnTo>
                  <a:lnTo>
                    <a:pt x="2646555" y="1973263"/>
                  </a:lnTo>
                  <a:lnTo>
                    <a:pt x="2649491" y="1969909"/>
                  </a:lnTo>
                  <a:lnTo>
                    <a:pt x="2652879" y="1967226"/>
                  </a:lnTo>
                  <a:lnTo>
                    <a:pt x="2654686" y="1965884"/>
                  </a:lnTo>
                  <a:lnTo>
                    <a:pt x="2656492" y="1964990"/>
                  </a:lnTo>
                  <a:lnTo>
                    <a:pt x="2658525" y="1963872"/>
                  </a:lnTo>
                  <a:lnTo>
                    <a:pt x="2660783" y="1963201"/>
                  </a:lnTo>
                  <a:lnTo>
                    <a:pt x="2663041" y="1962754"/>
                  </a:lnTo>
                  <a:lnTo>
                    <a:pt x="2665074" y="1962083"/>
                  </a:lnTo>
                  <a:close/>
                  <a:moveTo>
                    <a:pt x="1587616" y="1952558"/>
                  </a:moveTo>
                  <a:lnTo>
                    <a:pt x="1592136" y="1953013"/>
                  </a:lnTo>
                  <a:lnTo>
                    <a:pt x="1596204" y="1953924"/>
                  </a:lnTo>
                  <a:lnTo>
                    <a:pt x="1599820" y="1955289"/>
                  </a:lnTo>
                  <a:lnTo>
                    <a:pt x="1603210" y="1956655"/>
                  </a:lnTo>
                  <a:lnTo>
                    <a:pt x="1606374" y="1958703"/>
                  </a:lnTo>
                  <a:lnTo>
                    <a:pt x="1609312" y="1960979"/>
                  </a:lnTo>
                  <a:lnTo>
                    <a:pt x="1611572" y="1963254"/>
                  </a:lnTo>
                  <a:lnTo>
                    <a:pt x="1614058" y="1965758"/>
                  </a:lnTo>
                  <a:lnTo>
                    <a:pt x="1615866" y="1968489"/>
                  </a:lnTo>
                  <a:lnTo>
                    <a:pt x="1617448" y="1971447"/>
                  </a:lnTo>
                  <a:lnTo>
                    <a:pt x="1618578" y="1974406"/>
                  </a:lnTo>
                  <a:lnTo>
                    <a:pt x="1619482" y="1977137"/>
                  </a:lnTo>
                  <a:lnTo>
                    <a:pt x="1620160" y="1980095"/>
                  </a:lnTo>
                  <a:lnTo>
                    <a:pt x="1620838" y="1983054"/>
                  </a:lnTo>
                  <a:lnTo>
                    <a:pt x="1620838" y="1985785"/>
                  </a:lnTo>
                  <a:lnTo>
                    <a:pt x="1620838" y="1988516"/>
                  </a:lnTo>
                  <a:lnTo>
                    <a:pt x="1620386" y="1991019"/>
                  </a:lnTo>
                  <a:lnTo>
                    <a:pt x="1619934" y="1993750"/>
                  </a:lnTo>
                  <a:lnTo>
                    <a:pt x="1619256" y="1996026"/>
                  </a:lnTo>
                  <a:lnTo>
                    <a:pt x="1618352" y="1998529"/>
                  </a:lnTo>
                  <a:lnTo>
                    <a:pt x="1617448" y="2000578"/>
                  </a:lnTo>
                  <a:lnTo>
                    <a:pt x="1616318" y="2002626"/>
                  </a:lnTo>
                  <a:lnTo>
                    <a:pt x="1614736" y="2004446"/>
                  </a:lnTo>
                  <a:lnTo>
                    <a:pt x="1613380" y="2006267"/>
                  </a:lnTo>
                  <a:lnTo>
                    <a:pt x="1611798" y="2007860"/>
                  </a:lnTo>
                  <a:lnTo>
                    <a:pt x="1609990" y="2009453"/>
                  </a:lnTo>
                  <a:lnTo>
                    <a:pt x="1608408" y="2011046"/>
                  </a:lnTo>
                  <a:lnTo>
                    <a:pt x="1606374" y="2012412"/>
                  </a:lnTo>
                  <a:lnTo>
                    <a:pt x="1604566" y="2013322"/>
                  </a:lnTo>
                  <a:lnTo>
                    <a:pt x="1602532" y="2014460"/>
                  </a:lnTo>
                  <a:lnTo>
                    <a:pt x="1598464" y="2016053"/>
                  </a:lnTo>
                  <a:lnTo>
                    <a:pt x="1593944" y="2016963"/>
                  </a:lnTo>
                  <a:lnTo>
                    <a:pt x="1591684" y="2017418"/>
                  </a:lnTo>
                  <a:lnTo>
                    <a:pt x="1589198" y="2017646"/>
                  </a:lnTo>
                  <a:lnTo>
                    <a:pt x="1586938" y="2017418"/>
                  </a:lnTo>
                  <a:lnTo>
                    <a:pt x="1584452" y="2017418"/>
                  </a:lnTo>
                  <a:lnTo>
                    <a:pt x="1582192" y="2016736"/>
                  </a:lnTo>
                  <a:lnTo>
                    <a:pt x="1580158" y="2016281"/>
                  </a:lnTo>
                  <a:lnTo>
                    <a:pt x="1577898" y="2015825"/>
                  </a:lnTo>
                  <a:lnTo>
                    <a:pt x="1575638" y="2014688"/>
                  </a:lnTo>
                  <a:lnTo>
                    <a:pt x="1573378" y="2013550"/>
                  </a:lnTo>
                  <a:lnTo>
                    <a:pt x="1571344" y="2012412"/>
                  </a:lnTo>
                  <a:lnTo>
                    <a:pt x="1569310" y="2011046"/>
                  </a:lnTo>
                  <a:lnTo>
                    <a:pt x="1567276" y="2009453"/>
                  </a:lnTo>
                  <a:lnTo>
                    <a:pt x="1565242" y="2007633"/>
                  </a:lnTo>
                  <a:lnTo>
                    <a:pt x="1563660" y="2005812"/>
                  </a:lnTo>
                  <a:lnTo>
                    <a:pt x="1562078" y="2003764"/>
                  </a:lnTo>
                  <a:lnTo>
                    <a:pt x="1560948" y="2001943"/>
                  </a:lnTo>
                  <a:lnTo>
                    <a:pt x="1559592" y="1999667"/>
                  </a:lnTo>
                  <a:lnTo>
                    <a:pt x="1558462" y="1997619"/>
                  </a:lnTo>
                  <a:lnTo>
                    <a:pt x="1556880" y="1993523"/>
                  </a:lnTo>
                  <a:lnTo>
                    <a:pt x="1556202" y="1989199"/>
                  </a:lnTo>
                  <a:lnTo>
                    <a:pt x="1555750" y="1984874"/>
                  </a:lnTo>
                  <a:lnTo>
                    <a:pt x="1555976" y="1980550"/>
                  </a:lnTo>
                  <a:lnTo>
                    <a:pt x="1556654" y="1976454"/>
                  </a:lnTo>
                  <a:lnTo>
                    <a:pt x="1558010" y="1972130"/>
                  </a:lnTo>
                  <a:lnTo>
                    <a:pt x="1559818" y="1968261"/>
                  </a:lnTo>
                  <a:lnTo>
                    <a:pt x="1562078" y="1964847"/>
                  </a:lnTo>
                  <a:lnTo>
                    <a:pt x="1563660" y="1963027"/>
                  </a:lnTo>
                  <a:lnTo>
                    <a:pt x="1565016" y="1961434"/>
                  </a:lnTo>
                  <a:lnTo>
                    <a:pt x="1566824" y="1960068"/>
                  </a:lnTo>
                  <a:lnTo>
                    <a:pt x="1568632" y="1958703"/>
                  </a:lnTo>
                  <a:lnTo>
                    <a:pt x="1570440" y="1957565"/>
                  </a:lnTo>
                  <a:lnTo>
                    <a:pt x="1572700" y="1956199"/>
                  </a:lnTo>
                  <a:lnTo>
                    <a:pt x="1574734" y="1955289"/>
                  </a:lnTo>
                  <a:lnTo>
                    <a:pt x="1576994" y="1954379"/>
                  </a:lnTo>
                  <a:lnTo>
                    <a:pt x="1579706" y="1953696"/>
                  </a:lnTo>
                  <a:lnTo>
                    <a:pt x="1582192" y="1953013"/>
                  </a:lnTo>
                  <a:lnTo>
                    <a:pt x="1584904" y="1952786"/>
                  </a:lnTo>
                  <a:lnTo>
                    <a:pt x="1587616" y="1952558"/>
                  </a:lnTo>
                  <a:close/>
                  <a:moveTo>
                    <a:pt x="3377275" y="1950970"/>
                  </a:moveTo>
                  <a:lnTo>
                    <a:pt x="3379127" y="1951198"/>
                  </a:lnTo>
                  <a:lnTo>
                    <a:pt x="3380979" y="1951653"/>
                  </a:lnTo>
                  <a:lnTo>
                    <a:pt x="3382599" y="1952791"/>
                  </a:lnTo>
                  <a:lnTo>
                    <a:pt x="3383988" y="1954156"/>
                  </a:lnTo>
                  <a:lnTo>
                    <a:pt x="3385378" y="1955750"/>
                  </a:lnTo>
                  <a:lnTo>
                    <a:pt x="3386304" y="1957570"/>
                  </a:lnTo>
                  <a:lnTo>
                    <a:pt x="3387230" y="1959619"/>
                  </a:lnTo>
                  <a:lnTo>
                    <a:pt x="3387924" y="1961895"/>
                  </a:lnTo>
                  <a:lnTo>
                    <a:pt x="3388619" y="1964626"/>
                  </a:lnTo>
                  <a:lnTo>
                    <a:pt x="3389082" y="1969861"/>
                  </a:lnTo>
                  <a:lnTo>
                    <a:pt x="3389313" y="1975323"/>
                  </a:lnTo>
                  <a:lnTo>
                    <a:pt x="3388850" y="1980558"/>
                  </a:lnTo>
                  <a:lnTo>
                    <a:pt x="3387924" y="1985337"/>
                  </a:lnTo>
                  <a:lnTo>
                    <a:pt x="3386998" y="1989662"/>
                  </a:lnTo>
                  <a:lnTo>
                    <a:pt x="3385841" y="1993986"/>
                  </a:lnTo>
                  <a:lnTo>
                    <a:pt x="3384220" y="1997628"/>
                  </a:lnTo>
                  <a:lnTo>
                    <a:pt x="3382599" y="2001269"/>
                  </a:lnTo>
                  <a:lnTo>
                    <a:pt x="3380747" y="2004456"/>
                  </a:lnTo>
                  <a:lnTo>
                    <a:pt x="3378895" y="2007415"/>
                  </a:lnTo>
                  <a:lnTo>
                    <a:pt x="3376811" y="2009690"/>
                  </a:lnTo>
                  <a:lnTo>
                    <a:pt x="3374728" y="2011511"/>
                  </a:lnTo>
                  <a:lnTo>
                    <a:pt x="3372644" y="2013104"/>
                  </a:lnTo>
                  <a:lnTo>
                    <a:pt x="3370329" y="2014242"/>
                  </a:lnTo>
                  <a:lnTo>
                    <a:pt x="3368245" y="2014470"/>
                  </a:lnTo>
                  <a:lnTo>
                    <a:pt x="3366162" y="2014470"/>
                  </a:lnTo>
                  <a:lnTo>
                    <a:pt x="3364078" y="2013560"/>
                  </a:lnTo>
                  <a:lnTo>
                    <a:pt x="3362226" y="2012194"/>
                  </a:lnTo>
                  <a:lnTo>
                    <a:pt x="3360606" y="2010146"/>
                  </a:lnTo>
                  <a:lnTo>
                    <a:pt x="3358985" y="2007415"/>
                  </a:lnTo>
                  <a:lnTo>
                    <a:pt x="3357596" y="2004001"/>
                  </a:lnTo>
                  <a:lnTo>
                    <a:pt x="3356901" y="2000359"/>
                  </a:lnTo>
                  <a:lnTo>
                    <a:pt x="3356207" y="1996262"/>
                  </a:lnTo>
                  <a:lnTo>
                    <a:pt x="3355975" y="1991938"/>
                  </a:lnTo>
                  <a:lnTo>
                    <a:pt x="3356207" y="1987386"/>
                  </a:lnTo>
                  <a:lnTo>
                    <a:pt x="3356901" y="1982606"/>
                  </a:lnTo>
                  <a:lnTo>
                    <a:pt x="3357596" y="1978282"/>
                  </a:lnTo>
                  <a:lnTo>
                    <a:pt x="3358985" y="1973730"/>
                  </a:lnTo>
                  <a:lnTo>
                    <a:pt x="3360374" y="1969406"/>
                  </a:lnTo>
                  <a:lnTo>
                    <a:pt x="3362226" y="1965309"/>
                  </a:lnTo>
                  <a:lnTo>
                    <a:pt x="3364310" y="1961440"/>
                  </a:lnTo>
                  <a:lnTo>
                    <a:pt x="3366625" y="1958026"/>
                  </a:lnTo>
                  <a:lnTo>
                    <a:pt x="3369172" y="1955067"/>
                  </a:lnTo>
                  <a:lnTo>
                    <a:pt x="3370561" y="1954156"/>
                  </a:lnTo>
                  <a:lnTo>
                    <a:pt x="3371950" y="1953018"/>
                  </a:lnTo>
                  <a:lnTo>
                    <a:pt x="3373570" y="1952108"/>
                  </a:lnTo>
                  <a:lnTo>
                    <a:pt x="3375191" y="1951198"/>
                  </a:lnTo>
                  <a:lnTo>
                    <a:pt x="3377275" y="1950970"/>
                  </a:lnTo>
                  <a:close/>
                  <a:moveTo>
                    <a:pt x="1797156" y="1950970"/>
                  </a:moveTo>
                  <a:lnTo>
                    <a:pt x="1801969" y="1951650"/>
                  </a:lnTo>
                  <a:lnTo>
                    <a:pt x="1806094" y="1952331"/>
                  </a:lnTo>
                  <a:lnTo>
                    <a:pt x="1810220" y="1953692"/>
                  </a:lnTo>
                  <a:lnTo>
                    <a:pt x="1813657" y="1955279"/>
                  </a:lnTo>
                  <a:lnTo>
                    <a:pt x="1816637" y="1957093"/>
                  </a:lnTo>
                  <a:lnTo>
                    <a:pt x="1819387" y="1959134"/>
                  </a:lnTo>
                  <a:lnTo>
                    <a:pt x="1821908" y="1961402"/>
                  </a:lnTo>
                  <a:lnTo>
                    <a:pt x="1824200" y="1964124"/>
                  </a:lnTo>
                  <a:lnTo>
                    <a:pt x="1825804" y="1967072"/>
                  </a:lnTo>
                  <a:lnTo>
                    <a:pt x="1827179" y="1969567"/>
                  </a:lnTo>
                  <a:lnTo>
                    <a:pt x="1828325" y="1972515"/>
                  </a:lnTo>
                  <a:lnTo>
                    <a:pt x="1829471" y="1975236"/>
                  </a:lnTo>
                  <a:lnTo>
                    <a:pt x="1829929" y="1978185"/>
                  </a:lnTo>
                  <a:lnTo>
                    <a:pt x="1830388" y="1981133"/>
                  </a:lnTo>
                  <a:lnTo>
                    <a:pt x="1830388" y="1983627"/>
                  </a:lnTo>
                  <a:lnTo>
                    <a:pt x="1830388" y="1986349"/>
                  </a:lnTo>
                  <a:lnTo>
                    <a:pt x="1830159" y="1988844"/>
                  </a:lnTo>
                  <a:lnTo>
                    <a:pt x="1829700" y="1991565"/>
                  </a:lnTo>
                  <a:lnTo>
                    <a:pt x="1828783" y="1993833"/>
                  </a:lnTo>
                  <a:lnTo>
                    <a:pt x="1828096" y="1996328"/>
                  </a:lnTo>
                  <a:lnTo>
                    <a:pt x="1826950" y="1998595"/>
                  </a:lnTo>
                  <a:lnTo>
                    <a:pt x="1826033" y="2000637"/>
                  </a:lnTo>
                  <a:lnTo>
                    <a:pt x="1824658" y="2002451"/>
                  </a:lnTo>
                  <a:lnTo>
                    <a:pt x="1823054" y="2004492"/>
                  </a:lnTo>
                  <a:lnTo>
                    <a:pt x="1821450" y="2006079"/>
                  </a:lnTo>
                  <a:lnTo>
                    <a:pt x="1819845" y="2007667"/>
                  </a:lnTo>
                  <a:lnTo>
                    <a:pt x="1818012" y="2009254"/>
                  </a:lnTo>
                  <a:lnTo>
                    <a:pt x="1816178" y="2010615"/>
                  </a:lnTo>
                  <a:lnTo>
                    <a:pt x="1814345" y="2011976"/>
                  </a:lnTo>
                  <a:lnTo>
                    <a:pt x="1812282" y="2012883"/>
                  </a:lnTo>
                  <a:lnTo>
                    <a:pt x="1810220" y="2013790"/>
                  </a:lnTo>
                  <a:lnTo>
                    <a:pt x="1807928" y="2014471"/>
                  </a:lnTo>
                  <a:lnTo>
                    <a:pt x="1805636" y="2015378"/>
                  </a:lnTo>
                  <a:lnTo>
                    <a:pt x="1803573" y="2015831"/>
                  </a:lnTo>
                  <a:lnTo>
                    <a:pt x="1801052" y="2016058"/>
                  </a:lnTo>
                  <a:lnTo>
                    <a:pt x="1798990" y="2016058"/>
                  </a:lnTo>
                  <a:lnTo>
                    <a:pt x="1796698" y="2016058"/>
                  </a:lnTo>
                  <a:lnTo>
                    <a:pt x="1794406" y="2016058"/>
                  </a:lnTo>
                  <a:lnTo>
                    <a:pt x="1791885" y="2015604"/>
                  </a:lnTo>
                  <a:lnTo>
                    <a:pt x="1789593" y="2014924"/>
                  </a:lnTo>
                  <a:lnTo>
                    <a:pt x="1787531" y="2014471"/>
                  </a:lnTo>
                  <a:lnTo>
                    <a:pt x="1785009" y="2013790"/>
                  </a:lnTo>
                  <a:lnTo>
                    <a:pt x="1782947" y="2012656"/>
                  </a:lnTo>
                  <a:lnTo>
                    <a:pt x="1780884" y="2011296"/>
                  </a:lnTo>
                  <a:lnTo>
                    <a:pt x="1778822" y="2010162"/>
                  </a:lnTo>
                  <a:lnTo>
                    <a:pt x="1776530" y="2008574"/>
                  </a:lnTo>
                  <a:lnTo>
                    <a:pt x="1774696" y="2006760"/>
                  </a:lnTo>
                  <a:lnTo>
                    <a:pt x="1772863" y="2004492"/>
                  </a:lnTo>
                  <a:lnTo>
                    <a:pt x="1771488" y="2002678"/>
                  </a:lnTo>
                  <a:lnTo>
                    <a:pt x="1770342" y="2000863"/>
                  </a:lnTo>
                  <a:lnTo>
                    <a:pt x="1768967" y="1999049"/>
                  </a:lnTo>
                  <a:lnTo>
                    <a:pt x="1767821" y="1997008"/>
                  </a:lnTo>
                  <a:lnTo>
                    <a:pt x="1766675" y="1992926"/>
                  </a:lnTo>
                  <a:lnTo>
                    <a:pt x="1765529" y="1988617"/>
                  </a:lnTo>
                  <a:lnTo>
                    <a:pt x="1765300" y="1984308"/>
                  </a:lnTo>
                  <a:lnTo>
                    <a:pt x="1765529" y="1979999"/>
                  </a:lnTo>
                  <a:lnTo>
                    <a:pt x="1766216" y="1975690"/>
                  </a:lnTo>
                  <a:lnTo>
                    <a:pt x="1767592" y="1971608"/>
                  </a:lnTo>
                  <a:lnTo>
                    <a:pt x="1769425" y="1967752"/>
                  </a:lnTo>
                  <a:lnTo>
                    <a:pt x="1771946" y="1964124"/>
                  </a:lnTo>
                  <a:lnTo>
                    <a:pt x="1773092" y="1962309"/>
                  </a:lnTo>
                  <a:lnTo>
                    <a:pt x="1774696" y="1960722"/>
                  </a:lnTo>
                  <a:lnTo>
                    <a:pt x="1776530" y="1959134"/>
                  </a:lnTo>
                  <a:lnTo>
                    <a:pt x="1778134" y="1957774"/>
                  </a:lnTo>
                  <a:lnTo>
                    <a:pt x="1780197" y="1956413"/>
                  </a:lnTo>
                  <a:lnTo>
                    <a:pt x="1782259" y="1955279"/>
                  </a:lnTo>
                  <a:lnTo>
                    <a:pt x="1784551" y="1954145"/>
                  </a:lnTo>
                  <a:lnTo>
                    <a:pt x="1786614" y="1953465"/>
                  </a:lnTo>
                  <a:lnTo>
                    <a:pt x="1789364" y="1952558"/>
                  </a:lnTo>
                  <a:lnTo>
                    <a:pt x="1791656" y="1951877"/>
                  </a:lnTo>
                  <a:lnTo>
                    <a:pt x="1794406" y="1951650"/>
                  </a:lnTo>
                  <a:lnTo>
                    <a:pt x="1797156" y="1950970"/>
                  </a:lnTo>
                  <a:close/>
                  <a:moveTo>
                    <a:pt x="37450" y="1950970"/>
                  </a:moveTo>
                  <a:lnTo>
                    <a:pt x="38387" y="1951425"/>
                  </a:lnTo>
                  <a:lnTo>
                    <a:pt x="39558" y="1954384"/>
                  </a:lnTo>
                  <a:lnTo>
                    <a:pt x="41197" y="1958253"/>
                  </a:lnTo>
                  <a:lnTo>
                    <a:pt x="42603" y="1963033"/>
                  </a:lnTo>
                  <a:lnTo>
                    <a:pt x="44242" y="1968723"/>
                  </a:lnTo>
                  <a:lnTo>
                    <a:pt x="46585" y="1980558"/>
                  </a:lnTo>
                  <a:lnTo>
                    <a:pt x="48927" y="1991483"/>
                  </a:lnTo>
                  <a:lnTo>
                    <a:pt x="49630" y="1997173"/>
                  </a:lnTo>
                  <a:lnTo>
                    <a:pt x="50332" y="2004228"/>
                  </a:lnTo>
                  <a:lnTo>
                    <a:pt x="50801" y="2007870"/>
                  </a:lnTo>
                  <a:lnTo>
                    <a:pt x="50801" y="2010601"/>
                  </a:lnTo>
                  <a:lnTo>
                    <a:pt x="50332" y="2013104"/>
                  </a:lnTo>
                  <a:lnTo>
                    <a:pt x="50098" y="2013787"/>
                  </a:lnTo>
                  <a:lnTo>
                    <a:pt x="49630" y="2014470"/>
                  </a:lnTo>
                  <a:lnTo>
                    <a:pt x="49161" y="2014015"/>
                  </a:lnTo>
                  <a:lnTo>
                    <a:pt x="48458" y="2013332"/>
                  </a:lnTo>
                  <a:lnTo>
                    <a:pt x="47522" y="2011284"/>
                  </a:lnTo>
                  <a:lnTo>
                    <a:pt x="46350" y="2008097"/>
                  </a:lnTo>
                  <a:lnTo>
                    <a:pt x="44945" y="2004228"/>
                  </a:lnTo>
                  <a:lnTo>
                    <a:pt x="42368" y="1994441"/>
                  </a:lnTo>
                  <a:lnTo>
                    <a:pt x="40260" y="1983289"/>
                  </a:lnTo>
                  <a:lnTo>
                    <a:pt x="37918" y="1971909"/>
                  </a:lnTo>
                  <a:lnTo>
                    <a:pt x="36747" y="1961895"/>
                  </a:lnTo>
                  <a:lnTo>
                    <a:pt x="36513" y="1957798"/>
                  </a:lnTo>
                  <a:lnTo>
                    <a:pt x="36513" y="1954384"/>
                  </a:lnTo>
                  <a:lnTo>
                    <a:pt x="36747" y="1952336"/>
                  </a:lnTo>
                  <a:lnTo>
                    <a:pt x="36981" y="1951425"/>
                  </a:lnTo>
                  <a:lnTo>
                    <a:pt x="37450" y="1950970"/>
                  </a:lnTo>
                  <a:close/>
                  <a:moveTo>
                    <a:pt x="1381904" y="1949383"/>
                  </a:moveTo>
                  <a:lnTo>
                    <a:pt x="1386291" y="1950290"/>
                  </a:lnTo>
                  <a:lnTo>
                    <a:pt x="1390216" y="1950971"/>
                  </a:lnTo>
                  <a:lnTo>
                    <a:pt x="1393911" y="1952331"/>
                  </a:lnTo>
                  <a:lnTo>
                    <a:pt x="1397144" y="1954146"/>
                  </a:lnTo>
                  <a:lnTo>
                    <a:pt x="1400376" y="1955960"/>
                  </a:lnTo>
                  <a:lnTo>
                    <a:pt x="1402916" y="1958228"/>
                  </a:lnTo>
                  <a:lnTo>
                    <a:pt x="1405456" y="1960722"/>
                  </a:lnTo>
                  <a:lnTo>
                    <a:pt x="1407534" y="1963217"/>
                  </a:lnTo>
                  <a:lnTo>
                    <a:pt x="1409382" y="1965939"/>
                  </a:lnTo>
                  <a:lnTo>
                    <a:pt x="1410767" y="1968660"/>
                  </a:lnTo>
                  <a:lnTo>
                    <a:pt x="1411922" y="1971835"/>
                  </a:lnTo>
                  <a:lnTo>
                    <a:pt x="1413076" y="1974783"/>
                  </a:lnTo>
                  <a:lnTo>
                    <a:pt x="1413538" y="1977505"/>
                  </a:lnTo>
                  <a:lnTo>
                    <a:pt x="1414231" y="1980453"/>
                  </a:lnTo>
                  <a:lnTo>
                    <a:pt x="1414462" y="1983401"/>
                  </a:lnTo>
                  <a:lnTo>
                    <a:pt x="1414231" y="1985896"/>
                  </a:lnTo>
                  <a:lnTo>
                    <a:pt x="1414000" y="1988617"/>
                  </a:lnTo>
                  <a:lnTo>
                    <a:pt x="1413307" y="1991112"/>
                  </a:lnTo>
                  <a:lnTo>
                    <a:pt x="1412845" y="1993607"/>
                  </a:lnTo>
                  <a:lnTo>
                    <a:pt x="1411922" y="1995874"/>
                  </a:lnTo>
                  <a:lnTo>
                    <a:pt x="1410998" y="1997916"/>
                  </a:lnTo>
                  <a:lnTo>
                    <a:pt x="1409844" y="2000183"/>
                  </a:lnTo>
                  <a:lnTo>
                    <a:pt x="1408458" y="2002225"/>
                  </a:lnTo>
                  <a:lnTo>
                    <a:pt x="1407304" y="2004039"/>
                  </a:lnTo>
                  <a:lnTo>
                    <a:pt x="1405687" y="2005626"/>
                  </a:lnTo>
                  <a:lnTo>
                    <a:pt x="1404071" y="2007214"/>
                  </a:lnTo>
                  <a:lnTo>
                    <a:pt x="1402224" y="2008348"/>
                  </a:lnTo>
                  <a:lnTo>
                    <a:pt x="1400607" y="2009709"/>
                  </a:lnTo>
                  <a:lnTo>
                    <a:pt x="1398529" y="2010842"/>
                  </a:lnTo>
                  <a:lnTo>
                    <a:pt x="1396682" y="2011750"/>
                  </a:lnTo>
                  <a:lnTo>
                    <a:pt x="1394373" y="2012657"/>
                  </a:lnTo>
                  <a:lnTo>
                    <a:pt x="1392294" y="2013337"/>
                  </a:lnTo>
                  <a:lnTo>
                    <a:pt x="1390216" y="2014017"/>
                  </a:lnTo>
                  <a:lnTo>
                    <a:pt x="1388138" y="2014244"/>
                  </a:lnTo>
                  <a:lnTo>
                    <a:pt x="1386060" y="2014471"/>
                  </a:lnTo>
                  <a:lnTo>
                    <a:pt x="1383520" y="2014471"/>
                  </a:lnTo>
                  <a:lnTo>
                    <a:pt x="1381442" y="2014471"/>
                  </a:lnTo>
                  <a:lnTo>
                    <a:pt x="1379133" y="2014244"/>
                  </a:lnTo>
                  <a:lnTo>
                    <a:pt x="1376824" y="2013564"/>
                  </a:lnTo>
                  <a:lnTo>
                    <a:pt x="1374514" y="2013110"/>
                  </a:lnTo>
                  <a:lnTo>
                    <a:pt x="1372436" y="2012430"/>
                  </a:lnTo>
                  <a:lnTo>
                    <a:pt x="1370358" y="2011296"/>
                  </a:lnTo>
                  <a:lnTo>
                    <a:pt x="1368049" y="2010162"/>
                  </a:lnTo>
                  <a:lnTo>
                    <a:pt x="1365971" y="2009028"/>
                  </a:lnTo>
                  <a:lnTo>
                    <a:pt x="1364124" y="2007441"/>
                  </a:lnTo>
                  <a:lnTo>
                    <a:pt x="1362045" y="2005853"/>
                  </a:lnTo>
                  <a:lnTo>
                    <a:pt x="1360198" y="2004039"/>
                  </a:lnTo>
                  <a:lnTo>
                    <a:pt x="1358351" y="2001998"/>
                  </a:lnTo>
                  <a:lnTo>
                    <a:pt x="1356965" y="2000183"/>
                  </a:lnTo>
                  <a:lnTo>
                    <a:pt x="1355580" y="1997916"/>
                  </a:lnTo>
                  <a:lnTo>
                    <a:pt x="1353733" y="1994060"/>
                  </a:lnTo>
                  <a:lnTo>
                    <a:pt x="1352116" y="1989978"/>
                  </a:lnTo>
                  <a:lnTo>
                    <a:pt x="1351193" y="1985442"/>
                  </a:lnTo>
                  <a:lnTo>
                    <a:pt x="1350962" y="1981360"/>
                  </a:lnTo>
                  <a:lnTo>
                    <a:pt x="1351193" y="1976824"/>
                  </a:lnTo>
                  <a:lnTo>
                    <a:pt x="1351885" y="1972742"/>
                  </a:lnTo>
                  <a:lnTo>
                    <a:pt x="1353271" y="1968660"/>
                  </a:lnTo>
                  <a:lnTo>
                    <a:pt x="1355118" y="1964805"/>
                  </a:lnTo>
                  <a:lnTo>
                    <a:pt x="1357196" y="1961176"/>
                  </a:lnTo>
                  <a:lnTo>
                    <a:pt x="1358813" y="1959588"/>
                  </a:lnTo>
                  <a:lnTo>
                    <a:pt x="1360198" y="1958001"/>
                  </a:lnTo>
                  <a:lnTo>
                    <a:pt x="1361814" y="1956640"/>
                  </a:lnTo>
                  <a:lnTo>
                    <a:pt x="1363662" y="1955053"/>
                  </a:lnTo>
                  <a:lnTo>
                    <a:pt x="1365509" y="1954146"/>
                  </a:lnTo>
                  <a:lnTo>
                    <a:pt x="1367356" y="1953012"/>
                  </a:lnTo>
                  <a:lnTo>
                    <a:pt x="1369434" y="1952105"/>
                  </a:lnTo>
                  <a:lnTo>
                    <a:pt x="1371974" y="1951197"/>
                  </a:lnTo>
                  <a:lnTo>
                    <a:pt x="1374284" y="1950517"/>
                  </a:lnTo>
                  <a:lnTo>
                    <a:pt x="1376593" y="1949837"/>
                  </a:lnTo>
                  <a:lnTo>
                    <a:pt x="1379133" y="1949610"/>
                  </a:lnTo>
                  <a:lnTo>
                    <a:pt x="1381904" y="1949383"/>
                  </a:lnTo>
                  <a:close/>
                  <a:moveTo>
                    <a:pt x="2002968" y="1946208"/>
                  </a:moveTo>
                  <a:lnTo>
                    <a:pt x="2007308" y="1946435"/>
                  </a:lnTo>
                  <a:lnTo>
                    <a:pt x="2011419" y="1947342"/>
                  </a:lnTo>
                  <a:lnTo>
                    <a:pt x="2015074" y="1948249"/>
                  </a:lnTo>
                  <a:lnTo>
                    <a:pt x="2018500" y="1949837"/>
                  </a:lnTo>
                  <a:lnTo>
                    <a:pt x="2021241" y="1951424"/>
                  </a:lnTo>
                  <a:lnTo>
                    <a:pt x="2023982" y="1953465"/>
                  </a:lnTo>
                  <a:lnTo>
                    <a:pt x="2026495" y="1955960"/>
                  </a:lnTo>
                  <a:lnTo>
                    <a:pt x="2028779" y="1958228"/>
                  </a:lnTo>
                  <a:lnTo>
                    <a:pt x="2030378" y="1960949"/>
                  </a:lnTo>
                  <a:lnTo>
                    <a:pt x="2031748" y="1963671"/>
                  </a:lnTo>
                  <a:lnTo>
                    <a:pt x="2033119" y="1966619"/>
                  </a:lnTo>
                  <a:lnTo>
                    <a:pt x="2034261" y="1969567"/>
                  </a:lnTo>
                  <a:lnTo>
                    <a:pt x="2034718" y="1972289"/>
                  </a:lnTo>
                  <a:lnTo>
                    <a:pt x="2035175" y="1975237"/>
                  </a:lnTo>
                  <a:lnTo>
                    <a:pt x="2035175" y="1978185"/>
                  </a:lnTo>
                  <a:lnTo>
                    <a:pt x="2035175" y="1980680"/>
                  </a:lnTo>
                  <a:lnTo>
                    <a:pt x="2034946" y="1983401"/>
                  </a:lnTo>
                  <a:lnTo>
                    <a:pt x="2034490" y="1985896"/>
                  </a:lnTo>
                  <a:lnTo>
                    <a:pt x="2033804" y="1988617"/>
                  </a:lnTo>
                  <a:lnTo>
                    <a:pt x="2032891" y="1990885"/>
                  </a:lnTo>
                  <a:lnTo>
                    <a:pt x="2032205" y="1992926"/>
                  </a:lnTo>
                  <a:lnTo>
                    <a:pt x="2030835" y="1994967"/>
                  </a:lnTo>
                  <a:lnTo>
                    <a:pt x="2029464" y="1997235"/>
                  </a:lnTo>
                  <a:lnTo>
                    <a:pt x="2028094" y="1999050"/>
                  </a:lnTo>
                  <a:lnTo>
                    <a:pt x="2026495" y="2000864"/>
                  </a:lnTo>
                  <a:lnTo>
                    <a:pt x="2025124" y="2002451"/>
                  </a:lnTo>
                  <a:lnTo>
                    <a:pt x="2023525" y="2004039"/>
                  </a:lnTo>
                  <a:lnTo>
                    <a:pt x="2021698" y="2005173"/>
                  </a:lnTo>
                  <a:lnTo>
                    <a:pt x="2019414" y="2006534"/>
                  </a:lnTo>
                  <a:lnTo>
                    <a:pt x="2017587" y="2007667"/>
                  </a:lnTo>
                  <a:lnTo>
                    <a:pt x="2013475" y="2009482"/>
                  </a:lnTo>
                  <a:lnTo>
                    <a:pt x="2008907" y="2010842"/>
                  </a:lnTo>
                  <a:lnTo>
                    <a:pt x="2006851" y="2011069"/>
                  </a:lnTo>
                  <a:lnTo>
                    <a:pt x="2004567" y="2011296"/>
                  </a:lnTo>
                  <a:lnTo>
                    <a:pt x="2002283" y="2011296"/>
                  </a:lnTo>
                  <a:lnTo>
                    <a:pt x="1999998" y="2011296"/>
                  </a:lnTo>
                  <a:lnTo>
                    <a:pt x="1997943" y="2010842"/>
                  </a:lnTo>
                  <a:lnTo>
                    <a:pt x="1995659" y="2010389"/>
                  </a:lnTo>
                  <a:lnTo>
                    <a:pt x="1993374" y="2009709"/>
                  </a:lnTo>
                  <a:lnTo>
                    <a:pt x="1991090" y="2009028"/>
                  </a:lnTo>
                  <a:lnTo>
                    <a:pt x="1989034" y="2007894"/>
                  </a:lnTo>
                  <a:lnTo>
                    <a:pt x="1986979" y="2006760"/>
                  </a:lnTo>
                  <a:lnTo>
                    <a:pt x="1984923" y="2005626"/>
                  </a:lnTo>
                  <a:lnTo>
                    <a:pt x="1982867" y="2004039"/>
                  </a:lnTo>
                  <a:lnTo>
                    <a:pt x="1981040" y="2002225"/>
                  </a:lnTo>
                  <a:lnTo>
                    <a:pt x="1979213" y="2000410"/>
                  </a:lnTo>
                  <a:lnTo>
                    <a:pt x="1977842" y="1998369"/>
                  </a:lnTo>
                  <a:lnTo>
                    <a:pt x="1976700" y="1996555"/>
                  </a:lnTo>
                  <a:lnTo>
                    <a:pt x="1975558" y="1994514"/>
                  </a:lnTo>
                  <a:lnTo>
                    <a:pt x="1974416" y="1992699"/>
                  </a:lnTo>
                  <a:lnTo>
                    <a:pt x="1972817" y="1988617"/>
                  </a:lnTo>
                  <a:lnTo>
                    <a:pt x="1972132" y="1984308"/>
                  </a:lnTo>
                  <a:lnTo>
                    <a:pt x="1971675" y="1979999"/>
                  </a:lnTo>
                  <a:lnTo>
                    <a:pt x="1971903" y="1975690"/>
                  </a:lnTo>
                  <a:lnTo>
                    <a:pt x="1972588" y="1971381"/>
                  </a:lnTo>
                  <a:lnTo>
                    <a:pt x="1973959" y="1967073"/>
                  </a:lnTo>
                  <a:lnTo>
                    <a:pt x="1975786" y="1963217"/>
                  </a:lnTo>
                  <a:lnTo>
                    <a:pt x="1978299" y="1959589"/>
                  </a:lnTo>
                  <a:lnTo>
                    <a:pt x="1981040" y="1956187"/>
                  </a:lnTo>
                  <a:lnTo>
                    <a:pt x="1982639" y="1954599"/>
                  </a:lnTo>
                  <a:lnTo>
                    <a:pt x="1984466" y="1953238"/>
                  </a:lnTo>
                  <a:lnTo>
                    <a:pt x="1986293" y="1951878"/>
                  </a:lnTo>
                  <a:lnTo>
                    <a:pt x="1988349" y="1950744"/>
                  </a:lnTo>
                  <a:lnTo>
                    <a:pt x="1990633" y="1949610"/>
                  </a:lnTo>
                  <a:lnTo>
                    <a:pt x="1992689" y="1948476"/>
                  </a:lnTo>
                  <a:lnTo>
                    <a:pt x="1994973" y="1947796"/>
                  </a:lnTo>
                  <a:lnTo>
                    <a:pt x="1997714" y="1947115"/>
                  </a:lnTo>
                  <a:lnTo>
                    <a:pt x="2000227" y="1946435"/>
                  </a:lnTo>
                  <a:lnTo>
                    <a:pt x="2002968" y="1946208"/>
                  </a:lnTo>
                  <a:close/>
                  <a:moveTo>
                    <a:pt x="1185978" y="1941445"/>
                  </a:moveTo>
                  <a:lnTo>
                    <a:pt x="1189819" y="1942128"/>
                  </a:lnTo>
                  <a:lnTo>
                    <a:pt x="1193659" y="1943266"/>
                  </a:lnTo>
                  <a:lnTo>
                    <a:pt x="1197048" y="1944631"/>
                  </a:lnTo>
                  <a:lnTo>
                    <a:pt x="1200211" y="1946452"/>
                  </a:lnTo>
                  <a:lnTo>
                    <a:pt x="1203148" y="1948500"/>
                  </a:lnTo>
                  <a:lnTo>
                    <a:pt x="1205633" y="1950548"/>
                  </a:lnTo>
                  <a:lnTo>
                    <a:pt x="1207892" y="1953279"/>
                  </a:lnTo>
                  <a:lnTo>
                    <a:pt x="1209925" y="1955783"/>
                  </a:lnTo>
                  <a:lnTo>
                    <a:pt x="1211506" y="1958741"/>
                  </a:lnTo>
                  <a:lnTo>
                    <a:pt x="1213088" y="1961472"/>
                  </a:lnTo>
                  <a:lnTo>
                    <a:pt x="1213992" y="1964431"/>
                  </a:lnTo>
                  <a:lnTo>
                    <a:pt x="1214895" y="1967389"/>
                  </a:lnTo>
                  <a:lnTo>
                    <a:pt x="1215573" y="1970120"/>
                  </a:lnTo>
                  <a:lnTo>
                    <a:pt x="1215799" y="1973306"/>
                  </a:lnTo>
                  <a:lnTo>
                    <a:pt x="1216025" y="1976037"/>
                  </a:lnTo>
                  <a:lnTo>
                    <a:pt x="1216025" y="1978768"/>
                  </a:lnTo>
                  <a:lnTo>
                    <a:pt x="1215799" y="1981272"/>
                  </a:lnTo>
                  <a:lnTo>
                    <a:pt x="1215347" y="1983775"/>
                  </a:lnTo>
                  <a:lnTo>
                    <a:pt x="1214895" y="1985823"/>
                  </a:lnTo>
                  <a:lnTo>
                    <a:pt x="1213992" y="1988327"/>
                  </a:lnTo>
                  <a:lnTo>
                    <a:pt x="1213314" y="1990375"/>
                  </a:lnTo>
                  <a:lnTo>
                    <a:pt x="1212184" y="1992195"/>
                  </a:lnTo>
                  <a:lnTo>
                    <a:pt x="1211055" y="1994016"/>
                  </a:lnTo>
                  <a:lnTo>
                    <a:pt x="1209925" y="1995837"/>
                  </a:lnTo>
                  <a:lnTo>
                    <a:pt x="1207214" y="1999023"/>
                  </a:lnTo>
                  <a:lnTo>
                    <a:pt x="1204051" y="2001754"/>
                  </a:lnTo>
                  <a:lnTo>
                    <a:pt x="1200663" y="2003802"/>
                  </a:lnTo>
                  <a:lnTo>
                    <a:pt x="1197048" y="2005395"/>
                  </a:lnTo>
                  <a:lnTo>
                    <a:pt x="1193207" y="2006305"/>
                  </a:lnTo>
                  <a:lnTo>
                    <a:pt x="1189367" y="2006533"/>
                  </a:lnTo>
                  <a:lnTo>
                    <a:pt x="1185300" y="2006533"/>
                  </a:lnTo>
                  <a:lnTo>
                    <a:pt x="1181234" y="2005623"/>
                  </a:lnTo>
                  <a:lnTo>
                    <a:pt x="1179201" y="2005168"/>
                  </a:lnTo>
                  <a:lnTo>
                    <a:pt x="1177393" y="2004257"/>
                  </a:lnTo>
                  <a:lnTo>
                    <a:pt x="1175360" y="2003119"/>
                  </a:lnTo>
                  <a:lnTo>
                    <a:pt x="1173553" y="2002209"/>
                  </a:lnTo>
                  <a:lnTo>
                    <a:pt x="1171519" y="2000844"/>
                  </a:lnTo>
                  <a:lnTo>
                    <a:pt x="1169712" y="1999250"/>
                  </a:lnTo>
                  <a:lnTo>
                    <a:pt x="1167905" y="1997657"/>
                  </a:lnTo>
                  <a:lnTo>
                    <a:pt x="1166097" y="1995837"/>
                  </a:lnTo>
                  <a:lnTo>
                    <a:pt x="1164516" y="1994016"/>
                  </a:lnTo>
                  <a:lnTo>
                    <a:pt x="1163386" y="1992195"/>
                  </a:lnTo>
                  <a:lnTo>
                    <a:pt x="1162031" y="1990147"/>
                  </a:lnTo>
                  <a:lnTo>
                    <a:pt x="1160901" y="1988099"/>
                  </a:lnTo>
                  <a:lnTo>
                    <a:pt x="1159094" y="1983547"/>
                  </a:lnTo>
                  <a:lnTo>
                    <a:pt x="1157739" y="1979223"/>
                  </a:lnTo>
                  <a:lnTo>
                    <a:pt x="1157287" y="1974672"/>
                  </a:lnTo>
                  <a:lnTo>
                    <a:pt x="1157287" y="1970120"/>
                  </a:lnTo>
                  <a:lnTo>
                    <a:pt x="1157739" y="1965796"/>
                  </a:lnTo>
                  <a:lnTo>
                    <a:pt x="1158868" y="1961245"/>
                  </a:lnTo>
                  <a:lnTo>
                    <a:pt x="1160450" y="1957376"/>
                  </a:lnTo>
                  <a:lnTo>
                    <a:pt x="1161579" y="1955555"/>
                  </a:lnTo>
                  <a:lnTo>
                    <a:pt x="1162483" y="1953734"/>
                  </a:lnTo>
                  <a:lnTo>
                    <a:pt x="1163838" y="1951914"/>
                  </a:lnTo>
                  <a:lnTo>
                    <a:pt x="1165194" y="1950321"/>
                  </a:lnTo>
                  <a:lnTo>
                    <a:pt x="1166775" y="1948728"/>
                  </a:lnTo>
                  <a:lnTo>
                    <a:pt x="1168131" y="1947362"/>
                  </a:lnTo>
                  <a:lnTo>
                    <a:pt x="1170164" y="1945997"/>
                  </a:lnTo>
                  <a:lnTo>
                    <a:pt x="1171971" y="1944859"/>
                  </a:lnTo>
                  <a:lnTo>
                    <a:pt x="1174004" y="1943948"/>
                  </a:lnTo>
                  <a:lnTo>
                    <a:pt x="1176038" y="1943038"/>
                  </a:lnTo>
                  <a:lnTo>
                    <a:pt x="1178297" y="1942355"/>
                  </a:lnTo>
                  <a:lnTo>
                    <a:pt x="1180782" y="1941900"/>
                  </a:lnTo>
                  <a:lnTo>
                    <a:pt x="1183267" y="1941673"/>
                  </a:lnTo>
                  <a:lnTo>
                    <a:pt x="1185978" y="1941445"/>
                  </a:lnTo>
                  <a:close/>
                  <a:moveTo>
                    <a:pt x="94662" y="1939858"/>
                  </a:moveTo>
                  <a:lnTo>
                    <a:pt x="95821" y="1940086"/>
                  </a:lnTo>
                  <a:lnTo>
                    <a:pt x="96517" y="1940313"/>
                  </a:lnTo>
                  <a:lnTo>
                    <a:pt x="97908" y="1941451"/>
                  </a:lnTo>
                  <a:lnTo>
                    <a:pt x="99299" y="1942817"/>
                  </a:lnTo>
                  <a:lnTo>
                    <a:pt x="100691" y="1944865"/>
                  </a:lnTo>
                  <a:lnTo>
                    <a:pt x="101850" y="1946914"/>
                  </a:lnTo>
                  <a:lnTo>
                    <a:pt x="104169" y="1951466"/>
                  </a:lnTo>
                  <a:lnTo>
                    <a:pt x="106024" y="1957156"/>
                  </a:lnTo>
                  <a:lnTo>
                    <a:pt x="107647" y="1963073"/>
                  </a:lnTo>
                  <a:lnTo>
                    <a:pt x="108807" y="1969218"/>
                  </a:lnTo>
                  <a:lnTo>
                    <a:pt x="109966" y="1974908"/>
                  </a:lnTo>
                  <a:lnTo>
                    <a:pt x="110662" y="1980143"/>
                  </a:lnTo>
                  <a:lnTo>
                    <a:pt x="111126" y="1986061"/>
                  </a:lnTo>
                  <a:lnTo>
                    <a:pt x="111126" y="1991523"/>
                  </a:lnTo>
                  <a:lnTo>
                    <a:pt x="110662" y="1995847"/>
                  </a:lnTo>
                  <a:lnTo>
                    <a:pt x="109966" y="1999489"/>
                  </a:lnTo>
                  <a:lnTo>
                    <a:pt x="109503" y="2000854"/>
                  </a:lnTo>
                  <a:lnTo>
                    <a:pt x="108807" y="2001992"/>
                  </a:lnTo>
                  <a:lnTo>
                    <a:pt x="108111" y="2002675"/>
                  </a:lnTo>
                  <a:lnTo>
                    <a:pt x="107184" y="2003130"/>
                  </a:lnTo>
                  <a:lnTo>
                    <a:pt x="106488" y="2003358"/>
                  </a:lnTo>
                  <a:lnTo>
                    <a:pt x="105792" y="2003358"/>
                  </a:lnTo>
                  <a:lnTo>
                    <a:pt x="104633" y="2002903"/>
                  </a:lnTo>
                  <a:lnTo>
                    <a:pt x="103937" y="2002448"/>
                  </a:lnTo>
                  <a:lnTo>
                    <a:pt x="102778" y="2001310"/>
                  </a:lnTo>
                  <a:lnTo>
                    <a:pt x="101618" y="2000172"/>
                  </a:lnTo>
                  <a:lnTo>
                    <a:pt x="99763" y="1996985"/>
                  </a:lnTo>
                  <a:lnTo>
                    <a:pt x="97908" y="1993344"/>
                  </a:lnTo>
                  <a:lnTo>
                    <a:pt x="96285" y="1988792"/>
                  </a:lnTo>
                  <a:lnTo>
                    <a:pt x="94662" y="1983785"/>
                  </a:lnTo>
                  <a:lnTo>
                    <a:pt x="93502" y="1978777"/>
                  </a:lnTo>
                  <a:lnTo>
                    <a:pt x="92343" y="1973315"/>
                  </a:lnTo>
                  <a:lnTo>
                    <a:pt x="91647" y="1968080"/>
                  </a:lnTo>
                  <a:lnTo>
                    <a:pt x="90720" y="1962618"/>
                  </a:lnTo>
                  <a:lnTo>
                    <a:pt x="90488" y="1957611"/>
                  </a:lnTo>
                  <a:lnTo>
                    <a:pt x="90488" y="1952831"/>
                  </a:lnTo>
                  <a:lnTo>
                    <a:pt x="90720" y="1948734"/>
                  </a:lnTo>
                  <a:lnTo>
                    <a:pt x="91183" y="1945320"/>
                  </a:lnTo>
                  <a:lnTo>
                    <a:pt x="92111" y="1942362"/>
                  </a:lnTo>
                  <a:lnTo>
                    <a:pt x="92575" y="1941451"/>
                  </a:lnTo>
                  <a:lnTo>
                    <a:pt x="93039" y="1940541"/>
                  </a:lnTo>
                  <a:lnTo>
                    <a:pt x="93966" y="1940086"/>
                  </a:lnTo>
                  <a:lnTo>
                    <a:pt x="94662" y="1939858"/>
                  </a:lnTo>
                  <a:close/>
                  <a:moveTo>
                    <a:pt x="24397" y="1937932"/>
                  </a:moveTo>
                  <a:lnTo>
                    <a:pt x="26850" y="1953985"/>
                  </a:lnTo>
                  <a:lnTo>
                    <a:pt x="28713" y="1965178"/>
                  </a:lnTo>
                  <a:lnTo>
                    <a:pt x="30163" y="1976370"/>
                  </a:lnTo>
                  <a:lnTo>
                    <a:pt x="24400" y="1937951"/>
                  </a:lnTo>
                  <a:lnTo>
                    <a:pt x="24400" y="1937954"/>
                  </a:lnTo>
                  <a:lnTo>
                    <a:pt x="24400" y="1937950"/>
                  </a:lnTo>
                  <a:lnTo>
                    <a:pt x="24397" y="1937932"/>
                  </a:lnTo>
                  <a:close/>
                  <a:moveTo>
                    <a:pt x="24397" y="1937931"/>
                  </a:moveTo>
                  <a:lnTo>
                    <a:pt x="24400" y="1937950"/>
                  </a:lnTo>
                  <a:lnTo>
                    <a:pt x="24400" y="1937951"/>
                  </a:lnTo>
                  <a:lnTo>
                    <a:pt x="24397" y="1937931"/>
                  </a:lnTo>
                  <a:close/>
                  <a:moveTo>
                    <a:pt x="24394" y="1937911"/>
                  </a:moveTo>
                  <a:lnTo>
                    <a:pt x="24397" y="1937932"/>
                  </a:lnTo>
                  <a:lnTo>
                    <a:pt x="24395" y="1937918"/>
                  </a:lnTo>
                  <a:lnTo>
                    <a:pt x="24394" y="1937911"/>
                  </a:lnTo>
                  <a:close/>
                  <a:moveTo>
                    <a:pt x="2203438" y="1936683"/>
                  </a:moveTo>
                  <a:lnTo>
                    <a:pt x="2207581" y="1937137"/>
                  </a:lnTo>
                  <a:lnTo>
                    <a:pt x="2211723" y="1937590"/>
                  </a:lnTo>
                  <a:lnTo>
                    <a:pt x="2215176" y="1938724"/>
                  </a:lnTo>
                  <a:lnTo>
                    <a:pt x="2218628" y="1939858"/>
                  </a:lnTo>
                  <a:lnTo>
                    <a:pt x="2221390" y="1941672"/>
                  </a:lnTo>
                  <a:lnTo>
                    <a:pt x="2224152" y="1943487"/>
                  </a:lnTo>
                  <a:lnTo>
                    <a:pt x="2226454" y="1945981"/>
                  </a:lnTo>
                  <a:lnTo>
                    <a:pt x="2228525" y="1948249"/>
                  </a:lnTo>
                  <a:lnTo>
                    <a:pt x="2230136" y="1950971"/>
                  </a:lnTo>
                  <a:lnTo>
                    <a:pt x="2231747" y="1953692"/>
                  </a:lnTo>
                  <a:lnTo>
                    <a:pt x="2232898" y="1956414"/>
                  </a:lnTo>
                  <a:lnTo>
                    <a:pt x="2233819" y="1959362"/>
                  </a:lnTo>
                  <a:lnTo>
                    <a:pt x="2234509" y="1962083"/>
                  </a:lnTo>
                  <a:lnTo>
                    <a:pt x="2234970" y="1965031"/>
                  </a:lnTo>
                  <a:lnTo>
                    <a:pt x="2235200" y="1967980"/>
                  </a:lnTo>
                  <a:lnTo>
                    <a:pt x="2234970" y="1970701"/>
                  </a:lnTo>
                  <a:lnTo>
                    <a:pt x="2234739" y="1973423"/>
                  </a:lnTo>
                  <a:lnTo>
                    <a:pt x="2234279" y="1975917"/>
                  </a:lnTo>
                  <a:lnTo>
                    <a:pt x="2233589" y="1978412"/>
                  </a:lnTo>
                  <a:lnTo>
                    <a:pt x="2232898" y="1980680"/>
                  </a:lnTo>
                  <a:lnTo>
                    <a:pt x="2231747" y="1982948"/>
                  </a:lnTo>
                  <a:lnTo>
                    <a:pt x="2230827" y="1985216"/>
                  </a:lnTo>
                  <a:lnTo>
                    <a:pt x="2229446" y="1987257"/>
                  </a:lnTo>
                  <a:lnTo>
                    <a:pt x="2228065" y="1989071"/>
                  </a:lnTo>
                  <a:lnTo>
                    <a:pt x="2226684" y="1990885"/>
                  </a:lnTo>
                  <a:lnTo>
                    <a:pt x="2225073" y="1992700"/>
                  </a:lnTo>
                  <a:lnTo>
                    <a:pt x="2223231" y="1994060"/>
                  </a:lnTo>
                  <a:lnTo>
                    <a:pt x="2221620" y="1995648"/>
                  </a:lnTo>
                  <a:lnTo>
                    <a:pt x="2217708" y="1997916"/>
                  </a:lnTo>
                  <a:lnTo>
                    <a:pt x="2213795" y="1999730"/>
                  </a:lnTo>
                  <a:lnTo>
                    <a:pt x="2209652" y="2001091"/>
                  </a:lnTo>
                  <a:lnTo>
                    <a:pt x="2207350" y="2001544"/>
                  </a:lnTo>
                  <a:lnTo>
                    <a:pt x="2205279" y="2001771"/>
                  </a:lnTo>
                  <a:lnTo>
                    <a:pt x="2202977" y="2001771"/>
                  </a:lnTo>
                  <a:lnTo>
                    <a:pt x="2200906" y="2001771"/>
                  </a:lnTo>
                  <a:lnTo>
                    <a:pt x="2198604" y="2001544"/>
                  </a:lnTo>
                  <a:lnTo>
                    <a:pt x="2196303" y="2001091"/>
                  </a:lnTo>
                  <a:lnTo>
                    <a:pt x="2194231" y="2000637"/>
                  </a:lnTo>
                  <a:lnTo>
                    <a:pt x="2192160" y="1999730"/>
                  </a:lnTo>
                  <a:lnTo>
                    <a:pt x="2189858" y="1998596"/>
                  </a:lnTo>
                  <a:lnTo>
                    <a:pt x="2188017" y="1997689"/>
                  </a:lnTo>
                  <a:lnTo>
                    <a:pt x="2185946" y="1996328"/>
                  </a:lnTo>
                  <a:lnTo>
                    <a:pt x="2184104" y="1994741"/>
                  </a:lnTo>
                  <a:lnTo>
                    <a:pt x="2182263" y="1993153"/>
                  </a:lnTo>
                  <a:lnTo>
                    <a:pt x="2180652" y="1991112"/>
                  </a:lnTo>
                  <a:lnTo>
                    <a:pt x="2179041" y="1989525"/>
                  </a:lnTo>
                  <a:lnTo>
                    <a:pt x="2177890" y="1987710"/>
                  </a:lnTo>
                  <a:lnTo>
                    <a:pt x="2175819" y="1983855"/>
                  </a:lnTo>
                  <a:lnTo>
                    <a:pt x="2174207" y="1979546"/>
                  </a:lnTo>
                  <a:lnTo>
                    <a:pt x="2173517" y="1975464"/>
                  </a:lnTo>
                  <a:lnTo>
                    <a:pt x="2173287" y="1970928"/>
                  </a:lnTo>
                  <a:lnTo>
                    <a:pt x="2173517" y="1966846"/>
                  </a:lnTo>
                  <a:lnTo>
                    <a:pt x="2173977" y="1962310"/>
                  </a:lnTo>
                  <a:lnTo>
                    <a:pt x="2175358" y="1958228"/>
                  </a:lnTo>
                  <a:lnTo>
                    <a:pt x="2177199" y="1954372"/>
                  </a:lnTo>
                  <a:lnTo>
                    <a:pt x="2179501" y="1950744"/>
                  </a:lnTo>
                  <a:lnTo>
                    <a:pt x="2182263" y="1947342"/>
                  </a:lnTo>
                  <a:lnTo>
                    <a:pt x="2183874" y="1945528"/>
                  </a:lnTo>
                  <a:lnTo>
                    <a:pt x="2185715" y="1944167"/>
                  </a:lnTo>
                  <a:lnTo>
                    <a:pt x="2187327" y="1942580"/>
                  </a:lnTo>
                  <a:lnTo>
                    <a:pt x="2189398" y="1941446"/>
                  </a:lnTo>
                  <a:lnTo>
                    <a:pt x="2191469" y="1940085"/>
                  </a:lnTo>
                  <a:lnTo>
                    <a:pt x="2193541" y="1939178"/>
                  </a:lnTo>
                  <a:lnTo>
                    <a:pt x="2195842" y="1938271"/>
                  </a:lnTo>
                  <a:lnTo>
                    <a:pt x="2198374" y="1937590"/>
                  </a:lnTo>
                  <a:lnTo>
                    <a:pt x="2200906" y="1937137"/>
                  </a:lnTo>
                  <a:lnTo>
                    <a:pt x="2203438" y="1936683"/>
                  </a:lnTo>
                  <a:close/>
                  <a:moveTo>
                    <a:pt x="1018995" y="1931920"/>
                  </a:moveTo>
                  <a:lnTo>
                    <a:pt x="1021540" y="1931920"/>
                  </a:lnTo>
                  <a:lnTo>
                    <a:pt x="1025473" y="1932375"/>
                  </a:lnTo>
                  <a:lnTo>
                    <a:pt x="1028944" y="1933741"/>
                  </a:lnTo>
                  <a:lnTo>
                    <a:pt x="1032415" y="1935106"/>
                  </a:lnTo>
                  <a:lnTo>
                    <a:pt x="1035423" y="1936927"/>
                  </a:lnTo>
                  <a:lnTo>
                    <a:pt x="1038199" y="1938975"/>
                  </a:lnTo>
                  <a:lnTo>
                    <a:pt x="1040513" y="1941251"/>
                  </a:lnTo>
                  <a:lnTo>
                    <a:pt x="1042595" y="1943754"/>
                  </a:lnTo>
                  <a:lnTo>
                    <a:pt x="1044678" y="1946485"/>
                  </a:lnTo>
                  <a:lnTo>
                    <a:pt x="1046297" y="1949216"/>
                  </a:lnTo>
                  <a:lnTo>
                    <a:pt x="1047685" y="1952402"/>
                  </a:lnTo>
                  <a:lnTo>
                    <a:pt x="1048842" y="1955133"/>
                  </a:lnTo>
                  <a:lnTo>
                    <a:pt x="1049536" y="1958092"/>
                  </a:lnTo>
                  <a:lnTo>
                    <a:pt x="1050462" y="1961278"/>
                  </a:lnTo>
                  <a:lnTo>
                    <a:pt x="1050693" y="1964236"/>
                  </a:lnTo>
                  <a:lnTo>
                    <a:pt x="1050925" y="1966967"/>
                  </a:lnTo>
                  <a:lnTo>
                    <a:pt x="1050693" y="1969698"/>
                  </a:lnTo>
                  <a:lnTo>
                    <a:pt x="1050462" y="1972202"/>
                  </a:lnTo>
                  <a:lnTo>
                    <a:pt x="1049999" y="1974705"/>
                  </a:lnTo>
                  <a:lnTo>
                    <a:pt x="1049536" y="1976753"/>
                  </a:lnTo>
                  <a:lnTo>
                    <a:pt x="1048842" y="1979029"/>
                  </a:lnTo>
                  <a:lnTo>
                    <a:pt x="1047917" y="1981077"/>
                  </a:lnTo>
                  <a:lnTo>
                    <a:pt x="1047223" y="1983126"/>
                  </a:lnTo>
                  <a:lnTo>
                    <a:pt x="1044678" y="1986767"/>
                  </a:lnTo>
                  <a:lnTo>
                    <a:pt x="1042132" y="1989498"/>
                  </a:lnTo>
                  <a:lnTo>
                    <a:pt x="1039125" y="1992229"/>
                  </a:lnTo>
                  <a:lnTo>
                    <a:pt x="1035885" y="1994277"/>
                  </a:lnTo>
                  <a:lnTo>
                    <a:pt x="1032415" y="1995870"/>
                  </a:lnTo>
                  <a:lnTo>
                    <a:pt x="1028713" y="1996553"/>
                  </a:lnTo>
                  <a:lnTo>
                    <a:pt x="1025011" y="1997008"/>
                  </a:lnTo>
                  <a:lnTo>
                    <a:pt x="1021077" y="1997008"/>
                  </a:lnTo>
                  <a:lnTo>
                    <a:pt x="1017144" y="1995870"/>
                  </a:lnTo>
                  <a:lnTo>
                    <a:pt x="1015293" y="1995415"/>
                  </a:lnTo>
                  <a:lnTo>
                    <a:pt x="1013210" y="1994277"/>
                  </a:lnTo>
                  <a:lnTo>
                    <a:pt x="1011359" y="1993594"/>
                  </a:lnTo>
                  <a:lnTo>
                    <a:pt x="1009508" y="1992229"/>
                  </a:lnTo>
                  <a:lnTo>
                    <a:pt x="1007657" y="1990863"/>
                  </a:lnTo>
                  <a:lnTo>
                    <a:pt x="1005806" y="1989270"/>
                  </a:lnTo>
                  <a:lnTo>
                    <a:pt x="1003955" y="1987677"/>
                  </a:lnTo>
                  <a:lnTo>
                    <a:pt x="1002336" y="1985857"/>
                  </a:lnTo>
                  <a:lnTo>
                    <a:pt x="1000947" y="1984036"/>
                  </a:lnTo>
                  <a:lnTo>
                    <a:pt x="999559" y="1981988"/>
                  </a:lnTo>
                  <a:lnTo>
                    <a:pt x="997245" y="1977664"/>
                  </a:lnTo>
                  <a:lnTo>
                    <a:pt x="995394" y="1973567"/>
                  </a:lnTo>
                  <a:lnTo>
                    <a:pt x="994469" y="1968788"/>
                  </a:lnTo>
                  <a:lnTo>
                    <a:pt x="993775" y="1964464"/>
                  </a:lnTo>
                  <a:lnTo>
                    <a:pt x="993775" y="1959912"/>
                  </a:lnTo>
                  <a:lnTo>
                    <a:pt x="994238" y="1955588"/>
                  </a:lnTo>
                  <a:lnTo>
                    <a:pt x="995163" y="1951264"/>
                  </a:lnTo>
                  <a:lnTo>
                    <a:pt x="996783" y="1947168"/>
                  </a:lnTo>
                  <a:lnTo>
                    <a:pt x="998865" y="1943527"/>
                  </a:lnTo>
                  <a:lnTo>
                    <a:pt x="1000022" y="1941934"/>
                  </a:lnTo>
                  <a:lnTo>
                    <a:pt x="1001410" y="1940113"/>
                  </a:lnTo>
                  <a:lnTo>
                    <a:pt x="1003030" y="1938747"/>
                  </a:lnTo>
                  <a:lnTo>
                    <a:pt x="1004418" y="1937382"/>
                  </a:lnTo>
                  <a:lnTo>
                    <a:pt x="1006038" y="1936017"/>
                  </a:lnTo>
                  <a:lnTo>
                    <a:pt x="1007889" y="1935106"/>
                  </a:lnTo>
                  <a:lnTo>
                    <a:pt x="1010202" y="1933968"/>
                  </a:lnTo>
                  <a:lnTo>
                    <a:pt x="1012053" y="1933286"/>
                  </a:lnTo>
                  <a:lnTo>
                    <a:pt x="1014367" y="1932603"/>
                  </a:lnTo>
                  <a:lnTo>
                    <a:pt x="1016450" y="1932148"/>
                  </a:lnTo>
                  <a:lnTo>
                    <a:pt x="1018995" y="1931920"/>
                  </a:lnTo>
                  <a:close/>
                  <a:moveTo>
                    <a:pt x="3572169" y="1922395"/>
                  </a:moveTo>
                  <a:lnTo>
                    <a:pt x="3573109" y="1922395"/>
                  </a:lnTo>
                  <a:lnTo>
                    <a:pt x="3574050" y="1922854"/>
                  </a:lnTo>
                  <a:lnTo>
                    <a:pt x="3574756" y="1923541"/>
                  </a:lnTo>
                  <a:lnTo>
                    <a:pt x="3575226" y="1924917"/>
                  </a:lnTo>
                  <a:lnTo>
                    <a:pt x="3575697" y="1926521"/>
                  </a:lnTo>
                  <a:lnTo>
                    <a:pt x="3576167" y="1930419"/>
                  </a:lnTo>
                  <a:lnTo>
                    <a:pt x="3576637" y="1935233"/>
                  </a:lnTo>
                  <a:lnTo>
                    <a:pt x="3576637" y="1940505"/>
                  </a:lnTo>
                  <a:lnTo>
                    <a:pt x="3575932" y="1946007"/>
                  </a:lnTo>
                  <a:lnTo>
                    <a:pt x="3575226" y="1951280"/>
                  </a:lnTo>
                  <a:lnTo>
                    <a:pt x="3573815" y="1959074"/>
                  </a:lnTo>
                  <a:lnTo>
                    <a:pt x="3572169" y="1966180"/>
                  </a:lnTo>
                  <a:lnTo>
                    <a:pt x="3570287" y="1972370"/>
                  </a:lnTo>
                  <a:lnTo>
                    <a:pt x="3568171" y="1978101"/>
                  </a:lnTo>
                  <a:lnTo>
                    <a:pt x="3566054" y="1981998"/>
                  </a:lnTo>
                  <a:lnTo>
                    <a:pt x="3564878" y="1983603"/>
                  </a:lnTo>
                  <a:lnTo>
                    <a:pt x="3563702" y="1984978"/>
                  </a:lnTo>
                  <a:lnTo>
                    <a:pt x="3562761" y="1985666"/>
                  </a:lnTo>
                  <a:lnTo>
                    <a:pt x="3561821" y="1985895"/>
                  </a:lnTo>
                  <a:lnTo>
                    <a:pt x="3560880" y="1985895"/>
                  </a:lnTo>
                  <a:lnTo>
                    <a:pt x="3559939" y="1985437"/>
                  </a:lnTo>
                  <a:lnTo>
                    <a:pt x="3559469" y="1984520"/>
                  </a:lnTo>
                  <a:lnTo>
                    <a:pt x="3559234" y="1983603"/>
                  </a:lnTo>
                  <a:lnTo>
                    <a:pt x="3558293" y="1981081"/>
                  </a:lnTo>
                  <a:lnTo>
                    <a:pt x="3557822" y="1978101"/>
                  </a:lnTo>
                  <a:lnTo>
                    <a:pt x="3557587" y="1973974"/>
                  </a:lnTo>
                  <a:lnTo>
                    <a:pt x="3557822" y="1969848"/>
                  </a:lnTo>
                  <a:lnTo>
                    <a:pt x="3558058" y="1965034"/>
                  </a:lnTo>
                  <a:lnTo>
                    <a:pt x="3558763" y="1959991"/>
                  </a:lnTo>
                  <a:lnTo>
                    <a:pt x="3559234" y="1954947"/>
                  </a:lnTo>
                  <a:lnTo>
                    <a:pt x="3560174" y="1949675"/>
                  </a:lnTo>
                  <a:lnTo>
                    <a:pt x="3561350" y="1944861"/>
                  </a:lnTo>
                  <a:lnTo>
                    <a:pt x="3562526" y="1940047"/>
                  </a:lnTo>
                  <a:lnTo>
                    <a:pt x="3564172" y="1935233"/>
                  </a:lnTo>
                  <a:lnTo>
                    <a:pt x="3565348" y="1931335"/>
                  </a:lnTo>
                  <a:lnTo>
                    <a:pt x="3567230" y="1927668"/>
                  </a:lnTo>
                  <a:lnTo>
                    <a:pt x="3569111" y="1924687"/>
                  </a:lnTo>
                  <a:lnTo>
                    <a:pt x="3570052" y="1923541"/>
                  </a:lnTo>
                  <a:lnTo>
                    <a:pt x="3571228" y="1922624"/>
                  </a:lnTo>
                  <a:lnTo>
                    <a:pt x="3572169" y="1922395"/>
                  </a:lnTo>
                  <a:close/>
                  <a:moveTo>
                    <a:pt x="2396546" y="1922395"/>
                  </a:moveTo>
                  <a:lnTo>
                    <a:pt x="2400938" y="1922395"/>
                  </a:lnTo>
                  <a:lnTo>
                    <a:pt x="2404636" y="1922850"/>
                  </a:lnTo>
                  <a:lnTo>
                    <a:pt x="2408103" y="1923988"/>
                  </a:lnTo>
                  <a:lnTo>
                    <a:pt x="2411339" y="1925126"/>
                  </a:lnTo>
                  <a:lnTo>
                    <a:pt x="2413881" y="1926719"/>
                  </a:lnTo>
                  <a:lnTo>
                    <a:pt x="2416655" y="1928767"/>
                  </a:lnTo>
                  <a:lnTo>
                    <a:pt x="2418966" y="1931043"/>
                  </a:lnTo>
                  <a:lnTo>
                    <a:pt x="2420815" y="1933319"/>
                  </a:lnTo>
                  <a:lnTo>
                    <a:pt x="2422433" y="1935822"/>
                  </a:lnTo>
                  <a:lnTo>
                    <a:pt x="2424051" y="1938553"/>
                  </a:lnTo>
                  <a:lnTo>
                    <a:pt x="2424975" y="1941512"/>
                  </a:lnTo>
                  <a:lnTo>
                    <a:pt x="2426131" y="1944243"/>
                  </a:lnTo>
                  <a:lnTo>
                    <a:pt x="2426593" y="1947201"/>
                  </a:lnTo>
                  <a:lnTo>
                    <a:pt x="2427287" y="1950160"/>
                  </a:lnTo>
                  <a:lnTo>
                    <a:pt x="2427287" y="1952891"/>
                  </a:lnTo>
                  <a:lnTo>
                    <a:pt x="2427287" y="1955622"/>
                  </a:lnTo>
                  <a:lnTo>
                    <a:pt x="2426824" y="1958125"/>
                  </a:lnTo>
                  <a:lnTo>
                    <a:pt x="2426362" y="1960856"/>
                  </a:lnTo>
                  <a:lnTo>
                    <a:pt x="2425900" y="1963360"/>
                  </a:lnTo>
                  <a:lnTo>
                    <a:pt x="2424975" y="1965863"/>
                  </a:lnTo>
                  <a:lnTo>
                    <a:pt x="2424051" y="1968139"/>
                  </a:lnTo>
                  <a:lnTo>
                    <a:pt x="2422895" y="1970187"/>
                  </a:lnTo>
                  <a:lnTo>
                    <a:pt x="2421971" y="1972463"/>
                  </a:lnTo>
                  <a:lnTo>
                    <a:pt x="2420584" y="1974283"/>
                  </a:lnTo>
                  <a:lnTo>
                    <a:pt x="2419197" y="1976104"/>
                  </a:lnTo>
                  <a:lnTo>
                    <a:pt x="2417579" y="1977925"/>
                  </a:lnTo>
                  <a:lnTo>
                    <a:pt x="2414112" y="1981111"/>
                  </a:lnTo>
                  <a:lnTo>
                    <a:pt x="2410414" y="1983387"/>
                  </a:lnTo>
                  <a:lnTo>
                    <a:pt x="2406716" y="1985207"/>
                  </a:lnTo>
                  <a:lnTo>
                    <a:pt x="2402556" y="1986800"/>
                  </a:lnTo>
                  <a:lnTo>
                    <a:pt x="2400245" y="1987028"/>
                  </a:lnTo>
                  <a:lnTo>
                    <a:pt x="2398395" y="1987255"/>
                  </a:lnTo>
                  <a:lnTo>
                    <a:pt x="2396315" y="1987483"/>
                  </a:lnTo>
                  <a:lnTo>
                    <a:pt x="2394235" y="1987483"/>
                  </a:lnTo>
                  <a:lnTo>
                    <a:pt x="2392155" y="1987255"/>
                  </a:lnTo>
                  <a:lnTo>
                    <a:pt x="2389844" y="1987028"/>
                  </a:lnTo>
                  <a:lnTo>
                    <a:pt x="2387763" y="1986345"/>
                  </a:lnTo>
                  <a:lnTo>
                    <a:pt x="2385683" y="1985662"/>
                  </a:lnTo>
                  <a:lnTo>
                    <a:pt x="2383834" y="1984752"/>
                  </a:lnTo>
                  <a:lnTo>
                    <a:pt x="2381754" y="1983614"/>
                  </a:lnTo>
                  <a:lnTo>
                    <a:pt x="2379905" y="1982249"/>
                  </a:lnTo>
                  <a:lnTo>
                    <a:pt x="2378056" y="1980656"/>
                  </a:lnTo>
                  <a:lnTo>
                    <a:pt x="2376207" y="1979290"/>
                  </a:lnTo>
                  <a:lnTo>
                    <a:pt x="2374589" y="1977242"/>
                  </a:lnTo>
                  <a:lnTo>
                    <a:pt x="2373202" y="1975421"/>
                  </a:lnTo>
                  <a:lnTo>
                    <a:pt x="2371815" y="1973601"/>
                  </a:lnTo>
                  <a:lnTo>
                    <a:pt x="2369966" y="1969732"/>
                  </a:lnTo>
                  <a:lnTo>
                    <a:pt x="2368349" y="1965863"/>
                  </a:lnTo>
                  <a:lnTo>
                    <a:pt x="2367655" y="1961311"/>
                  </a:lnTo>
                  <a:lnTo>
                    <a:pt x="2366962" y="1957215"/>
                  </a:lnTo>
                  <a:lnTo>
                    <a:pt x="2367424" y="1952663"/>
                  </a:lnTo>
                  <a:lnTo>
                    <a:pt x="2367886" y="1948567"/>
                  </a:lnTo>
                  <a:lnTo>
                    <a:pt x="2369273" y="1944243"/>
                  </a:lnTo>
                  <a:lnTo>
                    <a:pt x="2370891" y="1940146"/>
                  </a:lnTo>
                  <a:lnTo>
                    <a:pt x="2373202" y="1936505"/>
                  </a:lnTo>
                  <a:lnTo>
                    <a:pt x="2375745" y="1933091"/>
                  </a:lnTo>
                  <a:lnTo>
                    <a:pt x="2378981" y="1929905"/>
                  </a:lnTo>
                  <a:lnTo>
                    <a:pt x="2380830" y="1928312"/>
                  </a:lnTo>
                  <a:lnTo>
                    <a:pt x="2382679" y="1926947"/>
                  </a:lnTo>
                  <a:lnTo>
                    <a:pt x="2384990" y="1926036"/>
                  </a:lnTo>
                  <a:lnTo>
                    <a:pt x="2387070" y="1924898"/>
                  </a:lnTo>
                  <a:lnTo>
                    <a:pt x="2389150" y="1924216"/>
                  </a:lnTo>
                  <a:lnTo>
                    <a:pt x="2391462" y="1923305"/>
                  </a:lnTo>
                  <a:lnTo>
                    <a:pt x="2394004" y="1922623"/>
                  </a:lnTo>
                  <a:lnTo>
                    <a:pt x="2396546" y="1922395"/>
                  </a:lnTo>
                  <a:close/>
                  <a:moveTo>
                    <a:pt x="845457" y="1916045"/>
                  </a:moveTo>
                  <a:lnTo>
                    <a:pt x="847725" y="1916045"/>
                  </a:lnTo>
                  <a:lnTo>
                    <a:pt x="851354" y="1916952"/>
                  </a:lnTo>
                  <a:lnTo>
                    <a:pt x="854755" y="1918086"/>
                  </a:lnTo>
                  <a:lnTo>
                    <a:pt x="857704" y="1919674"/>
                  </a:lnTo>
                  <a:lnTo>
                    <a:pt x="860425" y="1921488"/>
                  </a:lnTo>
                  <a:lnTo>
                    <a:pt x="863147" y="1923756"/>
                  </a:lnTo>
                  <a:lnTo>
                    <a:pt x="865188" y="1926024"/>
                  </a:lnTo>
                  <a:lnTo>
                    <a:pt x="867229" y="1928518"/>
                  </a:lnTo>
                  <a:lnTo>
                    <a:pt x="868816" y="1931240"/>
                  </a:lnTo>
                  <a:lnTo>
                    <a:pt x="870404" y="1934188"/>
                  </a:lnTo>
                  <a:lnTo>
                    <a:pt x="871765" y="1936910"/>
                  </a:lnTo>
                  <a:lnTo>
                    <a:pt x="872672" y="1940085"/>
                  </a:lnTo>
                  <a:lnTo>
                    <a:pt x="873579" y="1943033"/>
                  </a:lnTo>
                  <a:lnTo>
                    <a:pt x="874032" y="1945754"/>
                  </a:lnTo>
                  <a:lnTo>
                    <a:pt x="874713" y="1948929"/>
                  </a:lnTo>
                  <a:lnTo>
                    <a:pt x="874713" y="1951651"/>
                  </a:lnTo>
                  <a:lnTo>
                    <a:pt x="874713" y="1954372"/>
                  </a:lnTo>
                  <a:lnTo>
                    <a:pt x="874032" y="1959135"/>
                  </a:lnTo>
                  <a:lnTo>
                    <a:pt x="873125" y="1963444"/>
                  </a:lnTo>
                  <a:lnTo>
                    <a:pt x="871538" y="1967299"/>
                  </a:lnTo>
                  <a:lnTo>
                    <a:pt x="869723" y="1970701"/>
                  </a:lnTo>
                  <a:lnTo>
                    <a:pt x="867229" y="1973422"/>
                  </a:lnTo>
                  <a:lnTo>
                    <a:pt x="864961" y="1976144"/>
                  </a:lnTo>
                  <a:lnTo>
                    <a:pt x="862013" y="1977958"/>
                  </a:lnTo>
                  <a:lnTo>
                    <a:pt x="859291" y="1979546"/>
                  </a:lnTo>
                  <a:lnTo>
                    <a:pt x="855889" y="1980679"/>
                  </a:lnTo>
                  <a:lnTo>
                    <a:pt x="852714" y="1981133"/>
                  </a:lnTo>
                  <a:lnTo>
                    <a:pt x="849313" y="1981133"/>
                  </a:lnTo>
                  <a:lnTo>
                    <a:pt x="845684" y="1980226"/>
                  </a:lnTo>
                  <a:lnTo>
                    <a:pt x="842282" y="1979319"/>
                  </a:lnTo>
                  <a:lnTo>
                    <a:pt x="838880" y="1977504"/>
                  </a:lnTo>
                  <a:lnTo>
                    <a:pt x="835478" y="1974783"/>
                  </a:lnTo>
                  <a:lnTo>
                    <a:pt x="832303" y="1972062"/>
                  </a:lnTo>
                  <a:lnTo>
                    <a:pt x="830716" y="1969794"/>
                  </a:lnTo>
                  <a:lnTo>
                    <a:pt x="829128" y="1967979"/>
                  </a:lnTo>
                  <a:lnTo>
                    <a:pt x="827768" y="1965938"/>
                  </a:lnTo>
                  <a:lnTo>
                    <a:pt x="826861" y="1963897"/>
                  </a:lnTo>
                  <a:lnTo>
                    <a:pt x="824819" y="1959361"/>
                  </a:lnTo>
                  <a:lnTo>
                    <a:pt x="823459" y="1954826"/>
                  </a:lnTo>
                  <a:lnTo>
                    <a:pt x="822552" y="1950063"/>
                  </a:lnTo>
                  <a:lnTo>
                    <a:pt x="822325" y="1945301"/>
                  </a:lnTo>
                  <a:lnTo>
                    <a:pt x="822552" y="1940538"/>
                  </a:lnTo>
                  <a:lnTo>
                    <a:pt x="823459" y="1936229"/>
                  </a:lnTo>
                  <a:lnTo>
                    <a:pt x="824819" y="1931920"/>
                  </a:lnTo>
                  <a:lnTo>
                    <a:pt x="826180" y="1928065"/>
                  </a:lnTo>
                  <a:lnTo>
                    <a:pt x="827541" y="1926250"/>
                  </a:lnTo>
                  <a:lnTo>
                    <a:pt x="828675" y="1924663"/>
                  </a:lnTo>
                  <a:lnTo>
                    <a:pt x="830036" y="1923075"/>
                  </a:lnTo>
                  <a:lnTo>
                    <a:pt x="831396" y="1921488"/>
                  </a:lnTo>
                  <a:lnTo>
                    <a:pt x="832984" y="1920354"/>
                  </a:lnTo>
                  <a:lnTo>
                    <a:pt x="834798" y="1919220"/>
                  </a:lnTo>
                  <a:lnTo>
                    <a:pt x="836839" y="1918086"/>
                  </a:lnTo>
                  <a:lnTo>
                    <a:pt x="838653" y="1917406"/>
                  </a:lnTo>
                  <a:lnTo>
                    <a:pt x="840921" y="1916952"/>
                  </a:lnTo>
                  <a:lnTo>
                    <a:pt x="842962" y="1916272"/>
                  </a:lnTo>
                  <a:lnTo>
                    <a:pt x="845457" y="1916045"/>
                  </a:lnTo>
                  <a:close/>
                  <a:moveTo>
                    <a:pt x="20638" y="1912870"/>
                  </a:moveTo>
                  <a:lnTo>
                    <a:pt x="24394" y="1937911"/>
                  </a:lnTo>
                  <a:lnTo>
                    <a:pt x="24394" y="1937909"/>
                  </a:lnTo>
                  <a:lnTo>
                    <a:pt x="24395" y="1937918"/>
                  </a:lnTo>
                  <a:lnTo>
                    <a:pt x="24397" y="1937931"/>
                  </a:lnTo>
                  <a:lnTo>
                    <a:pt x="20638" y="1913327"/>
                  </a:lnTo>
                  <a:lnTo>
                    <a:pt x="20638" y="1912870"/>
                  </a:lnTo>
                  <a:close/>
                  <a:moveTo>
                    <a:pt x="45509" y="1904933"/>
                  </a:moveTo>
                  <a:lnTo>
                    <a:pt x="45990" y="1905159"/>
                  </a:lnTo>
                  <a:lnTo>
                    <a:pt x="46471" y="1905385"/>
                  </a:lnTo>
                  <a:lnTo>
                    <a:pt x="47673" y="1906741"/>
                  </a:lnTo>
                  <a:lnTo>
                    <a:pt x="48395" y="1908323"/>
                  </a:lnTo>
                  <a:lnTo>
                    <a:pt x="50319" y="1912164"/>
                  </a:lnTo>
                  <a:lnTo>
                    <a:pt x="52003" y="1917136"/>
                  </a:lnTo>
                  <a:lnTo>
                    <a:pt x="53687" y="1922559"/>
                  </a:lnTo>
                  <a:lnTo>
                    <a:pt x="55130" y="1928435"/>
                  </a:lnTo>
                  <a:lnTo>
                    <a:pt x="56092" y="1934310"/>
                  </a:lnTo>
                  <a:lnTo>
                    <a:pt x="57054" y="1940412"/>
                  </a:lnTo>
                  <a:lnTo>
                    <a:pt x="57776" y="1945609"/>
                  </a:lnTo>
                  <a:lnTo>
                    <a:pt x="58497" y="1951033"/>
                  </a:lnTo>
                  <a:lnTo>
                    <a:pt x="58738" y="1956004"/>
                  </a:lnTo>
                  <a:lnTo>
                    <a:pt x="58738" y="1960072"/>
                  </a:lnTo>
                  <a:lnTo>
                    <a:pt x="58497" y="1963462"/>
                  </a:lnTo>
                  <a:lnTo>
                    <a:pt x="57776" y="1966173"/>
                  </a:lnTo>
                  <a:lnTo>
                    <a:pt x="57295" y="1967981"/>
                  </a:lnTo>
                  <a:lnTo>
                    <a:pt x="56814" y="1968207"/>
                  </a:lnTo>
                  <a:lnTo>
                    <a:pt x="56092" y="1968433"/>
                  </a:lnTo>
                  <a:lnTo>
                    <a:pt x="55611" y="1968207"/>
                  </a:lnTo>
                  <a:lnTo>
                    <a:pt x="55130" y="1967981"/>
                  </a:lnTo>
                  <a:lnTo>
                    <a:pt x="54168" y="1967077"/>
                  </a:lnTo>
                  <a:lnTo>
                    <a:pt x="53687" y="1966173"/>
                  </a:lnTo>
                  <a:lnTo>
                    <a:pt x="52003" y="1963236"/>
                  </a:lnTo>
                  <a:lnTo>
                    <a:pt x="50560" y="1959846"/>
                  </a:lnTo>
                  <a:lnTo>
                    <a:pt x="49357" y="1955326"/>
                  </a:lnTo>
                  <a:lnTo>
                    <a:pt x="47914" y="1950581"/>
                  </a:lnTo>
                  <a:lnTo>
                    <a:pt x="46711" y="1945383"/>
                  </a:lnTo>
                  <a:lnTo>
                    <a:pt x="44546" y="1934310"/>
                  </a:lnTo>
                  <a:lnTo>
                    <a:pt x="44065" y="1928887"/>
                  </a:lnTo>
                  <a:lnTo>
                    <a:pt x="43103" y="1923689"/>
                  </a:lnTo>
                  <a:lnTo>
                    <a:pt x="42863" y="1918718"/>
                  </a:lnTo>
                  <a:lnTo>
                    <a:pt x="42863" y="1914198"/>
                  </a:lnTo>
                  <a:lnTo>
                    <a:pt x="42863" y="1910583"/>
                  </a:lnTo>
                  <a:lnTo>
                    <a:pt x="43344" y="1907871"/>
                  </a:lnTo>
                  <a:lnTo>
                    <a:pt x="43825" y="1906515"/>
                  </a:lnTo>
                  <a:lnTo>
                    <a:pt x="44306" y="1905611"/>
                  </a:lnTo>
                  <a:lnTo>
                    <a:pt x="44787" y="1905159"/>
                  </a:lnTo>
                  <a:lnTo>
                    <a:pt x="45509" y="1904933"/>
                  </a:lnTo>
                  <a:close/>
                  <a:moveTo>
                    <a:pt x="3329351" y="1901758"/>
                  </a:moveTo>
                  <a:lnTo>
                    <a:pt x="3331634" y="1901989"/>
                  </a:lnTo>
                  <a:lnTo>
                    <a:pt x="3333460" y="1902450"/>
                  </a:lnTo>
                  <a:lnTo>
                    <a:pt x="3335286" y="1903605"/>
                  </a:lnTo>
                  <a:lnTo>
                    <a:pt x="3336884" y="1904989"/>
                  </a:lnTo>
                  <a:lnTo>
                    <a:pt x="3338253" y="1906605"/>
                  </a:lnTo>
                  <a:lnTo>
                    <a:pt x="3339623" y="1908682"/>
                  </a:lnTo>
                  <a:lnTo>
                    <a:pt x="3340536" y="1910760"/>
                  </a:lnTo>
                  <a:lnTo>
                    <a:pt x="3341449" y="1913068"/>
                  </a:lnTo>
                  <a:lnTo>
                    <a:pt x="3342134" y="1915837"/>
                  </a:lnTo>
                  <a:lnTo>
                    <a:pt x="3342590" y="1918376"/>
                  </a:lnTo>
                  <a:lnTo>
                    <a:pt x="3343047" y="1921146"/>
                  </a:lnTo>
                  <a:lnTo>
                    <a:pt x="3343275" y="1926685"/>
                  </a:lnTo>
                  <a:lnTo>
                    <a:pt x="3343047" y="1932225"/>
                  </a:lnTo>
                  <a:lnTo>
                    <a:pt x="3342362" y="1937072"/>
                  </a:lnTo>
                  <a:lnTo>
                    <a:pt x="3341449" y="1941688"/>
                  </a:lnTo>
                  <a:lnTo>
                    <a:pt x="3340308" y="1945842"/>
                  </a:lnTo>
                  <a:lnTo>
                    <a:pt x="3338710" y="1949766"/>
                  </a:lnTo>
                  <a:lnTo>
                    <a:pt x="3337112" y="1953690"/>
                  </a:lnTo>
                  <a:lnTo>
                    <a:pt x="3335286" y="1956690"/>
                  </a:lnTo>
                  <a:lnTo>
                    <a:pt x="3333231" y="1959691"/>
                  </a:lnTo>
                  <a:lnTo>
                    <a:pt x="3331177" y="1961999"/>
                  </a:lnTo>
                  <a:lnTo>
                    <a:pt x="3328894" y="1964307"/>
                  </a:lnTo>
                  <a:lnTo>
                    <a:pt x="3326612" y="1965461"/>
                  </a:lnTo>
                  <a:lnTo>
                    <a:pt x="3324557" y="1966615"/>
                  </a:lnTo>
                  <a:lnTo>
                    <a:pt x="3322275" y="1966846"/>
                  </a:lnTo>
                  <a:lnTo>
                    <a:pt x="3319764" y="1966846"/>
                  </a:lnTo>
                  <a:lnTo>
                    <a:pt x="3317709" y="1966154"/>
                  </a:lnTo>
                  <a:lnTo>
                    <a:pt x="3315655" y="1964538"/>
                  </a:lnTo>
                  <a:lnTo>
                    <a:pt x="3313600" y="1962461"/>
                  </a:lnTo>
                  <a:lnTo>
                    <a:pt x="3312687" y="1961076"/>
                  </a:lnTo>
                  <a:lnTo>
                    <a:pt x="3311546" y="1959460"/>
                  </a:lnTo>
                  <a:lnTo>
                    <a:pt x="3310405" y="1955998"/>
                  </a:lnTo>
                  <a:lnTo>
                    <a:pt x="3309263" y="1952305"/>
                  </a:lnTo>
                  <a:lnTo>
                    <a:pt x="3308579" y="1947920"/>
                  </a:lnTo>
                  <a:lnTo>
                    <a:pt x="3308350" y="1943534"/>
                  </a:lnTo>
                  <a:lnTo>
                    <a:pt x="3308350" y="1938918"/>
                  </a:lnTo>
                  <a:lnTo>
                    <a:pt x="3308807" y="1934071"/>
                  </a:lnTo>
                  <a:lnTo>
                    <a:pt x="3309263" y="1929455"/>
                  </a:lnTo>
                  <a:lnTo>
                    <a:pt x="3310633" y="1924839"/>
                  </a:lnTo>
                  <a:lnTo>
                    <a:pt x="3312003" y="1920454"/>
                  </a:lnTo>
                  <a:lnTo>
                    <a:pt x="3313829" y="1916068"/>
                  </a:lnTo>
                  <a:lnTo>
                    <a:pt x="3315655" y="1912375"/>
                  </a:lnTo>
                  <a:lnTo>
                    <a:pt x="3318166" y="1908913"/>
                  </a:lnTo>
                  <a:lnTo>
                    <a:pt x="3320905" y="1905913"/>
                  </a:lnTo>
                  <a:lnTo>
                    <a:pt x="3322275" y="1904759"/>
                  </a:lnTo>
                  <a:lnTo>
                    <a:pt x="3323644" y="1903605"/>
                  </a:lnTo>
                  <a:lnTo>
                    <a:pt x="3325242" y="1902912"/>
                  </a:lnTo>
                  <a:lnTo>
                    <a:pt x="3326840" y="1901989"/>
                  </a:lnTo>
                  <a:lnTo>
                    <a:pt x="3329351" y="1901758"/>
                  </a:lnTo>
                  <a:close/>
                  <a:moveTo>
                    <a:pt x="3610486" y="1887470"/>
                  </a:moveTo>
                  <a:lnTo>
                    <a:pt x="3611213" y="1887470"/>
                  </a:lnTo>
                  <a:lnTo>
                    <a:pt x="3611455" y="1887470"/>
                  </a:lnTo>
                  <a:lnTo>
                    <a:pt x="3611939" y="1887927"/>
                  </a:lnTo>
                  <a:lnTo>
                    <a:pt x="3612424" y="1889297"/>
                  </a:lnTo>
                  <a:lnTo>
                    <a:pt x="3612908" y="1891125"/>
                  </a:lnTo>
                  <a:lnTo>
                    <a:pt x="3613150" y="1896150"/>
                  </a:lnTo>
                  <a:lnTo>
                    <a:pt x="3612908" y="1901404"/>
                  </a:lnTo>
                  <a:lnTo>
                    <a:pt x="3611939" y="1910312"/>
                  </a:lnTo>
                  <a:lnTo>
                    <a:pt x="3611213" y="1916251"/>
                  </a:lnTo>
                  <a:lnTo>
                    <a:pt x="3610002" y="1923788"/>
                  </a:lnTo>
                  <a:lnTo>
                    <a:pt x="3608549" y="1930413"/>
                  </a:lnTo>
                  <a:lnTo>
                    <a:pt x="3607338" y="1936580"/>
                  </a:lnTo>
                  <a:lnTo>
                    <a:pt x="3605643" y="1942062"/>
                  </a:lnTo>
                  <a:lnTo>
                    <a:pt x="3604190" y="1946402"/>
                  </a:lnTo>
                  <a:lnTo>
                    <a:pt x="3602737" y="1949143"/>
                  </a:lnTo>
                  <a:lnTo>
                    <a:pt x="3602010" y="1950285"/>
                  </a:lnTo>
                  <a:lnTo>
                    <a:pt x="3601284" y="1950742"/>
                  </a:lnTo>
                  <a:lnTo>
                    <a:pt x="3600800" y="1950970"/>
                  </a:lnTo>
                  <a:lnTo>
                    <a:pt x="3600315" y="1950970"/>
                  </a:lnTo>
                  <a:lnTo>
                    <a:pt x="3600073" y="1950513"/>
                  </a:lnTo>
                  <a:lnTo>
                    <a:pt x="3599831" y="1950056"/>
                  </a:lnTo>
                  <a:lnTo>
                    <a:pt x="3599104" y="1947772"/>
                  </a:lnTo>
                  <a:lnTo>
                    <a:pt x="3598862" y="1944803"/>
                  </a:lnTo>
                  <a:lnTo>
                    <a:pt x="3599104" y="1941377"/>
                  </a:lnTo>
                  <a:lnTo>
                    <a:pt x="3599831" y="1932468"/>
                  </a:lnTo>
                  <a:lnTo>
                    <a:pt x="3600800" y="1921733"/>
                  </a:lnTo>
                  <a:lnTo>
                    <a:pt x="3602495" y="1911225"/>
                  </a:lnTo>
                  <a:lnTo>
                    <a:pt x="3604674" y="1901404"/>
                  </a:lnTo>
                  <a:lnTo>
                    <a:pt x="3606127" y="1897064"/>
                  </a:lnTo>
                  <a:lnTo>
                    <a:pt x="3607338" y="1893180"/>
                  </a:lnTo>
                  <a:lnTo>
                    <a:pt x="3608549" y="1889983"/>
                  </a:lnTo>
                  <a:lnTo>
                    <a:pt x="3610002" y="1887927"/>
                  </a:lnTo>
                  <a:lnTo>
                    <a:pt x="3610486" y="1887470"/>
                  </a:lnTo>
                  <a:close/>
                  <a:moveTo>
                    <a:pt x="1684793" y="1887470"/>
                  </a:moveTo>
                  <a:lnTo>
                    <a:pt x="1689297" y="1887925"/>
                  </a:lnTo>
                  <a:lnTo>
                    <a:pt x="1693576" y="1888836"/>
                  </a:lnTo>
                  <a:lnTo>
                    <a:pt x="1697405" y="1890201"/>
                  </a:lnTo>
                  <a:lnTo>
                    <a:pt x="1700783" y="1891794"/>
                  </a:lnTo>
                  <a:lnTo>
                    <a:pt x="1703936" y="1893615"/>
                  </a:lnTo>
                  <a:lnTo>
                    <a:pt x="1706864" y="1895891"/>
                  </a:lnTo>
                  <a:lnTo>
                    <a:pt x="1709116" y="1898166"/>
                  </a:lnTo>
                  <a:lnTo>
                    <a:pt x="1711143" y="1900897"/>
                  </a:lnTo>
                  <a:lnTo>
                    <a:pt x="1712945" y="1903401"/>
                  </a:lnTo>
                  <a:lnTo>
                    <a:pt x="1714522" y="1906359"/>
                  </a:lnTo>
                  <a:lnTo>
                    <a:pt x="1715648" y="1909318"/>
                  </a:lnTo>
                  <a:lnTo>
                    <a:pt x="1716549" y="1912049"/>
                  </a:lnTo>
                  <a:lnTo>
                    <a:pt x="1717224" y="1915007"/>
                  </a:lnTo>
                  <a:lnTo>
                    <a:pt x="1717675" y="1917738"/>
                  </a:lnTo>
                  <a:lnTo>
                    <a:pt x="1717675" y="1920469"/>
                  </a:lnTo>
                  <a:lnTo>
                    <a:pt x="1717675" y="1922973"/>
                  </a:lnTo>
                  <a:lnTo>
                    <a:pt x="1717224" y="1925704"/>
                  </a:lnTo>
                  <a:lnTo>
                    <a:pt x="1716549" y="1928207"/>
                  </a:lnTo>
                  <a:lnTo>
                    <a:pt x="1716098" y="1930710"/>
                  </a:lnTo>
                  <a:lnTo>
                    <a:pt x="1715423" y="1933214"/>
                  </a:lnTo>
                  <a:lnTo>
                    <a:pt x="1714296" y="1935262"/>
                  </a:lnTo>
                  <a:lnTo>
                    <a:pt x="1712945" y="1937310"/>
                  </a:lnTo>
                  <a:lnTo>
                    <a:pt x="1711594" y="1939358"/>
                  </a:lnTo>
                  <a:lnTo>
                    <a:pt x="1710468" y="1941179"/>
                  </a:lnTo>
                  <a:lnTo>
                    <a:pt x="1708891" y="1942772"/>
                  </a:lnTo>
                  <a:lnTo>
                    <a:pt x="1707090" y="1944365"/>
                  </a:lnTo>
                  <a:lnTo>
                    <a:pt x="1705288" y="1945958"/>
                  </a:lnTo>
                  <a:lnTo>
                    <a:pt x="1703486" y="1947324"/>
                  </a:lnTo>
                  <a:lnTo>
                    <a:pt x="1701684" y="1948234"/>
                  </a:lnTo>
                  <a:lnTo>
                    <a:pt x="1699432" y="1949372"/>
                  </a:lnTo>
                  <a:lnTo>
                    <a:pt x="1697405" y="1950510"/>
                  </a:lnTo>
                  <a:lnTo>
                    <a:pt x="1695153" y="1951193"/>
                  </a:lnTo>
                  <a:lnTo>
                    <a:pt x="1693126" y="1951648"/>
                  </a:lnTo>
                  <a:lnTo>
                    <a:pt x="1690649" y="1952330"/>
                  </a:lnTo>
                  <a:lnTo>
                    <a:pt x="1688396" y="1952558"/>
                  </a:lnTo>
                  <a:lnTo>
                    <a:pt x="1686369" y="1952558"/>
                  </a:lnTo>
                  <a:lnTo>
                    <a:pt x="1683892" y="1952558"/>
                  </a:lnTo>
                  <a:lnTo>
                    <a:pt x="1681640" y="1952330"/>
                  </a:lnTo>
                  <a:lnTo>
                    <a:pt x="1679388" y="1951875"/>
                  </a:lnTo>
                  <a:lnTo>
                    <a:pt x="1676910" y="1951420"/>
                  </a:lnTo>
                  <a:lnTo>
                    <a:pt x="1674883" y="1950737"/>
                  </a:lnTo>
                  <a:lnTo>
                    <a:pt x="1672631" y="1949827"/>
                  </a:lnTo>
                  <a:lnTo>
                    <a:pt x="1670379" y="1948917"/>
                  </a:lnTo>
                  <a:lnTo>
                    <a:pt x="1668127" y="1947551"/>
                  </a:lnTo>
                  <a:lnTo>
                    <a:pt x="1666100" y="1946186"/>
                  </a:lnTo>
                  <a:lnTo>
                    <a:pt x="1664298" y="1944365"/>
                  </a:lnTo>
                  <a:lnTo>
                    <a:pt x="1662271" y="1942545"/>
                  </a:lnTo>
                  <a:lnTo>
                    <a:pt x="1660244" y="1940724"/>
                  </a:lnTo>
                  <a:lnTo>
                    <a:pt x="1659118" y="1938903"/>
                  </a:lnTo>
                  <a:lnTo>
                    <a:pt x="1657767" y="1936855"/>
                  </a:lnTo>
                  <a:lnTo>
                    <a:pt x="1656415" y="1935034"/>
                  </a:lnTo>
                  <a:lnTo>
                    <a:pt x="1655515" y="1932759"/>
                  </a:lnTo>
                  <a:lnTo>
                    <a:pt x="1653938" y="1928662"/>
                  </a:lnTo>
                  <a:lnTo>
                    <a:pt x="1652812" y="1924111"/>
                  </a:lnTo>
                  <a:lnTo>
                    <a:pt x="1652587" y="1920014"/>
                  </a:lnTo>
                  <a:lnTo>
                    <a:pt x="1652812" y="1915462"/>
                  </a:lnTo>
                  <a:lnTo>
                    <a:pt x="1653713" y="1911366"/>
                  </a:lnTo>
                  <a:lnTo>
                    <a:pt x="1654839" y="1907497"/>
                  </a:lnTo>
                  <a:lnTo>
                    <a:pt x="1656641" y="1903401"/>
                  </a:lnTo>
                  <a:lnTo>
                    <a:pt x="1659118" y="1899759"/>
                  </a:lnTo>
                  <a:lnTo>
                    <a:pt x="1660695" y="1898166"/>
                  </a:lnTo>
                  <a:lnTo>
                    <a:pt x="1662271" y="1896573"/>
                  </a:lnTo>
                  <a:lnTo>
                    <a:pt x="1663622" y="1895208"/>
                  </a:lnTo>
                  <a:lnTo>
                    <a:pt x="1665424" y="1893842"/>
                  </a:lnTo>
                  <a:lnTo>
                    <a:pt x="1667676" y="1892477"/>
                  </a:lnTo>
                  <a:lnTo>
                    <a:pt x="1669703" y="1891339"/>
                  </a:lnTo>
                  <a:lnTo>
                    <a:pt x="1671730" y="1890429"/>
                  </a:lnTo>
                  <a:lnTo>
                    <a:pt x="1673982" y="1889291"/>
                  </a:lnTo>
                  <a:lnTo>
                    <a:pt x="1676685" y="1888836"/>
                  </a:lnTo>
                  <a:lnTo>
                    <a:pt x="1678937" y="1887925"/>
                  </a:lnTo>
                  <a:lnTo>
                    <a:pt x="1681865" y="1887698"/>
                  </a:lnTo>
                  <a:lnTo>
                    <a:pt x="1684793" y="1887470"/>
                  </a:lnTo>
                  <a:close/>
                  <a:moveTo>
                    <a:pt x="1476036" y="1885883"/>
                  </a:moveTo>
                  <a:lnTo>
                    <a:pt x="1480329" y="1886563"/>
                  </a:lnTo>
                  <a:lnTo>
                    <a:pt x="1484623" y="1887471"/>
                  </a:lnTo>
                  <a:lnTo>
                    <a:pt x="1488239" y="1888831"/>
                  </a:lnTo>
                  <a:lnTo>
                    <a:pt x="1491402" y="1890419"/>
                  </a:lnTo>
                  <a:lnTo>
                    <a:pt x="1494340" y="1892233"/>
                  </a:lnTo>
                  <a:lnTo>
                    <a:pt x="1497052" y="1894501"/>
                  </a:lnTo>
                  <a:lnTo>
                    <a:pt x="1499538" y="1896996"/>
                  </a:lnTo>
                  <a:lnTo>
                    <a:pt x="1501345" y="1899490"/>
                  </a:lnTo>
                  <a:lnTo>
                    <a:pt x="1503379" y="1902212"/>
                  </a:lnTo>
                  <a:lnTo>
                    <a:pt x="1504735" y="1904933"/>
                  </a:lnTo>
                  <a:lnTo>
                    <a:pt x="1506091" y="1907881"/>
                  </a:lnTo>
                  <a:lnTo>
                    <a:pt x="1506995" y="1910830"/>
                  </a:lnTo>
                  <a:lnTo>
                    <a:pt x="1507673" y="1913551"/>
                  </a:lnTo>
                  <a:lnTo>
                    <a:pt x="1507899" y="1916499"/>
                  </a:lnTo>
                  <a:lnTo>
                    <a:pt x="1508125" y="1919448"/>
                  </a:lnTo>
                  <a:lnTo>
                    <a:pt x="1508125" y="1921942"/>
                  </a:lnTo>
                  <a:lnTo>
                    <a:pt x="1507673" y="1924891"/>
                  </a:lnTo>
                  <a:lnTo>
                    <a:pt x="1507221" y="1927158"/>
                  </a:lnTo>
                  <a:lnTo>
                    <a:pt x="1506543" y="1929880"/>
                  </a:lnTo>
                  <a:lnTo>
                    <a:pt x="1505865" y="1931921"/>
                  </a:lnTo>
                  <a:lnTo>
                    <a:pt x="1504735" y="1934189"/>
                  </a:lnTo>
                  <a:lnTo>
                    <a:pt x="1503605" y="1936457"/>
                  </a:lnTo>
                  <a:lnTo>
                    <a:pt x="1502249" y="1938271"/>
                  </a:lnTo>
                  <a:lnTo>
                    <a:pt x="1500893" y="1940085"/>
                  </a:lnTo>
                  <a:lnTo>
                    <a:pt x="1499312" y="1941900"/>
                  </a:lnTo>
                  <a:lnTo>
                    <a:pt x="1497730" y="1943260"/>
                  </a:lnTo>
                  <a:lnTo>
                    <a:pt x="1495922" y="1944848"/>
                  </a:lnTo>
                  <a:lnTo>
                    <a:pt x="1494114" y="1945982"/>
                  </a:lnTo>
                  <a:lnTo>
                    <a:pt x="1492306" y="1947116"/>
                  </a:lnTo>
                  <a:lnTo>
                    <a:pt x="1490272" y="1948023"/>
                  </a:lnTo>
                  <a:lnTo>
                    <a:pt x="1488239" y="1948930"/>
                  </a:lnTo>
                  <a:lnTo>
                    <a:pt x="1486205" y="1949610"/>
                  </a:lnTo>
                  <a:lnTo>
                    <a:pt x="1483945" y="1950291"/>
                  </a:lnTo>
                  <a:lnTo>
                    <a:pt x="1481911" y="1950517"/>
                  </a:lnTo>
                  <a:lnTo>
                    <a:pt x="1479651" y="1950744"/>
                  </a:lnTo>
                  <a:lnTo>
                    <a:pt x="1477166" y="1950971"/>
                  </a:lnTo>
                  <a:lnTo>
                    <a:pt x="1475132" y="1950744"/>
                  </a:lnTo>
                  <a:lnTo>
                    <a:pt x="1472872" y="1950517"/>
                  </a:lnTo>
                  <a:lnTo>
                    <a:pt x="1470386" y="1950291"/>
                  </a:lnTo>
                  <a:lnTo>
                    <a:pt x="1468353" y="1949610"/>
                  </a:lnTo>
                  <a:lnTo>
                    <a:pt x="1466093" y="1948930"/>
                  </a:lnTo>
                  <a:lnTo>
                    <a:pt x="1464059" y="1947796"/>
                  </a:lnTo>
                  <a:lnTo>
                    <a:pt x="1461799" y="1946889"/>
                  </a:lnTo>
                  <a:lnTo>
                    <a:pt x="1459765" y="1945528"/>
                  </a:lnTo>
                  <a:lnTo>
                    <a:pt x="1457732" y="1943941"/>
                  </a:lnTo>
                  <a:lnTo>
                    <a:pt x="1455924" y="1942353"/>
                  </a:lnTo>
                  <a:lnTo>
                    <a:pt x="1454116" y="1940539"/>
                  </a:lnTo>
                  <a:lnTo>
                    <a:pt x="1452308" y="1938498"/>
                  </a:lnTo>
                  <a:lnTo>
                    <a:pt x="1450726" y="1936683"/>
                  </a:lnTo>
                  <a:lnTo>
                    <a:pt x="1449596" y="1934642"/>
                  </a:lnTo>
                  <a:lnTo>
                    <a:pt x="1447336" y="1930560"/>
                  </a:lnTo>
                  <a:lnTo>
                    <a:pt x="1445981" y="1926478"/>
                  </a:lnTo>
                  <a:lnTo>
                    <a:pt x="1445077" y="1921942"/>
                  </a:lnTo>
                  <a:lnTo>
                    <a:pt x="1444625" y="1917860"/>
                  </a:lnTo>
                  <a:lnTo>
                    <a:pt x="1444625" y="1913324"/>
                  </a:lnTo>
                  <a:lnTo>
                    <a:pt x="1445529" y="1909242"/>
                  </a:lnTo>
                  <a:lnTo>
                    <a:pt x="1446885" y="1905387"/>
                  </a:lnTo>
                  <a:lnTo>
                    <a:pt x="1448918" y="1901305"/>
                  </a:lnTo>
                  <a:lnTo>
                    <a:pt x="1451178" y="1897676"/>
                  </a:lnTo>
                  <a:lnTo>
                    <a:pt x="1452534" y="1896088"/>
                  </a:lnTo>
                  <a:lnTo>
                    <a:pt x="1454116" y="1894501"/>
                  </a:lnTo>
                  <a:lnTo>
                    <a:pt x="1455698" y="1893367"/>
                  </a:lnTo>
                  <a:lnTo>
                    <a:pt x="1457506" y="1891780"/>
                  </a:lnTo>
                  <a:lnTo>
                    <a:pt x="1459313" y="1890646"/>
                  </a:lnTo>
                  <a:lnTo>
                    <a:pt x="1461347" y="1889512"/>
                  </a:lnTo>
                  <a:lnTo>
                    <a:pt x="1463381" y="1888605"/>
                  </a:lnTo>
                  <a:lnTo>
                    <a:pt x="1465867" y="1887697"/>
                  </a:lnTo>
                  <a:lnTo>
                    <a:pt x="1468127" y="1887017"/>
                  </a:lnTo>
                  <a:lnTo>
                    <a:pt x="1470838" y="1886563"/>
                  </a:lnTo>
                  <a:lnTo>
                    <a:pt x="1473324" y="1886337"/>
                  </a:lnTo>
                  <a:lnTo>
                    <a:pt x="1476036" y="1885883"/>
                  </a:lnTo>
                  <a:close/>
                  <a:moveTo>
                    <a:pt x="2756557" y="1884295"/>
                  </a:moveTo>
                  <a:lnTo>
                    <a:pt x="2760280" y="1884295"/>
                  </a:lnTo>
                  <a:lnTo>
                    <a:pt x="2763769" y="1884975"/>
                  </a:lnTo>
                  <a:lnTo>
                    <a:pt x="2767026" y="1885656"/>
                  </a:lnTo>
                  <a:lnTo>
                    <a:pt x="2769818" y="1886790"/>
                  </a:lnTo>
                  <a:lnTo>
                    <a:pt x="2772377" y="1888377"/>
                  </a:lnTo>
                  <a:lnTo>
                    <a:pt x="2774704" y="1890192"/>
                  </a:lnTo>
                  <a:lnTo>
                    <a:pt x="2776565" y="1892233"/>
                  </a:lnTo>
                  <a:lnTo>
                    <a:pt x="2778659" y="1894500"/>
                  </a:lnTo>
                  <a:lnTo>
                    <a:pt x="2780055" y="1897222"/>
                  </a:lnTo>
                  <a:lnTo>
                    <a:pt x="2781451" y="1899717"/>
                  </a:lnTo>
                  <a:lnTo>
                    <a:pt x="2782614" y="1902665"/>
                  </a:lnTo>
                  <a:lnTo>
                    <a:pt x="2783312" y="1905386"/>
                  </a:lnTo>
                  <a:lnTo>
                    <a:pt x="2784010" y="1908108"/>
                  </a:lnTo>
                  <a:lnTo>
                    <a:pt x="2784243" y="1911056"/>
                  </a:lnTo>
                  <a:lnTo>
                    <a:pt x="2784475" y="1914004"/>
                  </a:lnTo>
                  <a:lnTo>
                    <a:pt x="2784475" y="1916499"/>
                  </a:lnTo>
                  <a:lnTo>
                    <a:pt x="2783545" y="1921715"/>
                  </a:lnTo>
                  <a:lnTo>
                    <a:pt x="2782614" y="1926478"/>
                  </a:lnTo>
                  <a:lnTo>
                    <a:pt x="2780985" y="1930560"/>
                  </a:lnTo>
                  <a:lnTo>
                    <a:pt x="2778892" y="1934869"/>
                  </a:lnTo>
                  <a:lnTo>
                    <a:pt x="2776332" y="1938270"/>
                  </a:lnTo>
                  <a:lnTo>
                    <a:pt x="2773541" y="1941446"/>
                  </a:lnTo>
                  <a:lnTo>
                    <a:pt x="2770516" y="1944167"/>
                  </a:lnTo>
                  <a:lnTo>
                    <a:pt x="2767026" y="1946208"/>
                  </a:lnTo>
                  <a:lnTo>
                    <a:pt x="2763537" y="1947796"/>
                  </a:lnTo>
                  <a:lnTo>
                    <a:pt x="2760047" y="1948929"/>
                  </a:lnTo>
                  <a:lnTo>
                    <a:pt x="2756324" y="1949383"/>
                  </a:lnTo>
                  <a:lnTo>
                    <a:pt x="2754463" y="1949383"/>
                  </a:lnTo>
                  <a:lnTo>
                    <a:pt x="2752602" y="1949383"/>
                  </a:lnTo>
                  <a:lnTo>
                    <a:pt x="2750741" y="1949156"/>
                  </a:lnTo>
                  <a:lnTo>
                    <a:pt x="2748880" y="1948703"/>
                  </a:lnTo>
                  <a:lnTo>
                    <a:pt x="2747251" y="1948022"/>
                  </a:lnTo>
                  <a:lnTo>
                    <a:pt x="2745390" y="1947115"/>
                  </a:lnTo>
                  <a:lnTo>
                    <a:pt x="2743761" y="1946208"/>
                  </a:lnTo>
                  <a:lnTo>
                    <a:pt x="2741900" y="1945074"/>
                  </a:lnTo>
                  <a:lnTo>
                    <a:pt x="2740272" y="1943713"/>
                  </a:lnTo>
                  <a:lnTo>
                    <a:pt x="2738643" y="1942126"/>
                  </a:lnTo>
                  <a:lnTo>
                    <a:pt x="2737247" y="1940538"/>
                  </a:lnTo>
                  <a:lnTo>
                    <a:pt x="2735851" y="1938724"/>
                  </a:lnTo>
                  <a:lnTo>
                    <a:pt x="2734921" y="1936910"/>
                  </a:lnTo>
                  <a:lnTo>
                    <a:pt x="2733757" y="1935095"/>
                  </a:lnTo>
                  <a:lnTo>
                    <a:pt x="2732129" y="1931240"/>
                  </a:lnTo>
                  <a:lnTo>
                    <a:pt x="2731198" y="1926704"/>
                  </a:lnTo>
                  <a:lnTo>
                    <a:pt x="2730500" y="1922169"/>
                  </a:lnTo>
                  <a:lnTo>
                    <a:pt x="2730500" y="1917860"/>
                  </a:lnTo>
                  <a:lnTo>
                    <a:pt x="2730966" y="1913324"/>
                  </a:lnTo>
                  <a:lnTo>
                    <a:pt x="2731896" y="1909015"/>
                  </a:lnTo>
                  <a:lnTo>
                    <a:pt x="2733292" y="1904479"/>
                  </a:lnTo>
                  <a:lnTo>
                    <a:pt x="2735386" y="1900624"/>
                  </a:lnTo>
                  <a:lnTo>
                    <a:pt x="2737712" y="1896768"/>
                  </a:lnTo>
                  <a:lnTo>
                    <a:pt x="2740504" y="1893367"/>
                  </a:lnTo>
                  <a:lnTo>
                    <a:pt x="2742133" y="1891779"/>
                  </a:lnTo>
                  <a:lnTo>
                    <a:pt x="2743994" y="1890192"/>
                  </a:lnTo>
                  <a:lnTo>
                    <a:pt x="2745855" y="1888831"/>
                  </a:lnTo>
                  <a:lnTo>
                    <a:pt x="2747716" y="1887470"/>
                  </a:lnTo>
                  <a:lnTo>
                    <a:pt x="2749810" y="1886563"/>
                  </a:lnTo>
                  <a:lnTo>
                    <a:pt x="2752137" y="1885656"/>
                  </a:lnTo>
                  <a:lnTo>
                    <a:pt x="2754231" y="1884975"/>
                  </a:lnTo>
                  <a:lnTo>
                    <a:pt x="2756557" y="1884295"/>
                  </a:lnTo>
                  <a:close/>
                  <a:moveTo>
                    <a:pt x="1892749" y="1884295"/>
                  </a:moveTo>
                  <a:lnTo>
                    <a:pt x="1897119" y="1884749"/>
                  </a:lnTo>
                  <a:lnTo>
                    <a:pt x="1901029" y="1885429"/>
                  </a:lnTo>
                  <a:lnTo>
                    <a:pt x="1904708" y="1886790"/>
                  </a:lnTo>
                  <a:lnTo>
                    <a:pt x="1908158" y="1887924"/>
                  </a:lnTo>
                  <a:lnTo>
                    <a:pt x="1911378" y="1889738"/>
                  </a:lnTo>
                  <a:lnTo>
                    <a:pt x="1914368" y="1892006"/>
                  </a:lnTo>
                  <a:lnTo>
                    <a:pt x="1916668" y="1894274"/>
                  </a:lnTo>
                  <a:lnTo>
                    <a:pt x="1918968" y="1896542"/>
                  </a:lnTo>
                  <a:lnTo>
                    <a:pt x="1920808" y="1899490"/>
                  </a:lnTo>
                  <a:lnTo>
                    <a:pt x="1922188" y="1901984"/>
                  </a:lnTo>
                  <a:lnTo>
                    <a:pt x="1923568" y="1904933"/>
                  </a:lnTo>
                  <a:lnTo>
                    <a:pt x="1924488" y="1907881"/>
                  </a:lnTo>
                  <a:lnTo>
                    <a:pt x="1925178" y="1910602"/>
                  </a:lnTo>
                  <a:lnTo>
                    <a:pt x="1925638" y="1913551"/>
                  </a:lnTo>
                  <a:lnTo>
                    <a:pt x="1925638" y="1916499"/>
                  </a:lnTo>
                  <a:lnTo>
                    <a:pt x="1925638" y="1918994"/>
                  </a:lnTo>
                  <a:lnTo>
                    <a:pt x="1925408" y="1921942"/>
                  </a:lnTo>
                  <a:lnTo>
                    <a:pt x="1924948" y="1924210"/>
                  </a:lnTo>
                  <a:lnTo>
                    <a:pt x="1924258" y="1926931"/>
                  </a:lnTo>
                  <a:lnTo>
                    <a:pt x="1923338" y="1929199"/>
                  </a:lnTo>
                  <a:lnTo>
                    <a:pt x="1922188" y="1931240"/>
                  </a:lnTo>
                  <a:lnTo>
                    <a:pt x="1921268" y="1933508"/>
                  </a:lnTo>
                  <a:lnTo>
                    <a:pt x="1919888" y="1935549"/>
                  </a:lnTo>
                  <a:lnTo>
                    <a:pt x="1918508" y="1937363"/>
                  </a:lnTo>
                  <a:lnTo>
                    <a:pt x="1916898" y="1939178"/>
                  </a:lnTo>
                  <a:lnTo>
                    <a:pt x="1915518" y="1940765"/>
                  </a:lnTo>
                  <a:lnTo>
                    <a:pt x="1913448" y="1942353"/>
                  </a:lnTo>
                  <a:lnTo>
                    <a:pt x="1911608" y="1943713"/>
                  </a:lnTo>
                  <a:lnTo>
                    <a:pt x="1909768" y="1944847"/>
                  </a:lnTo>
                  <a:lnTo>
                    <a:pt x="1907698" y="1945981"/>
                  </a:lnTo>
                  <a:lnTo>
                    <a:pt x="1905628" y="1946662"/>
                  </a:lnTo>
                  <a:lnTo>
                    <a:pt x="1903558" y="1947569"/>
                  </a:lnTo>
                  <a:lnTo>
                    <a:pt x="1901488" y="1948249"/>
                  </a:lnTo>
                  <a:lnTo>
                    <a:pt x="1898959" y="1948929"/>
                  </a:lnTo>
                  <a:lnTo>
                    <a:pt x="1896889" y="1949156"/>
                  </a:lnTo>
                  <a:lnTo>
                    <a:pt x="1894589" y="1949383"/>
                  </a:lnTo>
                  <a:lnTo>
                    <a:pt x="1892059" y="1949383"/>
                  </a:lnTo>
                  <a:lnTo>
                    <a:pt x="1889989" y="1949156"/>
                  </a:lnTo>
                  <a:lnTo>
                    <a:pt x="1887689" y="1948929"/>
                  </a:lnTo>
                  <a:lnTo>
                    <a:pt x="1885159" y="1948249"/>
                  </a:lnTo>
                  <a:lnTo>
                    <a:pt x="1883089" y="1947796"/>
                  </a:lnTo>
                  <a:lnTo>
                    <a:pt x="1880789" y="1946662"/>
                  </a:lnTo>
                  <a:lnTo>
                    <a:pt x="1878489" y="1945754"/>
                  </a:lnTo>
                  <a:lnTo>
                    <a:pt x="1876419" y="1944621"/>
                  </a:lnTo>
                  <a:lnTo>
                    <a:pt x="1874349" y="1943260"/>
                  </a:lnTo>
                  <a:lnTo>
                    <a:pt x="1872509" y="1941899"/>
                  </a:lnTo>
                  <a:lnTo>
                    <a:pt x="1870669" y="1939858"/>
                  </a:lnTo>
                  <a:lnTo>
                    <a:pt x="1868829" y="1937817"/>
                  </a:lnTo>
                  <a:lnTo>
                    <a:pt x="1867220" y="1936003"/>
                  </a:lnTo>
                  <a:lnTo>
                    <a:pt x="1865840" y="1934188"/>
                  </a:lnTo>
                  <a:lnTo>
                    <a:pt x="1864920" y="1932374"/>
                  </a:lnTo>
                  <a:lnTo>
                    <a:pt x="1863770" y="1930333"/>
                  </a:lnTo>
                  <a:lnTo>
                    <a:pt x="1862160" y="1926024"/>
                  </a:lnTo>
                  <a:lnTo>
                    <a:pt x="1861010" y="1921942"/>
                  </a:lnTo>
                  <a:lnTo>
                    <a:pt x="1860550" y="1917406"/>
                  </a:lnTo>
                  <a:lnTo>
                    <a:pt x="1860780" y="1913324"/>
                  </a:lnTo>
                  <a:lnTo>
                    <a:pt x="1861700" y="1908788"/>
                  </a:lnTo>
                  <a:lnTo>
                    <a:pt x="1863080" y="1904933"/>
                  </a:lnTo>
                  <a:lnTo>
                    <a:pt x="1864920" y="1901077"/>
                  </a:lnTo>
                  <a:lnTo>
                    <a:pt x="1867220" y="1897449"/>
                  </a:lnTo>
                  <a:lnTo>
                    <a:pt x="1868600" y="1895634"/>
                  </a:lnTo>
                  <a:lnTo>
                    <a:pt x="1870209" y="1894047"/>
                  </a:lnTo>
                  <a:lnTo>
                    <a:pt x="1872049" y="1892459"/>
                  </a:lnTo>
                  <a:lnTo>
                    <a:pt x="1873659" y="1891099"/>
                  </a:lnTo>
                  <a:lnTo>
                    <a:pt x="1875729" y="1889738"/>
                  </a:lnTo>
                  <a:lnTo>
                    <a:pt x="1877569" y="1888604"/>
                  </a:lnTo>
                  <a:lnTo>
                    <a:pt x="1879869" y="1887470"/>
                  </a:lnTo>
                  <a:lnTo>
                    <a:pt x="1881939" y="1886790"/>
                  </a:lnTo>
                  <a:lnTo>
                    <a:pt x="1884699" y="1885883"/>
                  </a:lnTo>
                  <a:lnTo>
                    <a:pt x="1886999" y="1885202"/>
                  </a:lnTo>
                  <a:lnTo>
                    <a:pt x="1889759" y="1884749"/>
                  </a:lnTo>
                  <a:lnTo>
                    <a:pt x="1892749" y="1884295"/>
                  </a:lnTo>
                  <a:close/>
                  <a:moveTo>
                    <a:pt x="1273198" y="1881120"/>
                  </a:moveTo>
                  <a:lnTo>
                    <a:pt x="1275899" y="1881120"/>
                  </a:lnTo>
                  <a:lnTo>
                    <a:pt x="1279951" y="1881564"/>
                  </a:lnTo>
                  <a:lnTo>
                    <a:pt x="1283777" y="1882674"/>
                  </a:lnTo>
                  <a:lnTo>
                    <a:pt x="1287154" y="1884006"/>
                  </a:lnTo>
                  <a:lnTo>
                    <a:pt x="1290305" y="1885783"/>
                  </a:lnTo>
                  <a:lnTo>
                    <a:pt x="1293231" y="1887559"/>
                  </a:lnTo>
                  <a:lnTo>
                    <a:pt x="1295707" y="1889779"/>
                  </a:lnTo>
                  <a:lnTo>
                    <a:pt x="1298183" y="1892221"/>
                  </a:lnTo>
                  <a:lnTo>
                    <a:pt x="1300209" y="1894664"/>
                  </a:lnTo>
                  <a:lnTo>
                    <a:pt x="1301785" y="1897550"/>
                  </a:lnTo>
                  <a:lnTo>
                    <a:pt x="1303360" y="1900436"/>
                  </a:lnTo>
                  <a:lnTo>
                    <a:pt x="1304261" y="1903101"/>
                  </a:lnTo>
                  <a:lnTo>
                    <a:pt x="1305161" y="1905987"/>
                  </a:lnTo>
                  <a:lnTo>
                    <a:pt x="1305836" y="1908874"/>
                  </a:lnTo>
                  <a:lnTo>
                    <a:pt x="1306062" y="1911538"/>
                  </a:lnTo>
                  <a:lnTo>
                    <a:pt x="1306512" y="1914424"/>
                  </a:lnTo>
                  <a:lnTo>
                    <a:pt x="1306062" y="1917311"/>
                  </a:lnTo>
                  <a:lnTo>
                    <a:pt x="1305836" y="1919531"/>
                  </a:lnTo>
                  <a:lnTo>
                    <a:pt x="1305386" y="1921751"/>
                  </a:lnTo>
                  <a:lnTo>
                    <a:pt x="1304936" y="1924193"/>
                  </a:lnTo>
                  <a:lnTo>
                    <a:pt x="1304036" y="1926414"/>
                  </a:lnTo>
                  <a:lnTo>
                    <a:pt x="1303360" y="1928412"/>
                  </a:lnTo>
                  <a:lnTo>
                    <a:pt x="1302235" y="1930188"/>
                  </a:lnTo>
                  <a:lnTo>
                    <a:pt x="1300884" y="1931964"/>
                  </a:lnTo>
                  <a:lnTo>
                    <a:pt x="1299984" y="1933741"/>
                  </a:lnTo>
                  <a:lnTo>
                    <a:pt x="1297058" y="1936849"/>
                  </a:lnTo>
                  <a:lnTo>
                    <a:pt x="1293681" y="1939513"/>
                  </a:lnTo>
                  <a:lnTo>
                    <a:pt x="1290305" y="1941512"/>
                  </a:lnTo>
                  <a:lnTo>
                    <a:pt x="1286704" y="1943066"/>
                  </a:lnTo>
                  <a:lnTo>
                    <a:pt x="1282652" y="1944176"/>
                  </a:lnTo>
                  <a:lnTo>
                    <a:pt x="1278600" y="1944620"/>
                  </a:lnTo>
                  <a:lnTo>
                    <a:pt x="1274549" y="1944398"/>
                  </a:lnTo>
                  <a:lnTo>
                    <a:pt x="1270272" y="1943732"/>
                  </a:lnTo>
                  <a:lnTo>
                    <a:pt x="1268246" y="1943066"/>
                  </a:lnTo>
                  <a:lnTo>
                    <a:pt x="1266220" y="1942178"/>
                  </a:lnTo>
                  <a:lnTo>
                    <a:pt x="1264419" y="1941512"/>
                  </a:lnTo>
                  <a:lnTo>
                    <a:pt x="1262393" y="1940180"/>
                  </a:lnTo>
                  <a:lnTo>
                    <a:pt x="1260593" y="1938847"/>
                  </a:lnTo>
                  <a:lnTo>
                    <a:pt x="1258792" y="1937737"/>
                  </a:lnTo>
                  <a:lnTo>
                    <a:pt x="1256991" y="1936183"/>
                  </a:lnTo>
                  <a:lnTo>
                    <a:pt x="1255190" y="1934407"/>
                  </a:lnTo>
                  <a:lnTo>
                    <a:pt x="1253615" y="1932631"/>
                  </a:lnTo>
                  <a:lnTo>
                    <a:pt x="1252264" y="1930410"/>
                  </a:lnTo>
                  <a:lnTo>
                    <a:pt x="1250914" y="1928634"/>
                  </a:lnTo>
                  <a:lnTo>
                    <a:pt x="1249788" y="1926636"/>
                  </a:lnTo>
                  <a:lnTo>
                    <a:pt x="1248888" y="1924416"/>
                  </a:lnTo>
                  <a:lnTo>
                    <a:pt x="1247987" y="1922417"/>
                  </a:lnTo>
                  <a:lnTo>
                    <a:pt x="1246862" y="1917977"/>
                  </a:lnTo>
                  <a:lnTo>
                    <a:pt x="1246187" y="1913536"/>
                  </a:lnTo>
                  <a:lnTo>
                    <a:pt x="1246187" y="1909318"/>
                  </a:lnTo>
                  <a:lnTo>
                    <a:pt x="1246862" y="1904877"/>
                  </a:lnTo>
                  <a:lnTo>
                    <a:pt x="1247987" y="1900881"/>
                  </a:lnTo>
                  <a:lnTo>
                    <a:pt x="1249563" y="1896662"/>
                  </a:lnTo>
                  <a:lnTo>
                    <a:pt x="1250689" y="1894886"/>
                  </a:lnTo>
                  <a:lnTo>
                    <a:pt x="1252039" y="1893110"/>
                  </a:lnTo>
                  <a:lnTo>
                    <a:pt x="1253165" y="1891333"/>
                  </a:lnTo>
                  <a:lnTo>
                    <a:pt x="1254515" y="1889779"/>
                  </a:lnTo>
                  <a:lnTo>
                    <a:pt x="1256091" y="1888225"/>
                  </a:lnTo>
                  <a:lnTo>
                    <a:pt x="1257892" y="1886893"/>
                  </a:lnTo>
                  <a:lnTo>
                    <a:pt x="1259692" y="1885561"/>
                  </a:lnTo>
                  <a:lnTo>
                    <a:pt x="1261493" y="1884450"/>
                  </a:lnTo>
                  <a:lnTo>
                    <a:pt x="1263744" y="1883562"/>
                  </a:lnTo>
                  <a:lnTo>
                    <a:pt x="1265995" y="1882674"/>
                  </a:lnTo>
                  <a:lnTo>
                    <a:pt x="1268246" y="1882008"/>
                  </a:lnTo>
                  <a:lnTo>
                    <a:pt x="1270722" y="1881342"/>
                  </a:lnTo>
                  <a:lnTo>
                    <a:pt x="1273198" y="1881120"/>
                  </a:lnTo>
                  <a:close/>
                  <a:moveTo>
                    <a:pt x="2095730" y="1876358"/>
                  </a:moveTo>
                  <a:lnTo>
                    <a:pt x="2099783" y="1876585"/>
                  </a:lnTo>
                  <a:lnTo>
                    <a:pt x="2103610" y="1877265"/>
                  </a:lnTo>
                  <a:lnTo>
                    <a:pt x="2107212" y="1878399"/>
                  </a:lnTo>
                  <a:lnTo>
                    <a:pt x="2110590" y="1879760"/>
                  </a:lnTo>
                  <a:lnTo>
                    <a:pt x="2113516" y="1881574"/>
                  </a:lnTo>
                  <a:lnTo>
                    <a:pt x="2116218" y="1883615"/>
                  </a:lnTo>
                  <a:lnTo>
                    <a:pt x="2118469" y="1885656"/>
                  </a:lnTo>
                  <a:lnTo>
                    <a:pt x="2120496" y="1888378"/>
                  </a:lnTo>
                  <a:lnTo>
                    <a:pt x="2122297" y="1890872"/>
                  </a:lnTo>
                  <a:lnTo>
                    <a:pt x="2123873" y="1893594"/>
                  </a:lnTo>
                  <a:lnTo>
                    <a:pt x="2124998" y="1896315"/>
                  </a:lnTo>
                  <a:lnTo>
                    <a:pt x="2125899" y="1899264"/>
                  </a:lnTo>
                  <a:lnTo>
                    <a:pt x="2126799" y="1902212"/>
                  </a:lnTo>
                  <a:lnTo>
                    <a:pt x="2127025" y="1904933"/>
                  </a:lnTo>
                  <a:lnTo>
                    <a:pt x="2127250" y="1907882"/>
                  </a:lnTo>
                  <a:lnTo>
                    <a:pt x="2127250" y="1910603"/>
                  </a:lnTo>
                  <a:lnTo>
                    <a:pt x="2127025" y="1913098"/>
                  </a:lnTo>
                  <a:lnTo>
                    <a:pt x="2126574" y="1915819"/>
                  </a:lnTo>
                  <a:lnTo>
                    <a:pt x="2125674" y="1918087"/>
                  </a:lnTo>
                  <a:lnTo>
                    <a:pt x="2124998" y="1920808"/>
                  </a:lnTo>
                  <a:lnTo>
                    <a:pt x="2124098" y="1922849"/>
                  </a:lnTo>
                  <a:lnTo>
                    <a:pt x="2123197" y="1924891"/>
                  </a:lnTo>
                  <a:lnTo>
                    <a:pt x="2121846" y="1926932"/>
                  </a:lnTo>
                  <a:lnTo>
                    <a:pt x="2120496" y="1928746"/>
                  </a:lnTo>
                  <a:lnTo>
                    <a:pt x="2118920" y="1930560"/>
                  </a:lnTo>
                  <a:lnTo>
                    <a:pt x="2117344" y="1932375"/>
                  </a:lnTo>
                  <a:lnTo>
                    <a:pt x="2115543" y="1933735"/>
                  </a:lnTo>
                  <a:lnTo>
                    <a:pt x="2113967" y="1935323"/>
                  </a:lnTo>
                  <a:lnTo>
                    <a:pt x="2111940" y="1936457"/>
                  </a:lnTo>
                  <a:lnTo>
                    <a:pt x="2110139" y="1937591"/>
                  </a:lnTo>
                  <a:lnTo>
                    <a:pt x="2106312" y="1939405"/>
                  </a:lnTo>
                  <a:lnTo>
                    <a:pt x="2101809" y="1940539"/>
                  </a:lnTo>
                  <a:lnTo>
                    <a:pt x="2099783" y="1940992"/>
                  </a:lnTo>
                  <a:lnTo>
                    <a:pt x="2097532" y="1941446"/>
                  </a:lnTo>
                  <a:lnTo>
                    <a:pt x="2095280" y="1941446"/>
                  </a:lnTo>
                  <a:lnTo>
                    <a:pt x="2093254" y="1941446"/>
                  </a:lnTo>
                  <a:lnTo>
                    <a:pt x="2091003" y="1940766"/>
                  </a:lnTo>
                  <a:lnTo>
                    <a:pt x="2088976" y="1940539"/>
                  </a:lnTo>
                  <a:lnTo>
                    <a:pt x="2086500" y="1939859"/>
                  </a:lnTo>
                  <a:lnTo>
                    <a:pt x="2084473" y="1938951"/>
                  </a:lnTo>
                  <a:lnTo>
                    <a:pt x="2082447" y="1938271"/>
                  </a:lnTo>
                  <a:lnTo>
                    <a:pt x="2080421" y="1936910"/>
                  </a:lnTo>
                  <a:lnTo>
                    <a:pt x="2078620" y="1935550"/>
                  </a:lnTo>
                  <a:lnTo>
                    <a:pt x="2076369" y="1933962"/>
                  </a:lnTo>
                  <a:lnTo>
                    <a:pt x="2074567" y="1932375"/>
                  </a:lnTo>
                  <a:lnTo>
                    <a:pt x="2072766" y="1930333"/>
                  </a:lnTo>
                  <a:lnTo>
                    <a:pt x="2071415" y="1928519"/>
                  </a:lnTo>
                  <a:lnTo>
                    <a:pt x="2070290" y="1926705"/>
                  </a:lnTo>
                  <a:lnTo>
                    <a:pt x="2068264" y="1922849"/>
                  </a:lnTo>
                  <a:lnTo>
                    <a:pt x="2066688" y="1918541"/>
                  </a:lnTo>
                  <a:lnTo>
                    <a:pt x="2065562" y="1914458"/>
                  </a:lnTo>
                  <a:lnTo>
                    <a:pt x="2065337" y="1910149"/>
                  </a:lnTo>
                  <a:lnTo>
                    <a:pt x="2065337" y="1905840"/>
                  </a:lnTo>
                  <a:lnTo>
                    <a:pt x="2066012" y="1901531"/>
                  </a:lnTo>
                  <a:lnTo>
                    <a:pt x="2067363" y="1897449"/>
                  </a:lnTo>
                  <a:lnTo>
                    <a:pt x="2069164" y="1893594"/>
                  </a:lnTo>
                  <a:lnTo>
                    <a:pt x="2071190" y="1889965"/>
                  </a:lnTo>
                  <a:lnTo>
                    <a:pt x="2074117" y="1886563"/>
                  </a:lnTo>
                  <a:lnTo>
                    <a:pt x="2075693" y="1884976"/>
                  </a:lnTo>
                  <a:lnTo>
                    <a:pt x="2077494" y="1883388"/>
                  </a:lnTo>
                  <a:lnTo>
                    <a:pt x="2079295" y="1882028"/>
                  </a:lnTo>
                  <a:lnTo>
                    <a:pt x="2081322" y="1880667"/>
                  </a:lnTo>
                  <a:lnTo>
                    <a:pt x="2083348" y="1879760"/>
                  </a:lnTo>
                  <a:lnTo>
                    <a:pt x="2085599" y="1878853"/>
                  </a:lnTo>
                  <a:lnTo>
                    <a:pt x="2087851" y="1877946"/>
                  </a:lnTo>
                  <a:lnTo>
                    <a:pt x="2090552" y="1877265"/>
                  </a:lnTo>
                  <a:lnTo>
                    <a:pt x="2092804" y="1876812"/>
                  </a:lnTo>
                  <a:lnTo>
                    <a:pt x="2095730" y="1876358"/>
                  </a:lnTo>
                  <a:close/>
                  <a:moveTo>
                    <a:pt x="1105923" y="1871595"/>
                  </a:moveTo>
                  <a:lnTo>
                    <a:pt x="1110215" y="1872502"/>
                  </a:lnTo>
                  <a:lnTo>
                    <a:pt x="1113829" y="1873409"/>
                  </a:lnTo>
                  <a:lnTo>
                    <a:pt x="1116992" y="1874997"/>
                  </a:lnTo>
                  <a:lnTo>
                    <a:pt x="1120154" y="1876584"/>
                  </a:lnTo>
                  <a:lnTo>
                    <a:pt x="1122639" y="1878625"/>
                  </a:lnTo>
                  <a:lnTo>
                    <a:pt x="1125350" y="1881120"/>
                  </a:lnTo>
                  <a:lnTo>
                    <a:pt x="1127383" y="1883388"/>
                  </a:lnTo>
                  <a:lnTo>
                    <a:pt x="1129190" y="1886109"/>
                  </a:lnTo>
                  <a:lnTo>
                    <a:pt x="1130771" y="1888831"/>
                  </a:lnTo>
                  <a:lnTo>
                    <a:pt x="1132126" y="1891779"/>
                  </a:lnTo>
                  <a:lnTo>
                    <a:pt x="1133030" y="1894727"/>
                  </a:lnTo>
                  <a:lnTo>
                    <a:pt x="1134159" y="1897676"/>
                  </a:lnTo>
                  <a:lnTo>
                    <a:pt x="1134611" y="1900624"/>
                  </a:lnTo>
                  <a:lnTo>
                    <a:pt x="1134837" y="1903572"/>
                  </a:lnTo>
                  <a:lnTo>
                    <a:pt x="1135063" y="1906294"/>
                  </a:lnTo>
                  <a:lnTo>
                    <a:pt x="1134837" y="1909015"/>
                  </a:lnTo>
                  <a:lnTo>
                    <a:pt x="1134611" y="1911510"/>
                  </a:lnTo>
                  <a:lnTo>
                    <a:pt x="1134159" y="1914004"/>
                  </a:lnTo>
                  <a:lnTo>
                    <a:pt x="1133482" y="1916272"/>
                  </a:lnTo>
                  <a:lnTo>
                    <a:pt x="1132804" y="1918313"/>
                  </a:lnTo>
                  <a:lnTo>
                    <a:pt x="1132126" y="1920581"/>
                  </a:lnTo>
                  <a:lnTo>
                    <a:pt x="1130997" y="1922395"/>
                  </a:lnTo>
                  <a:lnTo>
                    <a:pt x="1128738" y="1926024"/>
                  </a:lnTo>
                  <a:lnTo>
                    <a:pt x="1126027" y="1929199"/>
                  </a:lnTo>
                  <a:lnTo>
                    <a:pt x="1122865" y="1931694"/>
                  </a:lnTo>
                  <a:lnTo>
                    <a:pt x="1119702" y="1933735"/>
                  </a:lnTo>
                  <a:lnTo>
                    <a:pt x="1116088" y="1935096"/>
                  </a:lnTo>
                  <a:lnTo>
                    <a:pt x="1112474" y="1936229"/>
                  </a:lnTo>
                  <a:lnTo>
                    <a:pt x="1108634" y="1936683"/>
                  </a:lnTo>
                  <a:lnTo>
                    <a:pt x="1104794" y="1936456"/>
                  </a:lnTo>
                  <a:lnTo>
                    <a:pt x="1100728" y="1935549"/>
                  </a:lnTo>
                  <a:lnTo>
                    <a:pt x="1098695" y="1934869"/>
                  </a:lnTo>
                  <a:lnTo>
                    <a:pt x="1096887" y="1933962"/>
                  </a:lnTo>
                  <a:lnTo>
                    <a:pt x="1095080" y="1933054"/>
                  </a:lnTo>
                  <a:lnTo>
                    <a:pt x="1093047" y="1931921"/>
                  </a:lnTo>
                  <a:lnTo>
                    <a:pt x="1091240" y="1930560"/>
                  </a:lnTo>
                  <a:lnTo>
                    <a:pt x="1089659" y="1929199"/>
                  </a:lnTo>
                  <a:lnTo>
                    <a:pt x="1087852" y="1927612"/>
                  </a:lnTo>
                  <a:lnTo>
                    <a:pt x="1086271" y="1925797"/>
                  </a:lnTo>
                  <a:lnTo>
                    <a:pt x="1084689" y="1923983"/>
                  </a:lnTo>
                  <a:lnTo>
                    <a:pt x="1083334" y="1921715"/>
                  </a:lnTo>
                  <a:lnTo>
                    <a:pt x="1081979" y="1919674"/>
                  </a:lnTo>
                  <a:lnTo>
                    <a:pt x="1081075" y="1917633"/>
                  </a:lnTo>
                  <a:lnTo>
                    <a:pt x="1079494" y="1913324"/>
                  </a:lnTo>
                  <a:lnTo>
                    <a:pt x="1078365" y="1909015"/>
                  </a:lnTo>
                  <a:lnTo>
                    <a:pt x="1077913" y="1904252"/>
                  </a:lnTo>
                  <a:lnTo>
                    <a:pt x="1077913" y="1899943"/>
                  </a:lnTo>
                  <a:lnTo>
                    <a:pt x="1078365" y="1895408"/>
                  </a:lnTo>
                  <a:lnTo>
                    <a:pt x="1079494" y="1891326"/>
                  </a:lnTo>
                  <a:lnTo>
                    <a:pt x="1081075" y="1887243"/>
                  </a:lnTo>
                  <a:lnTo>
                    <a:pt x="1083108" y="1883615"/>
                  </a:lnTo>
                  <a:lnTo>
                    <a:pt x="1084464" y="1881800"/>
                  </a:lnTo>
                  <a:lnTo>
                    <a:pt x="1085819" y="1880213"/>
                  </a:lnTo>
                  <a:lnTo>
                    <a:pt x="1087174" y="1878625"/>
                  </a:lnTo>
                  <a:lnTo>
                    <a:pt x="1088755" y="1877492"/>
                  </a:lnTo>
                  <a:lnTo>
                    <a:pt x="1090563" y="1876131"/>
                  </a:lnTo>
                  <a:lnTo>
                    <a:pt x="1092596" y="1874997"/>
                  </a:lnTo>
                  <a:lnTo>
                    <a:pt x="1094629" y="1874090"/>
                  </a:lnTo>
                  <a:lnTo>
                    <a:pt x="1096662" y="1873183"/>
                  </a:lnTo>
                  <a:lnTo>
                    <a:pt x="1098695" y="1872502"/>
                  </a:lnTo>
                  <a:lnTo>
                    <a:pt x="1101179" y="1872049"/>
                  </a:lnTo>
                  <a:lnTo>
                    <a:pt x="1103664" y="1871822"/>
                  </a:lnTo>
                  <a:lnTo>
                    <a:pt x="1105923" y="1871595"/>
                  </a:lnTo>
                  <a:close/>
                  <a:moveTo>
                    <a:pt x="17906" y="1866833"/>
                  </a:moveTo>
                  <a:lnTo>
                    <a:pt x="18127" y="1867511"/>
                  </a:lnTo>
                  <a:lnTo>
                    <a:pt x="19013" y="1870223"/>
                  </a:lnTo>
                  <a:lnTo>
                    <a:pt x="20121" y="1874290"/>
                  </a:lnTo>
                  <a:lnTo>
                    <a:pt x="21893" y="1884911"/>
                  </a:lnTo>
                  <a:lnTo>
                    <a:pt x="23887" y="1896662"/>
                  </a:lnTo>
                  <a:lnTo>
                    <a:pt x="25216" y="1907735"/>
                  </a:lnTo>
                  <a:lnTo>
                    <a:pt x="26545" y="1920616"/>
                  </a:lnTo>
                  <a:lnTo>
                    <a:pt x="26988" y="1926491"/>
                  </a:lnTo>
                  <a:lnTo>
                    <a:pt x="26988" y="1928977"/>
                  </a:lnTo>
                  <a:lnTo>
                    <a:pt x="26545" y="1930333"/>
                  </a:lnTo>
                  <a:lnTo>
                    <a:pt x="26323" y="1930333"/>
                  </a:lnTo>
                  <a:lnTo>
                    <a:pt x="25880" y="1928977"/>
                  </a:lnTo>
                  <a:lnTo>
                    <a:pt x="25216" y="1926491"/>
                  </a:lnTo>
                  <a:lnTo>
                    <a:pt x="23665" y="1919260"/>
                  </a:lnTo>
                  <a:lnTo>
                    <a:pt x="21893" y="1909769"/>
                  </a:lnTo>
                  <a:lnTo>
                    <a:pt x="20342" y="1899148"/>
                  </a:lnTo>
                  <a:lnTo>
                    <a:pt x="19013" y="1888527"/>
                  </a:lnTo>
                  <a:lnTo>
                    <a:pt x="17906" y="1879262"/>
                  </a:lnTo>
                  <a:lnTo>
                    <a:pt x="17463" y="1871579"/>
                  </a:lnTo>
                  <a:lnTo>
                    <a:pt x="17463" y="1868867"/>
                  </a:lnTo>
                  <a:lnTo>
                    <a:pt x="17463" y="1867285"/>
                  </a:lnTo>
                  <a:lnTo>
                    <a:pt x="17906" y="1866833"/>
                  </a:lnTo>
                  <a:close/>
                  <a:moveTo>
                    <a:pt x="2293030" y="1865245"/>
                  </a:moveTo>
                  <a:lnTo>
                    <a:pt x="2297112" y="1865472"/>
                  </a:lnTo>
                  <a:lnTo>
                    <a:pt x="2300741" y="1866152"/>
                  </a:lnTo>
                  <a:lnTo>
                    <a:pt x="2304596" y="1867059"/>
                  </a:lnTo>
                  <a:lnTo>
                    <a:pt x="2307544" y="1868420"/>
                  </a:lnTo>
                  <a:lnTo>
                    <a:pt x="2310493" y="1870008"/>
                  </a:lnTo>
                  <a:lnTo>
                    <a:pt x="2313214" y="1872049"/>
                  </a:lnTo>
                  <a:lnTo>
                    <a:pt x="2315482" y="1874090"/>
                  </a:lnTo>
                  <a:lnTo>
                    <a:pt x="2317296" y="1876584"/>
                  </a:lnTo>
                  <a:lnTo>
                    <a:pt x="2319110" y="1879079"/>
                  </a:lnTo>
                  <a:lnTo>
                    <a:pt x="2320698" y="1882027"/>
                  </a:lnTo>
                  <a:lnTo>
                    <a:pt x="2321832" y="1884522"/>
                  </a:lnTo>
                  <a:lnTo>
                    <a:pt x="2322739" y="1887470"/>
                  </a:lnTo>
                  <a:lnTo>
                    <a:pt x="2323193" y="1890418"/>
                  </a:lnTo>
                  <a:lnTo>
                    <a:pt x="2323873" y="1893140"/>
                  </a:lnTo>
                  <a:lnTo>
                    <a:pt x="2324100" y="1896088"/>
                  </a:lnTo>
                  <a:lnTo>
                    <a:pt x="2324100" y="1898810"/>
                  </a:lnTo>
                  <a:lnTo>
                    <a:pt x="2323646" y="1901531"/>
                  </a:lnTo>
                  <a:lnTo>
                    <a:pt x="2323193" y="1904026"/>
                  </a:lnTo>
                  <a:lnTo>
                    <a:pt x="2322512" y="1906520"/>
                  </a:lnTo>
                  <a:lnTo>
                    <a:pt x="2322059" y="1908788"/>
                  </a:lnTo>
                  <a:lnTo>
                    <a:pt x="2320925" y="1911283"/>
                  </a:lnTo>
                  <a:lnTo>
                    <a:pt x="2319791" y="1913324"/>
                  </a:lnTo>
                  <a:lnTo>
                    <a:pt x="2318884" y="1915365"/>
                  </a:lnTo>
                  <a:lnTo>
                    <a:pt x="2317523" y="1917179"/>
                  </a:lnTo>
                  <a:lnTo>
                    <a:pt x="2315935" y="1918994"/>
                  </a:lnTo>
                  <a:lnTo>
                    <a:pt x="2314348" y="1920808"/>
                  </a:lnTo>
                  <a:lnTo>
                    <a:pt x="2312760" y="1922396"/>
                  </a:lnTo>
                  <a:lnTo>
                    <a:pt x="2311173" y="1923756"/>
                  </a:lnTo>
                  <a:lnTo>
                    <a:pt x="2307544" y="1926478"/>
                  </a:lnTo>
                  <a:lnTo>
                    <a:pt x="2303689" y="1928292"/>
                  </a:lnTo>
                  <a:lnTo>
                    <a:pt x="2299607" y="1929426"/>
                  </a:lnTo>
                  <a:lnTo>
                    <a:pt x="2297339" y="1929879"/>
                  </a:lnTo>
                  <a:lnTo>
                    <a:pt x="2295298" y="1930106"/>
                  </a:lnTo>
                  <a:lnTo>
                    <a:pt x="2293257" y="1930333"/>
                  </a:lnTo>
                  <a:lnTo>
                    <a:pt x="2290989" y="1930333"/>
                  </a:lnTo>
                  <a:lnTo>
                    <a:pt x="2288721" y="1930106"/>
                  </a:lnTo>
                  <a:lnTo>
                    <a:pt x="2286680" y="1929426"/>
                  </a:lnTo>
                  <a:lnTo>
                    <a:pt x="2284639" y="1928972"/>
                  </a:lnTo>
                  <a:lnTo>
                    <a:pt x="2282598" y="1928292"/>
                  </a:lnTo>
                  <a:lnTo>
                    <a:pt x="2280557" y="1927385"/>
                  </a:lnTo>
                  <a:lnTo>
                    <a:pt x="2278743" y="1926024"/>
                  </a:lnTo>
                  <a:lnTo>
                    <a:pt x="2276475" y="1924890"/>
                  </a:lnTo>
                  <a:lnTo>
                    <a:pt x="2274660" y="1923529"/>
                  </a:lnTo>
                  <a:lnTo>
                    <a:pt x="2272846" y="1921715"/>
                  </a:lnTo>
                  <a:lnTo>
                    <a:pt x="2271259" y="1919901"/>
                  </a:lnTo>
                  <a:lnTo>
                    <a:pt x="2269671" y="1918087"/>
                  </a:lnTo>
                  <a:lnTo>
                    <a:pt x="2268764" y="1916272"/>
                  </a:lnTo>
                  <a:lnTo>
                    <a:pt x="2266723" y="1912190"/>
                  </a:lnTo>
                  <a:lnTo>
                    <a:pt x="2265135" y="1908108"/>
                  </a:lnTo>
                  <a:lnTo>
                    <a:pt x="2264002" y="1904026"/>
                  </a:lnTo>
                  <a:lnTo>
                    <a:pt x="2263775" y="1899717"/>
                  </a:lnTo>
                  <a:lnTo>
                    <a:pt x="2263775" y="1895408"/>
                  </a:lnTo>
                  <a:lnTo>
                    <a:pt x="2264455" y="1891099"/>
                  </a:lnTo>
                  <a:lnTo>
                    <a:pt x="2265589" y="1887017"/>
                  </a:lnTo>
                  <a:lnTo>
                    <a:pt x="2267403" y="1882934"/>
                  </a:lnTo>
                  <a:lnTo>
                    <a:pt x="2269444" y="1879079"/>
                  </a:lnTo>
                  <a:lnTo>
                    <a:pt x="2272166" y="1875677"/>
                  </a:lnTo>
                  <a:lnTo>
                    <a:pt x="2273753" y="1874090"/>
                  </a:lnTo>
                  <a:lnTo>
                    <a:pt x="2275568" y="1872502"/>
                  </a:lnTo>
                  <a:lnTo>
                    <a:pt x="2277155" y="1871368"/>
                  </a:lnTo>
                  <a:lnTo>
                    <a:pt x="2279196" y="1870008"/>
                  </a:lnTo>
                  <a:lnTo>
                    <a:pt x="2281010" y="1868874"/>
                  </a:lnTo>
                  <a:lnTo>
                    <a:pt x="2283278" y="1867967"/>
                  </a:lnTo>
                  <a:lnTo>
                    <a:pt x="2285319" y="1867059"/>
                  </a:lnTo>
                  <a:lnTo>
                    <a:pt x="2287814" y="1866379"/>
                  </a:lnTo>
                  <a:lnTo>
                    <a:pt x="2290309" y="1865699"/>
                  </a:lnTo>
                  <a:lnTo>
                    <a:pt x="2293030" y="1865245"/>
                  </a:lnTo>
                  <a:close/>
                  <a:moveTo>
                    <a:pt x="924481" y="1858895"/>
                  </a:moveTo>
                  <a:lnTo>
                    <a:pt x="926986" y="1858895"/>
                  </a:lnTo>
                  <a:lnTo>
                    <a:pt x="930630" y="1859580"/>
                  </a:lnTo>
                  <a:lnTo>
                    <a:pt x="934046" y="1860722"/>
                  </a:lnTo>
                  <a:lnTo>
                    <a:pt x="937235" y="1862321"/>
                  </a:lnTo>
                  <a:lnTo>
                    <a:pt x="940195" y="1864148"/>
                  </a:lnTo>
                  <a:lnTo>
                    <a:pt x="942473" y="1866203"/>
                  </a:lnTo>
                  <a:lnTo>
                    <a:pt x="944978" y="1868487"/>
                  </a:lnTo>
                  <a:lnTo>
                    <a:pt x="947028" y="1870999"/>
                  </a:lnTo>
                  <a:lnTo>
                    <a:pt x="948622" y="1873740"/>
                  </a:lnTo>
                  <a:lnTo>
                    <a:pt x="950216" y="1876480"/>
                  </a:lnTo>
                  <a:lnTo>
                    <a:pt x="951355" y="1879221"/>
                  </a:lnTo>
                  <a:lnTo>
                    <a:pt x="952494" y="1882418"/>
                  </a:lnTo>
                  <a:lnTo>
                    <a:pt x="953177" y="1885387"/>
                  </a:lnTo>
                  <a:lnTo>
                    <a:pt x="953860" y="1888584"/>
                  </a:lnTo>
                  <a:lnTo>
                    <a:pt x="954088" y="1891325"/>
                  </a:lnTo>
                  <a:lnTo>
                    <a:pt x="954088" y="1894294"/>
                  </a:lnTo>
                  <a:lnTo>
                    <a:pt x="954088" y="1897034"/>
                  </a:lnTo>
                  <a:lnTo>
                    <a:pt x="953860" y="1899318"/>
                  </a:lnTo>
                  <a:lnTo>
                    <a:pt x="953177" y="1901602"/>
                  </a:lnTo>
                  <a:lnTo>
                    <a:pt x="952038" y="1906170"/>
                  </a:lnTo>
                  <a:lnTo>
                    <a:pt x="950444" y="1910280"/>
                  </a:lnTo>
                  <a:lnTo>
                    <a:pt x="947939" y="1913706"/>
                  </a:lnTo>
                  <a:lnTo>
                    <a:pt x="945661" y="1916903"/>
                  </a:lnTo>
                  <a:lnTo>
                    <a:pt x="942701" y="1919187"/>
                  </a:lnTo>
                  <a:lnTo>
                    <a:pt x="939740" y="1921471"/>
                  </a:lnTo>
                  <a:lnTo>
                    <a:pt x="936324" y="1922613"/>
                  </a:lnTo>
                  <a:lnTo>
                    <a:pt x="932452" y="1923755"/>
                  </a:lnTo>
                  <a:lnTo>
                    <a:pt x="929036" y="1923983"/>
                  </a:lnTo>
                  <a:lnTo>
                    <a:pt x="925164" y="1923755"/>
                  </a:lnTo>
                  <a:lnTo>
                    <a:pt x="921521" y="1922613"/>
                  </a:lnTo>
                  <a:lnTo>
                    <a:pt x="919699" y="1922156"/>
                  </a:lnTo>
                  <a:lnTo>
                    <a:pt x="917877" y="1921243"/>
                  </a:lnTo>
                  <a:lnTo>
                    <a:pt x="916055" y="1920329"/>
                  </a:lnTo>
                  <a:lnTo>
                    <a:pt x="914461" y="1918959"/>
                  </a:lnTo>
                  <a:lnTo>
                    <a:pt x="912639" y="1917817"/>
                  </a:lnTo>
                  <a:lnTo>
                    <a:pt x="911044" y="1916218"/>
                  </a:lnTo>
                  <a:lnTo>
                    <a:pt x="909450" y="1914620"/>
                  </a:lnTo>
                  <a:lnTo>
                    <a:pt x="907856" y="1912564"/>
                  </a:lnTo>
                  <a:lnTo>
                    <a:pt x="906262" y="1910509"/>
                  </a:lnTo>
                  <a:lnTo>
                    <a:pt x="905351" y="1908682"/>
                  </a:lnTo>
                  <a:lnTo>
                    <a:pt x="903073" y="1904571"/>
                  </a:lnTo>
                  <a:lnTo>
                    <a:pt x="901707" y="1900003"/>
                  </a:lnTo>
                  <a:lnTo>
                    <a:pt x="900568" y="1895664"/>
                  </a:lnTo>
                  <a:lnTo>
                    <a:pt x="900113" y="1891096"/>
                  </a:lnTo>
                  <a:lnTo>
                    <a:pt x="900113" y="1886529"/>
                  </a:lnTo>
                  <a:lnTo>
                    <a:pt x="900568" y="1881961"/>
                  </a:lnTo>
                  <a:lnTo>
                    <a:pt x="901707" y="1877851"/>
                  </a:lnTo>
                  <a:lnTo>
                    <a:pt x="903073" y="1873740"/>
                  </a:lnTo>
                  <a:lnTo>
                    <a:pt x="905351" y="1870086"/>
                  </a:lnTo>
                  <a:lnTo>
                    <a:pt x="906262" y="1868487"/>
                  </a:lnTo>
                  <a:lnTo>
                    <a:pt x="907628" y="1866888"/>
                  </a:lnTo>
                  <a:lnTo>
                    <a:pt x="909222" y="1865290"/>
                  </a:lnTo>
                  <a:lnTo>
                    <a:pt x="910817" y="1864148"/>
                  </a:lnTo>
                  <a:lnTo>
                    <a:pt x="912411" y="1862778"/>
                  </a:lnTo>
                  <a:lnTo>
                    <a:pt x="914233" y="1861636"/>
                  </a:lnTo>
                  <a:lnTo>
                    <a:pt x="916055" y="1860722"/>
                  </a:lnTo>
                  <a:lnTo>
                    <a:pt x="917877" y="1860037"/>
                  </a:lnTo>
                  <a:lnTo>
                    <a:pt x="919926" y="1859352"/>
                  </a:lnTo>
                  <a:lnTo>
                    <a:pt x="922432" y="1859123"/>
                  </a:lnTo>
                  <a:lnTo>
                    <a:pt x="924481" y="1858895"/>
                  </a:lnTo>
                  <a:close/>
                  <a:moveTo>
                    <a:pt x="62986" y="1858895"/>
                  </a:moveTo>
                  <a:lnTo>
                    <a:pt x="63693" y="1859124"/>
                  </a:lnTo>
                  <a:lnTo>
                    <a:pt x="64637" y="1859353"/>
                  </a:lnTo>
                  <a:lnTo>
                    <a:pt x="65817" y="1860499"/>
                  </a:lnTo>
                  <a:lnTo>
                    <a:pt x="66761" y="1862104"/>
                  </a:lnTo>
                  <a:lnTo>
                    <a:pt x="67941" y="1863937"/>
                  </a:lnTo>
                  <a:lnTo>
                    <a:pt x="68885" y="1866229"/>
                  </a:lnTo>
                  <a:lnTo>
                    <a:pt x="70773" y="1871042"/>
                  </a:lnTo>
                  <a:lnTo>
                    <a:pt x="72425" y="1876771"/>
                  </a:lnTo>
                  <a:lnTo>
                    <a:pt x="73841" y="1882959"/>
                  </a:lnTo>
                  <a:lnTo>
                    <a:pt x="75021" y="1888918"/>
                  </a:lnTo>
                  <a:lnTo>
                    <a:pt x="75729" y="1894877"/>
                  </a:lnTo>
                  <a:lnTo>
                    <a:pt x="75965" y="1900377"/>
                  </a:lnTo>
                  <a:lnTo>
                    <a:pt x="76201" y="1906107"/>
                  </a:lnTo>
                  <a:lnTo>
                    <a:pt x="76201" y="1911149"/>
                  </a:lnTo>
                  <a:lnTo>
                    <a:pt x="75965" y="1915274"/>
                  </a:lnTo>
                  <a:lnTo>
                    <a:pt x="75493" y="1918941"/>
                  </a:lnTo>
                  <a:lnTo>
                    <a:pt x="74313" y="1921691"/>
                  </a:lnTo>
                  <a:lnTo>
                    <a:pt x="74077" y="1922837"/>
                  </a:lnTo>
                  <a:lnTo>
                    <a:pt x="73369" y="1923296"/>
                  </a:lnTo>
                  <a:lnTo>
                    <a:pt x="72661" y="1923754"/>
                  </a:lnTo>
                  <a:lnTo>
                    <a:pt x="72189" y="1923983"/>
                  </a:lnTo>
                  <a:lnTo>
                    <a:pt x="71481" y="1923754"/>
                  </a:lnTo>
                  <a:lnTo>
                    <a:pt x="70537" y="1923525"/>
                  </a:lnTo>
                  <a:lnTo>
                    <a:pt x="69829" y="1922837"/>
                  </a:lnTo>
                  <a:lnTo>
                    <a:pt x="68649" y="1921691"/>
                  </a:lnTo>
                  <a:lnTo>
                    <a:pt x="66997" y="1918941"/>
                  </a:lnTo>
                  <a:lnTo>
                    <a:pt x="65345" y="1915274"/>
                  </a:lnTo>
                  <a:lnTo>
                    <a:pt x="63693" y="1910920"/>
                  </a:lnTo>
                  <a:lnTo>
                    <a:pt x="62514" y="1905878"/>
                  </a:lnTo>
                  <a:lnTo>
                    <a:pt x="61334" y="1900606"/>
                  </a:lnTo>
                  <a:lnTo>
                    <a:pt x="60154" y="1895106"/>
                  </a:lnTo>
                  <a:lnTo>
                    <a:pt x="59446" y="1889147"/>
                  </a:lnTo>
                  <a:lnTo>
                    <a:pt x="58974" y="1883647"/>
                  </a:lnTo>
                  <a:lnTo>
                    <a:pt x="58738" y="1878146"/>
                  </a:lnTo>
                  <a:lnTo>
                    <a:pt x="58738" y="1873104"/>
                  </a:lnTo>
                  <a:lnTo>
                    <a:pt x="58974" y="1868750"/>
                  </a:lnTo>
                  <a:lnTo>
                    <a:pt x="59446" y="1864625"/>
                  </a:lnTo>
                  <a:lnTo>
                    <a:pt x="60154" y="1861874"/>
                  </a:lnTo>
                  <a:lnTo>
                    <a:pt x="60862" y="1860729"/>
                  </a:lnTo>
                  <a:lnTo>
                    <a:pt x="61334" y="1859583"/>
                  </a:lnTo>
                  <a:lnTo>
                    <a:pt x="62278" y="1859124"/>
                  </a:lnTo>
                  <a:lnTo>
                    <a:pt x="62986" y="1858895"/>
                  </a:lnTo>
                  <a:close/>
                  <a:moveTo>
                    <a:pt x="2482065" y="1849370"/>
                  </a:moveTo>
                  <a:lnTo>
                    <a:pt x="2485875" y="1849597"/>
                  </a:lnTo>
                  <a:lnTo>
                    <a:pt x="2489461" y="1850277"/>
                  </a:lnTo>
                  <a:lnTo>
                    <a:pt x="2492823" y="1850958"/>
                  </a:lnTo>
                  <a:lnTo>
                    <a:pt x="2495961" y="1852318"/>
                  </a:lnTo>
                  <a:lnTo>
                    <a:pt x="2498426" y="1853906"/>
                  </a:lnTo>
                  <a:lnTo>
                    <a:pt x="2501115" y="1855947"/>
                  </a:lnTo>
                  <a:lnTo>
                    <a:pt x="2503132" y="1857988"/>
                  </a:lnTo>
                  <a:lnTo>
                    <a:pt x="2505149" y="1860483"/>
                  </a:lnTo>
                  <a:lnTo>
                    <a:pt x="2506718" y="1862977"/>
                  </a:lnTo>
                  <a:lnTo>
                    <a:pt x="2508287" y="1865699"/>
                  </a:lnTo>
                  <a:lnTo>
                    <a:pt x="2509408" y="1868420"/>
                  </a:lnTo>
                  <a:lnTo>
                    <a:pt x="2510080" y="1871142"/>
                  </a:lnTo>
                  <a:lnTo>
                    <a:pt x="2510977" y="1873863"/>
                  </a:lnTo>
                  <a:lnTo>
                    <a:pt x="2511425" y="1876811"/>
                  </a:lnTo>
                  <a:lnTo>
                    <a:pt x="2511425" y="1879760"/>
                  </a:lnTo>
                  <a:lnTo>
                    <a:pt x="2511425" y="1882254"/>
                  </a:lnTo>
                  <a:lnTo>
                    <a:pt x="2511201" y="1885202"/>
                  </a:lnTo>
                  <a:lnTo>
                    <a:pt x="2510977" y="1887697"/>
                  </a:lnTo>
                  <a:lnTo>
                    <a:pt x="2510304" y="1890192"/>
                  </a:lnTo>
                  <a:lnTo>
                    <a:pt x="2509632" y="1892460"/>
                  </a:lnTo>
                  <a:lnTo>
                    <a:pt x="2508735" y="1894954"/>
                  </a:lnTo>
                  <a:lnTo>
                    <a:pt x="2507839" y="1896995"/>
                  </a:lnTo>
                  <a:lnTo>
                    <a:pt x="2506718" y="1899037"/>
                  </a:lnTo>
                  <a:lnTo>
                    <a:pt x="2505374" y="1901078"/>
                  </a:lnTo>
                  <a:lnTo>
                    <a:pt x="2504253" y="1902892"/>
                  </a:lnTo>
                  <a:lnTo>
                    <a:pt x="2502684" y="1904479"/>
                  </a:lnTo>
                  <a:lnTo>
                    <a:pt x="2499547" y="1907654"/>
                  </a:lnTo>
                  <a:lnTo>
                    <a:pt x="2496185" y="1910149"/>
                  </a:lnTo>
                  <a:lnTo>
                    <a:pt x="2492375" y="1912190"/>
                  </a:lnTo>
                  <a:lnTo>
                    <a:pt x="2488341" y="1913551"/>
                  </a:lnTo>
                  <a:lnTo>
                    <a:pt x="2486548" y="1914004"/>
                  </a:lnTo>
                  <a:lnTo>
                    <a:pt x="2484531" y="1914458"/>
                  </a:lnTo>
                  <a:lnTo>
                    <a:pt x="2482514" y="1914458"/>
                  </a:lnTo>
                  <a:lnTo>
                    <a:pt x="2480497" y="1914458"/>
                  </a:lnTo>
                  <a:lnTo>
                    <a:pt x="2478255" y="1914231"/>
                  </a:lnTo>
                  <a:lnTo>
                    <a:pt x="2476462" y="1914004"/>
                  </a:lnTo>
                  <a:lnTo>
                    <a:pt x="2474445" y="1913324"/>
                  </a:lnTo>
                  <a:lnTo>
                    <a:pt x="2472428" y="1912644"/>
                  </a:lnTo>
                  <a:lnTo>
                    <a:pt x="2470635" y="1911737"/>
                  </a:lnTo>
                  <a:lnTo>
                    <a:pt x="2468842" y="1910829"/>
                  </a:lnTo>
                  <a:lnTo>
                    <a:pt x="2466825" y="1909469"/>
                  </a:lnTo>
                  <a:lnTo>
                    <a:pt x="2465257" y="1907881"/>
                  </a:lnTo>
                  <a:lnTo>
                    <a:pt x="2463464" y="1906294"/>
                  </a:lnTo>
                  <a:lnTo>
                    <a:pt x="2461895" y="1904479"/>
                  </a:lnTo>
                  <a:lnTo>
                    <a:pt x="2460326" y="1902665"/>
                  </a:lnTo>
                  <a:lnTo>
                    <a:pt x="2459205" y="1900851"/>
                  </a:lnTo>
                  <a:lnTo>
                    <a:pt x="2457188" y="1896995"/>
                  </a:lnTo>
                  <a:lnTo>
                    <a:pt x="2455844" y="1892913"/>
                  </a:lnTo>
                  <a:lnTo>
                    <a:pt x="2454947" y="1888831"/>
                  </a:lnTo>
                  <a:lnTo>
                    <a:pt x="2454275" y="1884295"/>
                  </a:lnTo>
                  <a:lnTo>
                    <a:pt x="2454723" y="1880213"/>
                  </a:lnTo>
                  <a:lnTo>
                    <a:pt x="2455171" y="1875677"/>
                  </a:lnTo>
                  <a:lnTo>
                    <a:pt x="2456068" y="1871595"/>
                  </a:lnTo>
                  <a:lnTo>
                    <a:pt x="2458085" y="1867740"/>
                  </a:lnTo>
                  <a:lnTo>
                    <a:pt x="2460102" y="1863658"/>
                  </a:lnTo>
                  <a:lnTo>
                    <a:pt x="2462343" y="1860483"/>
                  </a:lnTo>
                  <a:lnTo>
                    <a:pt x="2465481" y="1857308"/>
                  </a:lnTo>
                  <a:lnTo>
                    <a:pt x="2467274" y="1855947"/>
                  </a:lnTo>
                  <a:lnTo>
                    <a:pt x="2469067" y="1854586"/>
                  </a:lnTo>
                  <a:lnTo>
                    <a:pt x="2470859" y="1853225"/>
                  </a:lnTo>
                  <a:lnTo>
                    <a:pt x="2472877" y="1852318"/>
                  </a:lnTo>
                  <a:lnTo>
                    <a:pt x="2475118" y="1851184"/>
                  </a:lnTo>
                  <a:lnTo>
                    <a:pt x="2477359" y="1850731"/>
                  </a:lnTo>
                  <a:lnTo>
                    <a:pt x="2479600" y="1849824"/>
                  </a:lnTo>
                  <a:lnTo>
                    <a:pt x="2482065" y="1849370"/>
                  </a:lnTo>
                  <a:close/>
                  <a:moveTo>
                    <a:pt x="3599997" y="1841433"/>
                  </a:moveTo>
                  <a:lnTo>
                    <a:pt x="3600904" y="1841433"/>
                  </a:lnTo>
                  <a:lnTo>
                    <a:pt x="3601584" y="1842111"/>
                  </a:lnTo>
                  <a:lnTo>
                    <a:pt x="3602264" y="1842789"/>
                  </a:lnTo>
                  <a:lnTo>
                    <a:pt x="3602718" y="1844145"/>
                  </a:lnTo>
                  <a:lnTo>
                    <a:pt x="3602945" y="1845727"/>
                  </a:lnTo>
                  <a:lnTo>
                    <a:pt x="3603398" y="1849568"/>
                  </a:lnTo>
                  <a:lnTo>
                    <a:pt x="3603625" y="1854540"/>
                  </a:lnTo>
                  <a:lnTo>
                    <a:pt x="3603625" y="1859737"/>
                  </a:lnTo>
                  <a:lnTo>
                    <a:pt x="3603398" y="1865161"/>
                  </a:lnTo>
                  <a:lnTo>
                    <a:pt x="3602945" y="1870358"/>
                  </a:lnTo>
                  <a:lnTo>
                    <a:pt x="3601811" y="1878268"/>
                  </a:lnTo>
                  <a:lnTo>
                    <a:pt x="3600677" y="1885273"/>
                  </a:lnTo>
                  <a:lnTo>
                    <a:pt x="3599316" y="1891826"/>
                  </a:lnTo>
                  <a:lnTo>
                    <a:pt x="3597502" y="1897024"/>
                  </a:lnTo>
                  <a:lnTo>
                    <a:pt x="3595914" y="1901091"/>
                  </a:lnTo>
                  <a:lnTo>
                    <a:pt x="3595007" y="1902673"/>
                  </a:lnTo>
                  <a:lnTo>
                    <a:pt x="3594327" y="1904029"/>
                  </a:lnTo>
                  <a:lnTo>
                    <a:pt x="3593646" y="1904707"/>
                  </a:lnTo>
                  <a:lnTo>
                    <a:pt x="3592739" y="1904933"/>
                  </a:lnTo>
                  <a:lnTo>
                    <a:pt x="3592059" y="1904933"/>
                  </a:lnTo>
                  <a:lnTo>
                    <a:pt x="3591152" y="1904481"/>
                  </a:lnTo>
                  <a:lnTo>
                    <a:pt x="3590471" y="1902673"/>
                  </a:lnTo>
                  <a:lnTo>
                    <a:pt x="3589791" y="1900413"/>
                  </a:lnTo>
                  <a:lnTo>
                    <a:pt x="3589337" y="1897250"/>
                  </a:lnTo>
                  <a:lnTo>
                    <a:pt x="3589337" y="1893182"/>
                  </a:lnTo>
                  <a:lnTo>
                    <a:pt x="3589337" y="1888889"/>
                  </a:lnTo>
                  <a:lnTo>
                    <a:pt x="3589337" y="1884143"/>
                  </a:lnTo>
                  <a:lnTo>
                    <a:pt x="3590471" y="1874200"/>
                  </a:lnTo>
                  <a:lnTo>
                    <a:pt x="3590925" y="1869002"/>
                  </a:lnTo>
                  <a:lnTo>
                    <a:pt x="3591832" y="1863805"/>
                  </a:lnTo>
                  <a:lnTo>
                    <a:pt x="3592739" y="1859285"/>
                  </a:lnTo>
                  <a:lnTo>
                    <a:pt x="3593873" y="1854540"/>
                  </a:lnTo>
                  <a:lnTo>
                    <a:pt x="3595007" y="1850246"/>
                  </a:lnTo>
                  <a:lnTo>
                    <a:pt x="3596368" y="1846857"/>
                  </a:lnTo>
                  <a:lnTo>
                    <a:pt x="3597729" y="1843919"/>
                  </a:lnTo>
                  <a:lnTo>
                    <a:pt x="3599316" y="1841659"/>
                  </a:lnTo>
                  <a:lnTo>
                    <a:pt x="3599997" y="1841433"/>
                  </a:lnTo>
                  <a:close/>
                  <a:moveTo>
                    <a:pt x="2661643" y="1830320"/>
                  </a:moveTo>
                  <a:lnTo>
                    <a:pt x="2665578" y="1830320"/>
                  </a:lnTo>
                  <a:lnTo>
                    <a:pt x="2669051" y="1831000"/>
                  </a:lnTo>
                  <a:lnTo>
                    <a:pt x="2672292" y="1831681"/>
                  </a:lnTo>
                  <a:lnTo>
                    <a:pt x="2675302" y="1833042"/>
                  </a:lnTo>
                  <a:lnTo>
                    <a:pt x="2677849" y="1834629"/>
                  </a:lnTo>
                  <a:lnTo>
                    <a:pt x="2680395" y="1836443"/>
                  </a:lnTo>
                  <a:lnTo>
                    <a:pt x="2682479" y="1838484"/>
                  </a:lnTo>
                  <a:lnTo>
                    <a:pt x="2684562" y="1840752"/>
                  </a:lnTo>
                  <a:lnTo>
                    <a:pt x="2686183" y="1843474"/>
                  </a:lnTo>
                  <a:lnTo>
                    <a:pt x="2687572" y="1845968"/>
                  </a:lnTo>
                  <a:lnTo>
                    <a:pt x="2688498" y="1848690"/>
                  </a:lnTo>
                  <a:lnTo>
                    <a:pt x="2689424" y="1851638"/>
                  </a:lnTo>
                  <a:lnTo>
                    <a:pt x="2690119" y="1854360"/>
                  </a:lnTo>
                  <a:lnTo>
                    <a:pt x="2690813" y="1857308"/>
                  </a:lnTo>
                  <a:lnTo>
                    <a:pt x="2690813" y="1860256"/>
                  </a:lnTo>
                  <a:lnTo>
                    <a:pt x="2690813" y="1862751"/>
                  </a:lnTo>
                  <a:lnTo>
                    <a:pt x="2690119" y="1867740"/>
                  </a:lnTo>
                  <a:lnTo>
                    <a:pt x="2689193" y="1872503"/>
                  </a:lnTo>
                  <a:lnTo>
                    <a:pt x="2687572" y="1876811"/>
                  </a:lnTo>
                  <a:lnTo>
                    <a:pt x="2685488" y="1880667"/>
                  </a:lnTo>
                  <a:lnTo>
                    <a:pt x="2682942" y="1884522"/>
                  </a:lnTo>
                  <a:lnTo>
                    <a:pt x="2680164" y="1887244"/>
                  </a:lnTo>
                  <a:lnTo>
                    <a:pt x="2676922" y="1890192"/>
                  </a:lnTo>
                  <a:lnTo>
                    <a:pt x="2673450" y="1892233"/>
                  </a:lnTo>
                  <a:lnTo>
                    <a:pt x="2669977" y="1893821"/>
                  </a:lnTo>
                  <a:lnTo>
                    <a:pt x="2666273" y="1894954"/>
                  </a:lnTo>
                  <a:lnTo>
                    <a:pt x="2662569" y="1895408"/>
                  </a:lnTo>
                  <a:lnTo>
                    <a:pt x="2660485" y="1895408"/>
                  </a:lnTo>
                  <a:lnTo>
                    <a:pt x="2658401" y="1895181"/>
                  </a:lnTo>
                  <a:lnTo>
                    <a:pt x="2656549" y="1894954"/>
                  </a:lnTo>
                  <a:lnTo>
                    <a:pt x="2654697" y="1894274"/>
                  </a:lnTo>
                  <a:lnTo>
                    <a:pt x="2652845" y="1893594"/>
                  </a:lnTo>
                  <a:lnTo>
                    <a:pt x="2650993" y="1892687"/>
                  </a:lnTo>
                  <a:lnTo>
                    <a:pt x="2649372" y="1892006"/>
                  </a:lnTo>
                  <a:lnTo>
                    <a:pt x="2647520" y="1890646"/>
                  </a:lnTo>
                  <a:lnTo>
                    <a:pt x="2645899" y="1889285"/>
                  </a:lnTo>
                  <a:lnTo>
                    <a:pt x="2644047" y="1887924"/>
                  </a:lnTo>
                  <a:lnTo>
                    <a:pt x="2642658" y="1886337"/>
                  </a:lnTo>
                  <a:lnTo>
                    <a:pt x="2641501" y="1884522"/>
                  </a:lnTo>
                  <a:lnTo>
                    <a:pt x="2640112" y="1882708"/>
                  </a:lnTo>
                  <a:lnTo>
                    <a:pt x="2638954" y="1880667"/>
                  </a:lnTo>
                  <a:lnTo>
                    <a:pt x="2637333" y="1876585"/>
                  </a:lnTo>
                  <a:lnTo>
                    <a:pt x="2636176" y="1872503"/>
                  </a:lnTo>
                  <a:lnTo>
                    <a:pt x="2635481" y="1867967"/>
                  </a:lnTo>
                  <a:lnTo>
                    <a:pt x="2635250" y="1863431"/>
                  </a:lnTo>
                  <a:lnTo>
                    <a:pt x="2635713" y="1859122"/>
                  </a:lnTo>
                  <a:lnTo>
                    <a:pt x="2636639" y="1854586"/>
                  </a:lnTo>
                  <a:lnTo>
                    <a:pt x="2638028" y="1850277"/>
                  </a:lnTo>
                  <a:lnTo>
                    <a:pt x="2640112" y="1846195"/>
                  </a:lnTo>
                  <a:lnTo>
                    <a:pt x="2642427" y="1842340"/>
                  </a:lnTo>
                  <a:lnTo>
                    <a:pt x="2643816" y="1840525"/>
                  </a:lnTo>
                  <a:lnTo>
                    <a:pt x="2645436" y="1838938"/>
                  </a:lnTo>
                  <a:lnTo>
                    <a:pt x="2647057" y="1837350"/>
                  </a:lnTo>
                  <a:lnTo>
                    <a:pt x="2648677" y="1835763"/>
                  </a:lnTo>
                  <a:lnTo>
                    <a:pt x="2650761" y="1834629"/>
                  </a:lnTo>
                  <a:lnTo>
                    <a:pt x="2652614" y="1833495"/>
                  </a:lnTo>
                  <a:lnTo>
                    <a:pt x="2654697" y="1832361"/>
                  </a:lnTo>
                  <a:lnTo>
                    <a:pt x="2656781" y="1831681"/>
                  </a:lnTo>
                  <a:lnTo>
                    <a:pt x="2659328" y="1831000"/>
                  </a:lnTo>
                  <a:lnTo>
                    <a:pt x="2661643" y="1830320"/>
                  </a:lnTo>
                  <a:close/>
                  <a:moveTo>
                    <a:pt x="3380660" y="1822383"/>
                  </a:moveTo>
                  <a:lnTo>
                    <a:pt x="3382672" y="1822611"/>
                  </a:lnTo>
                  <a:lnTo>
                    <a:pt x="3384461" y="1823293"/>
                  </a:lnTo>
                  <a:lnTo>
                    <a:pt x="3386473" y="1824204"/>
                  </a:lnTo>
                  <a:lnTo>
                    <a:pt x="3387591" y="1825569"/>
                  </a:lnTo>
                  <a:lnTo>
                    <a:pt x="3388933" y="1827390"/>
                  </a:lnTo>
                  <a:lnTo>
                    <a:pt x="3390274" y="1829210"/>
                  </a:lnTo>
                  <a:lnTo>
                    <a:pt x="3391169" y="1831259"/>
                  </a:lnTo>
                  <a:lnTo>
                    <a:pt x="3392063" y="1833990"/>
                  </a:lnTo>
                  <a:lnTo>
                    <a:pt x="3392734" y="1836265"/>
                  </a:lnTo>
                  <a:lnTo>
                    <a:pt x="3393404" y="1838996"/>
                  </a:lnTo>
                  <a:lnTo>
                    <a:pt x="3393852" y="1841727"/>
                  </a:lnTo>
                  <a:lnTo>
                    <a:pt x="3394075" y="1847417"/>
                  </a:lnTo>
                  <a:lnTo>
                    <a:pt x="3394075" y="1852879"/>
                  </a:lnTo>
                  <a:lnTo>
                    <a:pt x="3393628" y="1857203"/>
                  </a:lnTo>
                  <a:lnTo>
                    <a:pt x="3392957" y="1861754"/>
                  </a:lnTo>
                  <a:lnTo>
                    <a:pt x="3392063" y="1865623"/>
                  </a:lnTo>
                  <a:lnTo>
                    <a:pt x="3390945" y="1869720"/>
                  </a:lnTo>
                  <a:lnTo>
                    <a:pt x="3389827" y="1872906"/>
                  </a:lnTo>
                  <a:lnTo>
                    <a:pt x="3388262" y="1876092"/>
                  </a:lnTo>
                  <a:lnTo>
                    <a:pt x="3386473" y="1879051"/>
                  </a:lnTo>
                  <a:lnTo>
                    <a:pt x="3384461" y="1881554"/>
                  </a:lnTo>
                  <a:lnTo>
                    <a:pt x="3382672" y="1883830"/>
                  </a:lnTo>
                  <a:lnTo>
                    <a:pt x="3380883" y="1885423"/>
                  </a:lnTo>
                  <a:lnTo>
                    <a:pt x="3378871" y="1886561"/>
                  </a:lnTo>
                  <a:lnTo>
                    <a:pt x="3376859" y="1887243"/>
                  </a:lnTo>
                  <a:lnTo>
                    <a:pt x="3374846" y="1887471"/>
                  </a:lnTo>
                  <a:lnTo>
                    <a:pt x="3373058" y="1887243"/>
                  </a:lnTo>
                  <a:lnTo>
                    <a:pt x="3370822" y="1886106"/>
                  </a:lnTo>
                  <a:lnTo>
                    <a:pt x="3369033" y="1884513"/>
                  </a:lnTo>
                  <a:lnTo>
                    <a:pt x="3368139" y="1883147"/>
                  </a:lnTo>
                  <a:lnTo>
                    <a:pt x="3367021" y="1882009"/>
                  </a:lnTo>
                  <a:lnTo>
                    <a:pt x="3365456" y="1878823"/>
                  </a:lnTo>
                  <a:lnTo>
                    <a:pt x="3364114" y="1874954"/>
                  </a:lnTo>
                  <a:lnTo>
                    <a:pt x="3363220" y="1870858"/>
                  </a:lnTo>
                  <a:lnTo>
                    <a:pt x="3362772" y="1866306"/>
                  </a:lnTo>
                  <a:lnTo>
                    <a:pt x="3362325" y="1861527"/>
                  </a:lnTo>
                  <a:lnTo>
                    <a:pt x="3362325" y="1856748"/>
                  </a:lnTo>
                  <a:lnTo>
                    <a:pt x="3362996" y="1851741"/>
                  </a:lnTo>
                  <a:lnTo>
                    <a:pt x="3363667" y="1846962"/>
                  </a:lnTo>
                  <a:lnTo>
                    <a:pt x="3365008" y="1842410"/>
                  </a:lnTo>
                  <a:lnTo>
                    <a:pt x="3366350" y="1837859"/>
                  </a:lnTo>
                  <a:lnTo>
                    <a:pt x="3368139" y="1833762"/>
                  </a:lnTo>
                  <a:lnTo>
                    <a:pt x="3370375" y="1830121"/>
                  </a:lnTo>
                  <a:lnTo>
                    <a:pt x="3372834" y="1827162"/>
                  </a:lnTo>
                  <a:lnTo>
                    <a:pt x="3373952" y="1825569"/>
                  </a:lnTo>
                  <a:lnTo>
                    <a:pt x="3375517" y="1824431"/>
                  </a:lnTo>
                  <a:lnTo>
                    <a:pt x="3377082" y="1823521"/>
                  </a:lnTo>
                  <a:lnTo>
                    <a:pt x="3378647" y="1822611"/>
                  </a:lnTo>
                  <a:lnTo>
                    <a:pt x="3380660" y="1822383"/>
                  </a:lnTo>
                  <a:close/>
                  <a:moveTo>
                    <a:pt x="23845" y="1822383"/>
                  </a:moveTo>
                  <a:lnTo>
                    <a:pt x="24308" y="1822383"/>
                  </a:lnTo>
                  <a:lnTo>
                    <a:pt x="24771" y="1822841"/>
                  </a:lnTo>
                  <a:lnTo>
                    <a:pt x="25466" y="1824217"/>
                  </a:lnTo>
                  <a:lnTo>
                    <a:pt x="26161" y="1825821"/>
                  </a:lnTo>
                  <a:lnTo>
                    <a:pt x="27318" y="1829717"/>
                  </a:lnTo>
                  <a:lnTo>
                    <a:pt x="28707" y="1834759"/>
                  </a:lnTo>
                  <a:lnTo>
                    <a:pt x="29633" y="1840259"/>
                  </a:lnTo>
                  <a:lnTo>
                    <a:pt x="31486" y="1852635"/>
                  </a:lnTo>
                  <a:lnTo>
                    <a:pt x="32643" y="1864094"/>
                  </a:lnTo>
                  <a:lnTo>
                    <a:pt x="33338" y="1874178"/>
                  </a:lnTo>
                  <a:lnTo>
                    <a:pt x="33338" y="1878304"/>
                  </a:lnTo>
                  <a:lnTo>
                    <a:pt x="33106" y="1881741"/>
                  </a:lnTo>
                  <a:lnTo>
                    <a:pt x="32875" y="1884263"/>
                  </a:lnTo>
                  <a:lnTo>
                    <a:pt x="32643" y="1886554"/>
                  </a:lnTo>
                  <a:lnTo>
                    <a:pt x="31717" y="1887471"/>
                  </a:lnTo>
                  <a:lnTo>
                    <a:pt x="31486" y="1887471"/>
                  </a:lnTo>
                  <a:lnTo>
                    <a:pt x="31254" y="1887471"/>
                  </a:lnTo>
                  <a:lnTo>
                    <a:pt x="30791" y="1887013"/>
                  </a:lnTo>
                  <a:lnTo>
                    <a:pt x="30096" y="1886325"/>
                  </a:lnTo>
                  <a:lnTo>
                    <a:pt x="29170" y="1883804"/>
                  </a:lnTo>
                  <a:lnTo>
                    <a:pt x="28013" y="1880366"/>
                  </a:lnTo>
                  <a:lnTo>
                    <a:pt x="27087" y="1876241"/>
                  </a:lnTo>
                  <a:lnTo>
                    <a:pt x="25235" y="1865928"/>
                  </a:lnTo>
                  <a:lnTo>
                    <a:pt x="23845" y="1854240"/>
                  </a:lnTo>
                  <a:lnTo>
                    <a:pt x="22688" y="1842551"/>
                  </a:lnTo>
                  <a:lnTo>
                    <a:pt x="22225" y="1837051"/>
                  </a:lnTo>
                  <a:lnTo>
                    <a:pt x="22225" y="1832467"/>
                  </a:lnTo>
                  <a:lnTo>
                    <a:pt x="22225" y="1828342"/>
                  </a:lnTo>
                  <a:lnTo>
                    <a:pt x="22456" y="1825133"/>
                  </a:lnTo>
                  <a:lnTo>
                    <a:pt x="22919" y="1823071"/>
                  </a:lnTo>
                  <a:lnTo>
                    <a:pt x="23614" y="1822612"/>
                  </a:lnTo>
                  <a:lnTo>
                    <a:pt x="23845" y="1822383"/>
                  </a:lnTo>
                  <a:close/>
                  <a:moveTo>
                    <a:pt x="1584664" y="1820795"/>
                  </a:moveTo>
                  <a:lnTo>
                    <a:pt x="1589215" y="1821241"/>
                  </a:lnTo>
                  <a:lnTo>
                    <a:pt x="1593312" y="1822355"/>
                  </a:lnTo>
                  <a:lnTo>
                    <a:pt x="1596953" y="1823469"/>
                  </a:lnTo>
                  <a:lnTo>
                    <a:pt x="1600367" y="1825028"/>
                  </a:lnTo>
                  <a:lnTo>
                    <a:pt x="1603553" y="1827034"/>
                  </a:lnTo>
                  <a:lnTo>
                    <a:pt x="1606511" y="1829039"/>
                  </a:lnTo>
                  <a:lnTo>
                    <a:pt x="1608787" y="1831267"/>
                  </a:lnTo>
                  <a:lnTo>
                    <a:pt x="1610835" y="1833941"/>
                  </a:lnTo>
                  <a:lnTo>
                    <a:pt x="1612656" y="1836392"/>
                  </a:lnTo>
                  <a:lnTo>
                    <a:pt x="1614249" y="1839288"/>
                  </a:lnTo>
                  <a:lnTo>
                    <a:pt x="1615615" y="1842185"/>
                  </a:lnTo>
                  <a:lnTo>
                    <a:pt x="1616752" y="1844858"/>
                  </a:lnTo>
                  <a:lnTo>
                    <a:pt x="1617208" y="1847755"/>
                  </a:lnTo>
                  <a:lnTo>
                    <a:pt x="1617663" y="1850651"/>
                  </a:lnTo>
                  <a:lnTo>
                    <a:pt x="1617663" y="1853325"/>
                  </a:lnTo>
                  <a:lnTo>
                    <a:pt x="1617663" y="1855999"/>
                  </a:lnTo>
                  <a:lnTo>
                    <a:pt x="1617435" y="1858449"/>
                  </a:lnTo>
                  <a:lnTo>
                    <a:pt x="1616980" y="1860900"/>
                  </a:lnTo>
                  <a:lnTo>
                    <a:pt x="1616070" y="1863351"/>
                  </a:lnTo>
                  <a:lnTo>
                    <a:pt x="1615159" y="1865579"/>
                  </a:lnTo>
                  <a:lnTo>
                    <a:pt x="1614021" y="1867807"/>
                  </a:lnTo>
                  <a:lnTo>
                    <a:pt x="1613111" y="1869590"/>
                  </a:lnTo>
                  <a:lnTo>
                    <a:pt x="1611746" y="1871595"/>
                  </a:lnTo>
                  <a:lnTo>
                    <a:pt x="1610153" y="1873378"/>
                  </a:lnTo>
                  <a:lnTo>
                    <a:pt x="1608560" y="1874937"/>
                  </a:lnTo>
                  <a:lnTo>
                    <a:pt x="1606966" y="1876497"/>
                  </a:lnTo>
                  <a:lnTo>
                    <a:pt x="1605146" y="1877834"/>
                  </a:lnTo>
                  <a:lnTo>
                    <a:pt x="1603325" y="1879171"/>
                  </a:lnTo>
                  <a:lnTo>
                    <a:pt x="1601277" y="1880285"/>
                  </a:lnTo>
                  <a:lnTo>
                    <a:pt x="1599229" y="1881399"/>
                  </a:lnTo>
                  <a:lnTo>
                    <a:pt x="1594905" y="1882958"/>
                  </a:lnTo>
                  <a:lnTo>
                    <a:pt x="1590581" y="1883627"/>
                  </a:lnTo>
                  <a:lnTo>
                    <a:pt x="1588077" y="1884295"/>
                  </a:lnTo>
                  <a:lnTo>
                    <a:pt x="1585801" y="1884295"/>
                  </a:lnTo>
                  <a:lnTo>
                    <a:pt x="1583298" y="1884295"/>
                  </a:lnTo>
                  <a:lnTo>
                    <a:pt x="1581022" y="1883849"/>
                  </a:lnTo>
                  <a:lnTo>
                    <a:pt x="1578974" y="1883627"/>
                  </a:lnTo>
                  <a:lnTo>
                    <a:pt x="1576698" y="1883181"/>
                  </a:lnTo>
                  <a:lnTo>
                    <a:pt x="1574195" y="1882513"/>
                  </a:lnTo>
                  <a:lnTo>
                    <a:pt x="1572147" y="1881621"/>
                  </a:lnTo>
                  <a:lnTo>
                    <a:pt x="1570098" y="1880507"/>
                  </a:lnTo>
                  <a:lnTo>
                    <a:pt x="1568050" y="1879393"/>
                  </a:lnTo>
                  <a:lnTo>
                    <a:pt x="1565774" y="1877834"/>
                  </a:lnTo>
                  <a:lnTo>
                    <a:pt x="1563726" y="1876274"/>
                  </a:lnTo>
                  <a:lnTo>
                    <a:pt x="1561906" y="1874492"/>
                  </a:lnTo>
                  <a:lnTo>
                    <a:pt x="1560085" y="1872709"/>
                  </a:lnTo>
                  <a:lnTo>
                    <a:pt x="1558719" y="1870927"/>
                  </a:lnTo>
                  <a:lnTo>
                    <a:pt x="1557354" y="1868921"/>
                  </a:lnTo>
                  <a:lnTo>
                    <a:pt x="1556444" y="1866916"/>
                  </a:lnTo>
                  <a:lnTo>
                    <a:pt x="1555306" y="1864911"/>
                  </a:lnTo>
                  <a:lnTo>
                    <a:pt x="1553713" y="1860900"/>
                  </a:lnTo>
                  <a:lnTo>
                    <a:pt x="1552802" y="1856667"/>
                  </a:lnTo>
                  <a:lnTo>
                    <a:pt x="1552575" y="1852434"/>
                  </a:lnTo>
                  <a:lnTo>
                    <a:pt x="1552802" y="1848200"/>
                  </a:lnTo>
                  <a:lnTo>
                    <a:pt x="1553485" y="1843967"/>
                  </a:lnTo>
                  <a:lnTo>
                    <a:pt x="1554851" y="1840179"/>
                  </a:lnTo>
                  <a:lnTo>
                    <a:pt x="1556671" y="1836169"/>
                  </a:lnTo>
                  <a:lnTo>
                    <a:pt x="1559402" y="1832827"/>
                  </a:lnTo>
                  <a:lnTo>
                    <a:pt x="1560540" y="1831044"/>
                  </a:lnTo>
                  <a:lnTo>
                    <a:pt x="1562133" y="1829485"/>
                  </a:lnTo>
                  <a:lnTo>
                    <a:pt x="1563954" y="1828371"/>
                  </a:lnTo>
                  <a:lnTo>
                    <a:pt x="1565547" y="1827034"/>
                  </a:lnTo>
                  <a:lnTo>
                    <a:pt x="1567595" y="1825697"/>
                  </a:lnTo>
                  <a:lnTo>
                    <a:pt x="1569871" y="1824583"/>
                  </a:lnTo>
                  <a:lnTo>
                    <a:pt x="1571919" y="1823692"/>
                  </a:lnTo>
                  <a:lnTo>
                    <a:pt x="1574195" y="1822800"/>
                  </a:lnTo>
                  <a:lnTo>
                    <a:pt x="1576698" y="1822132"/>
                  </a:lnTo>
                  <a:lnTo>
                    <a:pt x="1579202" y="1821686"/>
                  </a:lnTo>
                  <a:lnTo>
                    <a:pt x="1581933" y="1821018"/>
                  </a:lnTo>
                  <a:lnTo>
                    <a:pt x="1584664" y="1820795"/>
                  </a:lnTo>
                  <a:close/>
                  <a:moveTo>
                    <a:pt x="1794214" y="1819208"/>
                  </a:moveTo>
                  <a:lnTo>
                    <a:pt x="1798538" y="1819436"/>
                  </a:lnTo>
                  <a:lnTo>
                    <a:pt x="1802862" y="1820122"/>
                  </a:lnTo>
                  <a:lnTo>
                    <a:pt x="1806503" y="1821492"/>
                  </a:lnTo>
                  <a:lnTo>
                    <a:pt x="1809917" y="1823091"/>
                  </a:lnTo>
                  <a:lnTo>
                    <a:pt x="1813103" y="1824918"/>
                  </a:lnTo>
                  <a:lnTo>
                    <a:pt x="1815606" y="1826973"/>
                  </a:lnTo>
                  <a:lnTo>
                    <a:pt x="1818337" y="1829028"/>
                  </a:lnTo>
                  <a:lnTo>
                    <a:pt x="1820385" y="1831769"/>
                  </a:lnTo>
                  <a:lnTo>
                    <a:pt x="1822206" y="1834281"/>
                  </a:lnTo>
                  <a:lnTo>
                    <a:pt x="1823799" y="1837250"/>
                  </a:lnTo>
                  <a:lnTo>
                    <a:pt x="1824709" y="1840219"/>
                  </a:lnTo>
                  <a:lnTo>
                    <a:pt x="1825847" y="1842959"/>
                  </a:lnTo>
                  <a:lnTo>
                    <a:pt x="1826530" y="1845928"/>
                  </a:lnTo>
                  <a:lnTo>
                    <a:pt x="1826985" y="1848897"/>
                  </a:lnTo>
                  <a:lnTo>
                    <a:pt x="1827213" y="1851409"/>
                  </a:lnTo>
                  <a:lnTo>
                    <a:pt x="1827213" y="1854378"/>
                  </a:lnTo>
                  <a:lnTo>
                    <a:pt x="1826530" y="1856891"/>
                  </a:lnTo>
                  <a:lnTo>
                    <a:pt x="1826302" y="1859631"/>
                  </a:lnTo>
                  <a:lnTo>
                    <a:pt x="1825620" y="1861915"/>
                  </a:lnTo>
                  <a:lnTo>
                    <a:pt x="1824709" y="1864427"/>
                  </a:lnTo>
                  <a:lnTo>
                    <a:pt x="1823799" y="1866483"/>
                  </a:lnTo>
                  <a:lnTo>
                    <a:pt x="1822434" y="1868766"/>
                  </a:lnTo>
                  <a:lnTo>
                    <a:pt x="1821296" y="1870593"/>
                  </a:lnTo>
                  <a:lnTo>
                    <a:pt x="1819930" y="1872420"/>
                  </a:lnTo>
                  <a:lnTo>
                    <a:pt x="1818337" y="1874247"/>
                  </a:lnTo>
                  <a:lnTo>
                    <a:pt x="1816744" y="1875846"/>
                  </a:lnTo>
                  <a:lnTo>
                    <a:pt x="1814923" y="1877445"/>
                  </a:lnTo>
                  <a:lnTo>
                    <a:pt x="1813103" y="1878815"/>
                  </a:lnTo>
                  <a:lnTo>
                    <a:pt x="1811282" y="1879957"/>
                  </a:lnTo>
                  <a:lnTo>
                    <a:pt x="1809006" y="1880870"/>
                  </a:lnTo>
                  <a:lnTo>
                    <a:pt x="1806958" y="1882012"/>
                  </a:lnTo>
                  <a:lnTo>
                    <a:pt x="1804910" y="1882697"/>
                  </a:lnTo>
                  <a:lnTo>
                    <a:pt x="1802634" y="1883383"/>
                  </a:lnTo>
                  <a:lnTo>
                    <a:pt x="1800358" y="1883839"/>
                  </a:lnTo>
                  <a:lnTo>
                    <a:pt x="1798082" y="1884068"/>
                  </a:lnTo>
                  <a:lnTo>
                    <a:pt x="1796034" y="1884296"/>
                  </a:lnTo>
                  <a:lnTo>
                    <a:pt x="1793531" y="1884296"/>
                  </a:lnTo>
                  <a:lnTo>
                    <a:pt x="1791255" y="1884068"/>
                  </a:lnTo>
                  <a:lnTo>
                    <a:pt x="1788979" y="1883839"/>
                  </a:lnTo>
                  <a:lnTo>
                    <a:pt x="1786703" y="1883383"/>
                  </a:lnTo>
                  <a:lnTo>
                    <a:pt x="1784428" y="1882469"/>
                  </a:lnTo>
                  <a:lnTo>
                    <a:pt x="1782379" y="1881784"/>
                  </a:lnTo>
                  <a:lnTo>
                    <a:pt x="1779876" y="1880642"/>
                  </a:lnTo>
                  <a:lnTo>
                    <a:pt x="1777828" y="1879272"/>
                  </a:lnTo>
                  <a:lnTo>
                    <a:pt x="1775780" y="1878130"/>
                  </a:lnTo>
                  <a:lnTo>
                    <a:pt x="1773959" y="1876531"/>
                  </a:lnTo>
                  <a:lnTo>
                    <a:pt x="1771911" y="1874704"/>
                  </a:lnTo>
                  <a:lnTo>
                    <a:pt x="1770090" y="1872420"/>
                  </a:lnTo>
                  <a:lnTo>
                    <a:pt x="1768725" y="1870593"/>
                  </a:lnTo>
                  <a:lnTo>
                    <a:pt x="1767359" y="1868766"/>
                  </a:lnTo>
                  <a:lnTo>
                    <a:pt x="1765994" y="1866939"/>
                  </a:lnTo>
                  <a:lnTo>
                    <a:pt x="1765083" y="1864884"/>
                  </a:lnTo>
                  <a:lnTo>
                    <a:pt x="1763490" y="1860773"/>
                  </a:lnTo>
                  <a:lnTo>
                    <a:pt x="1762580" y="1856434"/>
                  </a:lnTo>
                  <a:lnTo>
                    <a:pt x="1762125" y="1852095"/>
                  </a:lnTo>
                  <a:lnTo>
                    <a:pt x="1762352" y="1847755"/>
                  </a:lnTo>
                  <a:lnTo>
                    <a:pt x="1763263" y="1843645"/>
                  </a:lnTo>
                  <a:lnTo>
                    <a:pt x="1764628" y="1839305"/>
                  </a:lnTo>
                  <a:lnTo>
                    <a:pt x="1766449" y="1835423"/>
                  </a:lnTo>
                  <a:lnTo>
                    <a:pt x="1768725" y="1831769"/>
                  </a:lnTo>
                  <a:lnTo>
                    <a:pt x="1770318" y="1830170"/>
                  </a:lnTo>
                  <a:lnTo>
                    <a:pt x="1771911" y="1828572"/>
                  </a:lnTo>
                  <a:lnTo>
                    <a:pt x="1773504" y="1826973"/>
                  </a:lnTo>
                  <a:lnTo>
                    <a:pt x="1775324" y="1825603"/>
                  </a:lnTo>
                  <a:lnTo>
                    <a:pt x="1777145" y="1824461"/>
                  </a:lnTo>
                  <a:lnTo>
                    <a:pt x="1779193" y="1823091"/>
                  </a:lnTo>
                  <a:lnTo>
                    <a:pt x="1781242" y="1821949"/>
                  </a:lnTo>
                  <a:lnTo>
                    <a:pt x="1783745" y="1821263"/>
                  </a:lnTo>
                  <a:lnTo>
                    <a:pt x="1786248" y="1820350"/>
                  </a:lnTo>
                  <a:lnTo>
                    <a:pt x="1788524" y="1819893"/>
                  </a:lnTo>
                  <a:lnTo>
                    <a:pt x="1791483" y="1819436"/>
                  </a:lnTo>
                  <a:lnTo>
                    <a:pt x="1794214" y="1819208"/>
                  </a:lnTo>
                  <a:close/>
                  <a:moveTo>
                    <a:pt x="1381009" y="1817620"/>
                  </a:moveTo>
                  <a:lnTo>
                    <a:pt x="1385397" y="1818286"/>
                  </a:lnTo>
                  <a:lnTo>
                    <a:pt x="1389091" y="1819174"/>
                  </a:lnTo>
                  <a:lnTo>
                    <a:pt x="1393017" y="1820506"/>
                  </a:lnTo>
                  <a:lnTo>
                    <a:pt x="1396480" y="1822061"/>
                  </a:lnTo>
                  <a:lnTo>
                    <a:pt x="1399251" y="1824059"/>
                  </a:lnTo>
                  <a:lnTo>
                    <a:pt x="1402022" y="1826057"/>
                  </a:lnTo>
                  <a:lnTo>
                    <a:pt x="1404331" y="1828499"/>
                  </a:lnTo>
                  <a:lnTo>
                    <a:pt x="1406178" y="1830942"/>
                  </a:lnTo>
                  <a:lnTo>
                    <a:pt x="1408026" y="1833828"/>
                  </a:lnTo>
                  <a:lnTo>
                    <a:pt x="1409642" y="1836270"/>
                  </a:lnTo>
                  <a:lnTo>
                    <a:pt x="1410797" y="1839379"/>
                  </a:lnTo>
                  <a:lnTo>
                    <a:pt x="1411489" y="1842265"/>
                  </a:lnTo>
                  <a:lnTo>
                    <a:pt x="1412413" y="1845152"/>
                  </a:lnTo>
                  <a:lnTo>
                    <a:pt x="1412644" y="1847816"/>
                  </a:lnTo>
                  <a:lnTo>
                    <a:pt x="1412875" y="1850702"/>
                  </a:lnTo>
                  <a:lnTo>
                    <a:pt x="1412644" y="1853145"/>
                  </a:lnTo>
                  <a:lnTo>
                    <a:pt x="1412413" y="1855809"/>
                  </a:lnTo>
                  <a:lnTo>
                    <a:pt x="1411720" y="1858251"/>
                  </a:lnTo>
                  <a:lnTo>
                    <a:pt x="1411027" y="1860693"/>
                  </a:lnTo>
                  <a:lnTo>
                    <a:pt x="1410104" y="1862914"/>
                  </a:lnTo>
                  <a:lnTo>
                    <a:pt x="1409180" y="1864912"/>
                  </a:lnTo>
                  <a:lnTo>
                    <a:pt x="1408026" y="1867132"/>
                  </a:lnTo>
                  <a:lnTo>
                    <a:pt x="1406640" y="1868909"/>
                  </a:lnTo>
                  <a:lnTo>
                    <a:pt x="1405255" y="1870685"/>
                  </a:lnTo>
                  <a:lnTo>
                    <a:pt x="1403869" y="1872461"/>
                  </a:lnTo>
                  <a:lnTo>
                    <a:pt x="1402022" y="1873793"/>
                  </a:lnTo>
                  <a:lnTo>
                    <a:pt x="1400406" y="1875125"/>
                  </a:lnTo>
                  <a:lnTo>
                    <a:pt x="1398558" y="1876457"/>
                  </a:lnTo>
                  <a:lnTo>
                    <a:pt x="1396711" y="1877568"/>
                  </a:lnTo>
                  <a:lnTo>
                    <a:pt x="1394402" y="1878456"/>
                  </a:lnTo>
                  <a:lnTo>
                    <a:pt x="1392555" y="1879344"/>
                  </a:lnTo>
                  <a:lnTo>
                    <a:pt x="1390477" y="1879788"/>
                  </a:lnTo>
                  <a:lnTo>
                    <a:pt x="1388167" y="1880232"/>
                  </a:lnTo>
                  <a:lnTo>
                    <a:pt x="1386089" y="1880898"/>
                  </a:lnTo>
                  <a:lnTo>
                    <a:pt x="1383780" y="1881120"/>
                  </a:lnTo>
                  <a:lnTo>
                    <a:pt x="1381702" y="1881120"/>
                  </a:lnTo>
                  <a:lnTo>
                    <a:pt x="1379393" y="1880898"/>
                  </a:lnTo>
                  <a:lnTo>
                    <a:pt x="1377315" y="1880676"/>
                  </a:lnTo>
                  <a:lnTo>
                    <a:pt x="1374775" y="1880232"/>
                  </a:lnTo>
                  <a:lnTo>
                    <a:pt x="1372697" y="1879566"/>
                  </a:lnTo>
                  <a:lnTo>
                    <a:pt x="1370618" y="1878900"/>
                  </a:lnTo>
                  <a:lnTo>
                    <a:pt x="1368540" y="1878012"/>
                  </a:lnTo>
                  <a:lnTo>
                    <a:pt x="1366231" y="1876680"/>
                  </a:lnTo>
                  <a:lnTo>
                    <a:pt x="1364153" y="1875569"/>
                  </a:lnTo>
                  <a:lnTo>
                    <a:pt x="1362075" y="1874237"/>
                  </a:lnTo>
                  <a:lnTo>
                    <a:pt x="1360227" y="1872461"/>
                  </a:lnTo>
                  <a:lnTo>
                    <a:pt x="1358380" y="1870685"/>
                  </a:lnTo>
                  <a:lnTo>
                    <a:pt x="1356764" y="1868686"/>
                  </a:lnTo>
                  <a:lnTo>
                    <a:pt x="1355147" y="1866688"/>
                  </a:lnTo>
                  <a:lnTo>
                    <a:pt x="1353993" y="1864912"/>
                  </a:lnTo>
                  <a:lnTo>
                    <a:pt x="1351915" y="1860916"/>
                  </a:lnTo>
                  <a:lnTo>
                    <a:pt x="1350298" y="1856919"/>
                  </a:lnTo>
                  <a:lnTo>
                    <a:pt x="1349606" y="1852478"/>
                  </a:lnTo>
                  <a:lnTo>
                    <a:pt x="1349375" y="1848482"/>
                  </a:lnTo>
                  <a:lnTo>
                    <a:pt x="1349606" y="1844041"/>
                  </a:lnTo>
                  <a:lnTo>
                    <a:pt x="1350298" y="1840045"/>
                  </a:lnTo>
                  <a:lnTo>
                    <a:pt x="1351684" y="1836048"/>
                  </a:lnTo>
                  <a:lnTo>
                    <a:pt x="1353531" y="1832274"/>
                  </a:lnTo>
                  <a:lnTo>
                    <a:pt x="1355840" y="1828943"/>
                  </a:lnTo>
                  <a:lnTo>
                    <a:pt x="1357226" y="1827389"/>
                  </a:lnTo>
                  <a:lnTo>
                    <a:pt x="1358842" y="1825835"/>
                  </a:lnTo>
                  <a:lnTo>
                    <a:pt x="1360458" y="1824503"/>
                  </a:lnTo>
                  <a:lnTo>
                    <a:pt x="1362306" y="1823171"/>
                  </a:lnTo>
                  <a:lnTo>
                    <a:pt x="1364153" y="1822061"/>
                  </a:lnTo>
                  <a:lnTo>
                    <a:pt x="1366231" y="1820950"/>
                  </a:lnTo>
                  <a:lnTo>
                    <a:pt x="1368540" y="1820062"/>
                  </a:lnTo>
                  <a:lnTo>
                    <a:pt x="1370849" y="1819174"/>
                  </a:lnTo>
                  <a:lnTo>
                    <a:pt x="1373158" y="1818730"/>
                  </a:lnTo>
                  <a:lnTo>
                    <a:pt x="1375698" y="1818286"/>
                  </a:lnTo>
                  <a:lnTo>
                    <a:pt x="1378238" y="1817842"/>
                  </a:lnTo>
                  <a:lnTo>
                    <a:pt x="1381009" y="1817620"/>
                  </a:lnTo>
                  <a:close/>
                  <a:moveTo>
                    <a:pt x="1999453" y="1812858"/>
                  </a:moveTo>
                  <a:lnTo>
                    <a:pt x="2003778" y="1813313"/>
                  </a:lnTo>
                  <a:lnTo>
                    <a:pt x="2007874" y="1813768"/>
                  </a:lnTo>
                  <a:lnTo>
                    <a:pt x="2011516" y="1815134"/>
                  </a:lnTo>
                  <a:lnTo>
                    <a:pt x="2014930" y="1816272"/>
                  </a:lnTo>
                  <a:lnTo>
                    <a:pt x="2017661" y="1818092"/>
                  </a:lnTo>
                  <a:lnTo>
                    <a:pt x="2020620" y="1820368"/>
                  </a:lnTo>
                  <a:lnTo>
                    <a:pt x="2022896" y="1822416"/>
                  </a:lnTo>
                  <a:lnTo>
                    <a:pt x="2025172" y="1824920"/>
                  </a:lnTo>
                  <a:lnTo>
                    <a:pt x="2026993" y="1827651"/>
                  </a:lnTo>
                  <a:lnTo>
                    <a:pt x="2028586" y="1830154"/>
                  </a:lnTo>
                  <a:lnTo>
                    <a:pt x="2029496" y="1833113"/>
                  </a:lnTo>
                  <a:lnTo>
                    <a:pt x="2030634" y="1836071"/>
                  </a:lnTo>
                  <a:lnTo>
                    <a:pt x="2031317" y="1838802"/>
                  </a:lnTo>
                  <a:lnTo>
                    <a:pt x="2031545" y="1841761"/>
                  </a:lnTo>
                  <a:lnTo>
                    <a:pt x="2032000" y="1844719"/>
                  </a:lnTo>
                  <a:lnTo>
                    <a:pt x="2032000" y="1847223"/>
                  </a:lnTo>
                  <a:lnTo>
                    <a:pt x="2031545" y="1849954"/>
                  </a:lnTo>
                  <a:lnTo>
                    <a:pt x="2031089" y="1852457"/>
                  </a:lnTo>
                  <a:lnTo>
                    <a:pt x="2030634" y="1854960"/>
                  </a:lnTo>
                  <a:lnTo>
                    <a:pt x="2029724" y="1857236"/>
                  </a:lnTo>
                  <a:lnTo>
                    <a:pt x="2028813" y="1859512"/>
                  </a:lnTo>
                  <a:lnTo>
                    <a:pt x="2027675" y="1861788"/>
                  </a:lnTo>
                  <a:lnTo>
                    <a:pt x="2026310" y="1863836"/>
                  </a:lnTo>
                  <a:lnTo>
                    <a:pt x="2025172" y="1865657"/>
                  </a:lnTo>
                  <a:lnTo>
                    <a:pt x="2023579" y="1867477"/>
                  </a:lnTo>
                  <a:lnTo>
                    <a:pt x="2021985" y="1869070"/>
                  </a:lnTo>
                  <a:lnTo>
                    <a:pt x="2020165" y="1870663"/>
                  </a:lnTo>
                  <a:lnTo>
                    <a:pt x="2018344" y="1871801"/>
                  </a:lnTo>
                  <a:lnTo>
                    <a:pt x="2016523" y="1873167"/>
                  </a:lnTo>
                  <a:lnTo>
                    <a:pt x="2014702" y="1874305"/>
                  </a:lnTo>
                  <a:lnTo>
                    <a:pt x="2010378" y="1876125"/>
                  </a:lnTo>
                  <a:lnTo>
                    <a:pt x="2006054" y="1877263"/>
                  </a:lnTo>
                  <a:lnTo>
                    <a:pt x="2003778" y="1877718"/>
                  </a:lnTo>
                  <a:lnTo>
                    <a:pt x="2001502" y="1877718"/>
                  </a:lnTo>
                  <a:lnTo>
                    <a:pt x="1999453" y="1877946"/>
                  </a:lnTo>
                  <a:lnTo>
                    <a:pt x="1996950" y="1877718"/>
                  </a:lnTo>
                  <a:lnTo>
                    <a:pt x="1994901" y="1877491"/>
                  </a:lnTo>
                  <a:lnTo>
                    <a:pt x="1992625" y="1876808"/>
                  </a:lnTo>
                  <a:lnTo>
                    <a:pt x="1990577" y="1876353"/>
                  </a:lnTo>
                  <a:lnTo>
                    <a:pt x="1988073" y="1875670"/>
                  </a:lnTo>
                  <a:lnTo>
                    <a:pt x="1986025" y="1874532"/>
                  </a:lnTo>
                  <a:lnTo>
                    <a:pt x="1983976" y="1873167"/>
                  </a:lnTo>
                  <a:lnTo>
                    <a:pt x="1982156" y="1871801"/>
                  </a:lnTo>
                  <a:lnTo>
                    <a:pt x="1980107" y="1870436"/>
                  </a:lnTo>
                  <a:lnTo>
                    <a:pt x="1978286" y="1868843"/>
                  </a:lnTo>
                  <a:lnTo>
                    <a:pt x="1976238" y="1866567"/>
                  </a:lnTo>
                  <a:lnTo>
                    <a:pt x="1975100" y="1864746"/>
                  </a:lnTo>
                  <a:lnTo>
                    <a:pt x="1973735" y="1862926"/>
                  </a:lnTo>
                  <a:lnTo>
                    <a:pt x="1972369" y="1861105"/>
                  </a:lnTo>
                  <a:lnTo>
                    <a:pt x="1971459" y="1859057"/>
                  </a:lnTo>
                  <a:lnTo>
                    <a:pt x="1969865" y="1854960"/>
                  </a:lnTo>
                  <a:lnTo>
                    <a:pt x="1968955" y="1850636"/>
                  </a:lnTo>
                  <a:lnTo>
                    <a:pt x="1968500" y="1846312"/>
                  </a:lnTo>
                  <a:lnTo>
                    <a:pt x="1968500" y="1841988"/>
                  </a:lnTo>
                  <a:lnTo>
                    <a:pt x="1969183" y="1837892"/>
                  </a:lnTo>
                  <a:lnTo>
                    <a:pt x="1970548" y="1833568"/>
                  </a:lnTo>
                  <a:lnTo>
                    <a:pt x="1972369" y="1829699"/>
                  </a:lnTo>
                  <a:lnTo>
                    <a:pt x="1974873" y="1826058"/>
                  </a:lnTo>
                  <a:lnTo>
                    <a:pt x="1977604" y="1822644"/>
                  </a:lnTo>
                  <a:lnTo>
                    <a:pt x="1979197" y="1821051"/>
                  </a:lnTo>
                  <a:lnTo>
                    <a:pt x="1981018" y="1819685"/>
                  </a:lnTo>
                  <a:lnTo>
                    <a:pt x="1982838" y="1818548"/>
                  </a:lnTo>
                  <a:lnTo>
                    <a:pt x="1984659" y="1817182"/>
                  </a:lnTo>
                  <a:lnTo>
                    <a:pt x="1987163" y="1816044"/>
                  </a:lnTo>
                  <a:lnTo>
                    <a:pt x="1989211" y="1815134"/>
                  </a:lnTo>
                  <a:lnTo>
                    <a:pt x="1991487" y="1814224"/>
                  </a:lnTo>
                  <a:lnTo>
                    <a:pt x="1994218" y="1813768"/>
                  </a:lnTo>
                  <a:lnTo>
                    <a:pt x="1996722" y="1813313"/>
                  </a:lnTo>
                  <a:lnTo>
                    <a:pt x="1999453" y="1812858"/>
                  </a:lnTo>
                  <a:close/>
                  <a:moveTo>
                    <a:pt x="1183821" y="1809683"/>
                  </a:moveTo>
                  <a:lnTo>
                    <a:pt x="1186542" y="1809683"/>
                  </a:lnTo>
                  <a:lnTo>
                    <a:pt x="1190625" y="1810138"/>
                  </a:lnTo>
                  <a:lnTo>
                    <a:pt x="1194253" y="1811276"/>
                  </a:lnTo>
                  <a:lnTo>
                    <a:pt x="1197655" y="1812869"/>
                  </a:lnTo>
                  <a:lnTo>
                    <a:pt x="1200830" y="1814462"/>
                  </a:lnTo>
                  <a:lnTo>
                    <a:pt x="1203778" y="1816510"/>
                  </a:lnTo>
                  <a:lnTo>
                    <a:pt x="1206046" y="1818786"/>
                  </a:lnTo>
                  <a:lnTo>
                    <a:pt x="1208314" y="1821290"/>
                  </a:lnTo>
                  <a:lnTo>
                    <a:pt x="1210128" y="1823793"/>
                  </a:lnTo>
                  <a:lnTo>
                    <a:pt x="1211716" y="1826752"/>
                  </a:lnTo>
                  <a:lnTo>
                    <a:pt x="1213077" y="1829483"/>
                  </a:lnTo>
                  <a:lnTo>
                    <a:pt x="1214210" y="1832441"/>
                  </a:lnTo>
                  <a:lnTo>
                    <a:pt x="1214891" y="1835400"/>
                  </a:lnTo>
                  <a:lnTo>
                    <a:pt x="1215798" y="1838131"/>
                  </a:lnTo>
                  <a:lnTo>
                    <a:pt x="1216025" y="1841089"/>
                  </a:lnTo>
                  <a:lnTo>
                    <a:pt x="1216025" y="1844048"/>
                  </a:lnTo>
                  <a:lnTo>
                    <a:pt x="1216025" y="1846779"/>
                  </a:lnTo>
                  <a:lnTo>
                    <a:pt x="1215344" y="1849282"/>
                  </a:lnTo>
                  <a:lnTo>
                    <a:pt x="1214891" y="1851558"/>
                  </a:lnTo>
                  <a:lnTo>
                    <a:pt x="1214437" y="1854061"/>
                  </a:lnTo>
                  <a:lnTo>
                    <a:pt x="1213530" y="1856109"/>
                  </a:lnTo>
                  <a:lnTo>
                    <a:pt x="1212850" y="1858158"/>
                  </a:lnTo>
                  <a:lnTo>
                    <a:pt x="1211716" y="1860206"/>
                  </a:lnTo>
                  <a:lnTo>
                    <a:pt x="1210582" y="1862027"/>
                  </a:lnTo>
                  <a:lnTo>
                    <a:pt x="1209448" y="1863620"/>
                  </a:lnTo>
                  <a:lnTo>
                    <a:pt x="1206500" y="1866806"/>
                  </a:lnTo>
                  <a:lnTo>
                    <a:pt x="1203325" y="1869537"/>
                  </a:lnTo>
                  <a:lnTo>
                    <a:pt x="1200150" y="1871585"/>
                  </a:lnTo>
                  <a:lnTo>
                    <a:pt x="1196067" y="1873178"/>
                  </a:lnTo>
                  <a:lnTo>
                    <a:pt x="1192439" y="1874088"/>
                  </a:lnTo>
                  <a:lnTo>
                    <a:pt x="1188357" y="1874771"/>
                  </a:lnTo>
                  <a:lnTo>
                    <a:pt x="1184274" y="1874316"/>
                  </a:lnTo>
                  <a:lnTo>
                    <a:pt x="1180419" y="1873633"/>
                  </a:lnTo>
                  <a:lnTo>
                    <a:pt x="1178378" y="1872723"/>
                  </a:lnTo>
                  <a:lnTo>
                    <a:pt x="1176337" y="1872040"/>
                  </a:lnTo>
                  <a:lnTo>
                    <a:pt x="1174523" y="1871357"/>
                  </a:lnTo>
                  <a:lnTo>
                    <a:pt x="1172708" y="1869992"/>
                  </a:lnTo>
                  <a:lnTo>
                    <a:pt x="1170894" y="1868626"/>
                  </a:lnTo>
                  <a:lnTo>
                    <a:pt x="1168853" y="1867261"/>
                  </a:lnTo>
                  <a:lnTo>
                    <a:pt x="1167039" y="1865668"/>
                  </a:lnTo>
                  <a:lnTo>
                    <a:pt x="1165224" y="1863847"/>
                  </a:lnTo>
                  <a:lnTo>
                    <a:pt x="1164090" y="1861799"/>
                  </a:lnTo>
                  <a:lnTo>
                    <a:pt x="1162730" y="1859978"/>
                  </a:lnTo>
                  <a:lnTo>
                    <a:pt x="1161369" y="1857930"/>
                  </a:lnTo>
                  <a:lnTo>
                    <a:pt x="1160235" y="1855882"/>
                  </a:lnTo>
                  <a:lnTo>
                    <a:pt x="1158874" y="1851558"/>
                  </a:lnTo>
                  <a:lnTo>
                    <a:pt x="1157740" y="1847234"/>
                  </a:lnTo>
                  <a:lnTo>
                    <a:pt x="1157287" y="1842682"/>
                  </a:lnTo>
                  <a:lnTo>
                    <a:pt x="1157287" y="1838131"/>
                  </a:lnTo>
                  <a:lnTo>
                    <a:pt x="1157740" y="1833807"/>
                  </a:lnTo>
                  <a:lnTo>
                    <a:pt x="1159101" y="1829483"/>
                  </a:lnTo>
                  <a:lnTo>
                    <a:pt x="1160689" y="1825386"/>
                  </a:lnTo>
                  <a:lnTo>
                    <a:pt x="1162956" y="1821745"/>
                  </a:lnTo>
                  <a:lnTo>
                    <a:pt x="1164317" y="1819924"/>
                  </a:lnTo>
                  <a:lnTo>
                    <a:pt x="1165678" y="1818331"/>
                  </a:lnTo>
                  <a:lnTo>
                    <a:pt x="1167039" y="1816738"/>
                  </a:lnTo>
                  <a:lnTo>
                    <a:pt x="1168853" y="1815373"/>
                  </a:lnTo>
                  <a:lnTo>
                    <a:pt x="1170894" y="1814235"/>
                  </a:lnTo>
                  <a:lnTo>
                    <a:pt x="1172708" y="1813097"/>
                  </a:lnTo>
                  <a:lnTo>
                    <a:pt x="1174749" y="1811959"/>
                  </a:lnTo>
                  <a:lnTo>
                    <a:pt x="1176790" y="1811276"/>
                  </a:lnTo>
                  <a:lnTo>
                    <a:pt x="1179058" y="1810366"/>
                  </a:lnTo>
                  <a:lnTo>
                    <a:pt x="1181553" y="1810138"/>
                  </a:lnTo>
                  <a:lnTo>
                    <a:pt x="1183821" y="1809683"/>
                  </a:lnTo>
                  <a:close/>
                  <a:moveTo>
                    <a:pt x="2199381" y="1803333"/>
                  </a:moveTo>
                  <a:lnTo>
                    <a:pt x="2203402" y="1803333"/>
                  </a:lnTo>
                  <a:lnTo>
                    <a:pt x="2207200" y="1804021"/>
                  </a:lnTo>
                  <a:lnTo>
                    <a:pt x="2210775" y="1805167"/>
                  </a:lnTo>
                  <a:lnTo>
                    <a:pt x="2213903" y="1806542"/>
                  </a:lnTo>
                  <a:lnTo>
                    <a:pt x="2216808" y="1807917"/>
                  </a:lnTo>
                  <a:lnTo>
                    <a:pt x="2219265" y="1810209"/>
                  </a:lnTo>
                  <a:lnTo>
                    <a:pt x="2221723" y="1812271"/>
                  </a:lnTo>
                  <a:lnTo>
                    <a:pt x="2223734" y="1814792"/>
                  </a:lnTo>
                  <a:lnTo>
                    <a:pt x="2225521" y="1817313"/>
                  </a:lnTo>
                  <a:lnTo>
                    <a:pt x="2227085" y="1820063"/>
                  </a:lnTo>
                  <a:lnTo>
                    <a:pt x="2228426" y="1823043"/>
                  </a:lnTo>
                  <a:lnTo>
                    <a:pt x="2229096" y="1825793"/>
                  </a:lnTo>
                  <a:lnTo>
                    <a:pt x="2229990" y="1828543"/>
                  </a:lnTo>
                  <a:lnTo>
                    <a:pt x="2230437" y="1831523"/>
                  </a:lnTo>
                  <a:lnTo>
                    <a:pt x="2230437" y="1834502"/>
                  </a:lnTo>
                  <a:lnTo>
                    <a:pt x="2230437" y="1837023"/>
                  </a:lnTo>
                  <a:lnTo>
                    <a:pt x="2230213" y="1840002"/>
                  </a:lnTo>
                  <a:lnTo>
                    <a:pt x="2229990" y="1842294"/>
                  </a:lnTo>
                  <a:lnTo>
                    <a:pt x="2229096" y="1845044"/>
                  </a:lnTo>
                  <a:lnTo>
                    <a:pt x="2228426" y="1847336"/>
                  </a:lnTo>
                  <a:lnTo>
                    <a:pt x="2227532" y="1849628"/>
                  </a:lnTo>
                  <a:lnTo>
                    <a:pt x="2226639" y="1851920"/>
                  </a:lnTo>
                  <a:lnTo>
                    <a:pt x="2225298" y="1853983"/>
                  </a:lnTo>
                  <a:lnTo>
                    <a:pt x="2223957" y="1855816"/>
                  </a:lnTo>
                  <a:lnTo>
                    <a:pt x="2222617" y="1857649"/>
                  </a:lnTo>
                  <a:lnTo>
                    <a:pt x="2221053" y="1859254"/>
                  </a:lnTo>
                  <a:lnTo>
                    <a:pt x="2219712" y="1860858"/>
                  </a:lnTo>
                  <a:lnTo>
                    <a:pt x="2217925" y="1862233"/>
                  </a:lnTo>
                  <a:lnTo>
                    <a:pt x="2214127" y="1864754"/>
                  </a:lnTo>
                  <a:lnTo>
                    <a:pt x="2210328" y="1866588"/>
                  </a:lnTo>
                  <a:lnTo>
                    <a:pt x="2206307" y="1867963"/>
                  </a:lnTo>
                  <a:lnTo>
                    <a:pt x="2204072" y="1868192"/>
                  </a:lnTo>
                  <a:lnTo>
                    <a:pt x="2202062" y="1868421"/>
                  </a:lnTo>
                  <a:lnTo>
                    <a:pt x="2199827" y="1868421"/>
                  </a:lnTo>
                  <a:lnTo>
                    <a:pt x="2197817" y="1868421"/>
                  </a:lnTo>
                  <a:lnTo>
                    <a:pt x="2195582" y="1868192"/>
                  </a:lnTo>
                  <a:lnTo>
                    <a:pt x="2193348" y="1867963"/>
                  </a:lnTo>
                  <a:lnTo>
                    <a:pt x="2191337" y="1867046"/>
                  </a:lnTo>
                  <a:lnTo>
                    <a:pt x="2189326" y="1866358"/>
                  </a:lnTo>
                  <a:lnTo>
                    <a:pt x="2187092" y="1865671"/>
                  </a:lnTo>
                  <a:lnTo>
                    <a:pt x="2185305" y="1864296"/>
                  </a:lnTo>
                  <a:lnTo>
                    <a:pt x="2183294" y="1862921"/>
                  </a:lnTo>
                  <a:lnTo>
                    <a:pt x="2181506" y="1861546"/>
                  </a:lnTo>
                  <a:lnTo>
                    <a:pt x="2179719" y="1859712"/>
                  </a:lnTo>
                  <a:lnTo>
                    <a:pt x="2177932" y="1857879"/>
                  </a:lnTo>
                  <a:lnTo>
                    <a:pt x="2176591" y="1856045"/>
                  </a:lnTo>
                  <a:lnTo>
                    <a:pt x="2175474" y="1854212"/>
                  </a:lnTo>
                  <a:lnTo>
                    <a:pt x="2173240" y="1850316"/>
                  </a:lnTo>
                  <a:lnTo>
                    <a:pt x="2171676" y="1845961"/>
                  </a:lnTo>
                  <a:lnTo>
                    <a:pt x="2170782" y="1841836"/>
                  </a:lnTo>
                  <a:lnTo>
                    <a:pt x="2170112" y="1837481"/>
                  </a:lnTo>
                  <a:lnTo>
                    <a:pt x="2170559" y="1833127"/>
                  </a:lnTo>
                  <a:lnTo>
                    <a:pt x="2171005" y="1828772"/>
                  </a:lnTo>
                  <a:lnTo>
                    <a:pt x="2172123" y="1824647"/>
                  </a:lnTo>
                  <a:lnTo>
                    <a:pt x="2173910" y="1820751"/>
                  </a:lnTo>
                  <a:lnTo>
                    <a:pt x="2175921" y="1817084"/>
                  </a:lnTo>
                  <a:lnTo>
                    <a:pt x="2178602" y="1813646"/>
                  </a:lnTo>
                  <a:lnTo>
                    <a:pt x="2180166" y="1812042"/>
                  </a:lnTo>
                  <a:lnTo>
                    <a:pt x="2181730" y="1810438"/>
                  </a:lnTo>
                  <a:lnTo>
                    <a:pt x="2183517" y="1809063"/>
                  </a:lnTo>
                  <a:lnTo>
                    <a:pt x="2185305" y="1807688"/>
                  </a:lnTo>
                  <a:lnTo>
                    <a:pt x="2187539" y="1806771"/>
                  </a:lnTo>
                  <a:lnTo>
                    <a:pt x="2189773" y="1805625"/>
                  </a:lnTo>
                  <a:lnTo>
                    <a:pt x="2191784" y="1804937"/>
                  </a:lnTo>
                  <a:lnTo>
                    <a:pt x="2194242" y="1804021"/>
                  </a:lnTo>
                  <a:lnTo>
                    <a:pt x="2196699" y="1803562"/>
                  </a:lnTo>
                  <a:lnTo>
                    <a:pt x="2199381" y="1803333"/>
                  </a:lnTo>
                  <a:close/>
                  <a:moveTo>
                    <a:pt x="1021896" y="1798570"/>
                  </a:moveTo>
                  <a:lnTo>
                    <a:pt x="1025752" y="1799253"/>
                  </a:lnTo>
                  <a:lnTo>
                    <a:pt x="1029380" y="1800391"/>
                  </a:lnTo>
                  <a:lnTo>
                    <a:pt x="1032555" y="1801984"/>
                  </a:lnTo>
                  <a:lnTo>
                    <a:pt x="1035277" y="1803804"/>
                  </a:lnTo>
                  <a:lnTo>
                    <a:pt x="1037998" y="1805853"/>
                  </a:lnTo>
                  <a:lnTo>
                    <a:pt x="1040266" y="1807901"/>
                  </a:lnTo>
                  <a:lnTo>
                    <a:pt x="1042307" y="1810632"/>
                  </a:lnTo>
                  <a:lnTo>
                    <a:pt x="1044122" y="1813363"/>
                  </a:lnTo>
                  <a:lnTo>
                    <a:pt x="1045709" y="1816094"/>
                  </a:lnTo>
                  <a:lnTo>
                    <a:pt x="1046843" y="1819052"/>
                  </a:lnTo>
                  <a:lnTo>
                    <a:pt x="1047750" y="1822011"/>
                  </a:lnTo>
                  <a:lnTo>
                    <a:pt x="1048657" y="1824742"/>
                  </a:lnTo>
                  <a:lnTo>
                    <a:pt x="1049111" y="1827928"/>
                  </a:lnTo>
                  <a:lnTo>
                    <a:pt x="1049338" y="1830886"/>
                  </a:lnTo>
                  <a:lnTo>
                    <a:pt x="1049338" y="1833617"/>
                  </a:lnTo>
                  <a:lnTo>
                    <a:pt x="1049338" y="1836348"/>
                  </a:lnTo>
                  <a:lnTo>
                    <a:pt x="1049111" y="1838624"/>
                  </a:lnTo>
                  <a:lnTo>
                    <a:pt x="1048657" y="1841128"/>
                  </a:lnTo>
                  <a:lnTo>
                    <a:pt x="1047750" y="1843403"/>
                  </a:lnTo>
                  <a:lnTo>
                    <a:pt x="1047297" y="1845452"/>
                  </a:lnTo>
                  <a:lnTo>
                    <a:pt x="1045482" y="1849776"/>
                  </a:lnTo>
                  <a:lnTo>
                    <a:pt x="1043214" y="1853189"/>
                  </a:lnTo>
                  <a:lnTo>
                    <a:pt x="1040493" y="1856148"/>
                  </a:lnTo>
                  <a:lnTo>
                    <a:pt x="1037318" y="1858879"/>
                  </a:lnTo>
                  <a:lnTo>
                    <a:pt x="1033916" y="1860700"/>
                  </a:lnTo>
                  <a:lnTo>
                    <a:pt x="1030514" y="1862293"/>
                  </a:lnTo>
                  <a:lnTo>
                    <a:pt x="1026886" y="1863203"/>
                  </a:lnTo>
                  <a:lnTo>
                    <a:pt x="1023257" y="1863658"/>
                  </a:lnTo>
                  <a:lnTo>
                    <a:pt x="1019402" y="1863203"/>
                  </a:lnTo>
                  <a:lnTo>
                    <a:pt x="1015773" y="1862520"/>
                  </a:lnTo>
                  <a:lnTo>
                    <a:pt x="1013732" y="1861837"/>
                  </a:lnTo>
                  <a:lnTo>
                    <a:pt x="1011918" y="1860927"/>
                  </a:lnTo>
                  <a:lnTo>
                    <a:pt x="1009877" y="1860017"/>
                  </a:lnTo>
                  <a:lnTo>
                    <a:pt x="1008062" y="1858879"/>
                  </a:lnTo>
                  <a:lnTo>
                    <a:pt x="1006702" y="1857513"/>
                  </a:lnTo>
                  <a:lnTo>
                    <a:pt x="1004661" y="1855920"/>
                  </a:lnTo>
                  <a:lnTo>
                    <a:pt x="1003300" y="1854100"/>
                  </a:lnTo>
                  <a:lnTo>
                    <a:pt x="1001712" y="1852279"/>
                  </a:lnTo>
                  <a:lnTo>
                    <a:pt x="1000125" y="1850458"/>
                  </a:lnTo>
                  <a:lnTo>
                    <a:pt x="998764" y="1848638"/>
                  </a:lnTo>
                  <a:lnTo>
                    <a:pt x="996723" y="1844541"/>
                  </a:lnTo>
                  <a:lnTo>
                    <a:pt x="995362" y="1839990"/>
                  </a:lnTo>
                  <a:lnTo>
                    <a:pt x="994228" y="1835438"/>
                  </a:lnTo>
                  <a:lnTo>
                    <a:pt x="993775" y="1831114"/>
                  </a:lnTo>
                  <a:lnTo>
                    <a:pt x="993775" y="1826562"/>
                  </a:lnTo>
                  <a:lnTo>
                    <a:pt x="994682" y="1822238"/>
                  </a:lnTo>
                  <a:lnTo>
                    <a:pt x="995589" y="1817914"/>
                  </a:lnTo>
                  <a:lnTo>
                    <a:pt x="997177" y="1814046"/>
                  </a:lnTo>
                  <a:lnTo>
                    <a:pt x="999444" y="1810404"/>
                  </a:lnTo>
                  <a:lnTo>
                    <a:pt x="1000578" y="1808584"/>
                  </a:lnTo>
                  <a:lnTo>
                    <a:pt x="1002166" y="1806991"/>
                  </a:lnTo>
                  <a:lnTo>
                    <a:pt x="1003527" y="1805397"/>
                  </a:lnTo>
                  <a:lnTo>
                    <a:pt x="1005114" y="1804032"/>
                  </a:lnTo>
                  <a:lnTo>
                    <a:pt x="1006928" y="1802667"/>
                  </a:lnTo>
                  <a:lnTo>
                    <a:pt x="1008743" y="1801756"/>
                  </a:lnTo>
                  <a:lnTo>
                    <a:pt x="1010557" y="1800846"/>
                  </a:lnTo>
                  <a:lnTo>
                    <a:pt x="1012598" y="1800163"/>
                  </a:lnTo>
                  <a:lnTo>
                    <a:pt x="1014866" y="1799253"/>
                  </a:lnTo>
                  <a:lnTo>
                    <a:pt x="1017134" y="1799025"/>
                  </a:lnTo>
                  <a:lnTo>
                    <a:pt x="1019402" y="1798798"/>
                  </a:lnTo>
                  <a:lnTo>
                    <a:pt x="1021896" y="1798570"/>
                  </a:lnTo>
                  <a:close/>
                  <a:moveTo>
                    <a:pt x="2391683" y="1790633"/>
                  </a:moveTo>
                  <a:lnTo>
                    <a:pt x="2395992" y="1790633"/>
                  </a:lnTo>
                  <a:lnTo>
                    <a:pt x="2399620" y="1791080"/>
                  </a:lnTo>
                  <a:lnTo>
                    <a:pt x="2403022" y="1792198"/>
                  </a:lnTo>
                  <a:lnTo>
                    <a:pt x="2406197" y="1793540"/>
                  </a:lnTo>
                  <a:lnTo>
                    <a:pt x="2408918" y="1794881"/>
                  </a:lnTo>
                  <a:lnTo>
                    <a:pt x="2411640" y="1796670"/>
                  </a:lnTo>
                  <a:lnTo>
                    <a:pt x="2413908" y="1799130"/>
                  </a:lnTo>
                  <a:lnTo>
                    <a:pt x="2415722" y="1801365"/>
                  </a:lnTo>
                  <a:lnTo>
                    <a:pt x="2417536" y="1803825"/>
                  </a:lnTo>
                  <a:lnTo>
                    <a:pt x="2418897" y="1806508"/>
                  </a:lnTo>
                  <a:lnTo>
                    <a:pt x="2420258" y="1809191"/>
                  </a:lnTo>
                  <a:lnTo>
                    <a:pt x="2421165" y="1811874"/>
                  </a:lnTo>
                  <a:lnTo>
                    <a:pt x="2421845" y="1814781"/>
                  </a:lnTo>
                  <a:lnTo>
                    <a:pt x="2422299" y="1817688"/>
                  </a:lnTo>
                  <a:lnTo>
                    <a:pt x="2422526" y="1820371"/>
                  </a:lnTo>
                  <a:lnTo>
                    <a:pt x="2422526" y="1823054"/>
                  </a:lnTo>
                  <a:lnTo>
                    <a:pt x="2422299" y="1825513"/>
                  </a:lnTo>
                  <a:lnTo>
                    <a:pt x="2422072" y="1828196"/>
                  </a:lnTo>
                  <a:lnTo>
                    <a:pt x="2421165" y="1830880"/>
                  </a:lnTo>
                  <a:lnTo>
                    <a:pt x="2420711" y="1833115"/>
                  </a:lnTo>
                  <a:lnTo>
                    <a:pt x="2419804" y="1835351"/>
                  </a:lnTo>
                  <a:lnTo>
                    <a:pt x="2418897" y="1837364"/>
                  </a:lnTo>
                  <a:lnTo>
                    <a:pt x="2417536" y="1839600"/>
                  </a:lnTo>
                  <a:lnTo>
                    <a:pt x="2416629" y="1841388"/>
                  </a:lnTo>
                  <a:lnTo>
                    <a:pt x="2415042" y="1843177"/>
                  </a:lnTo>
                  <a:lnTo>
                    <a:pt x="2413681" y="1844966"/>
                  </a:lnTo>
                  <a:lnTo>
                    <a:pt x="2410279" y="1847873"/>
                  </a:lnTo>
                  <a:lnTo>
                    <a:pt x="2406877" y="1850332"/>
                  </a:lnTo>
                  <a:lnTo>
                    <a:pt x="2403022" y="1852121"/>
                  </a:lnTo>
                  <a:lnTo>
                    <a:pt x="2399167" y="1853462"/>
                  </a:lnTo>
                  <a:lnTo>
                    <a:pt x="2396899" y="1853909"/>
                  </a:lnTo>
                  <a:lnTo>
                    <a:pt x="2394858" y="1854133"/>
                  </a:lnTo>
                  <a:lnTo>
                    <a:pt x="2392817" y="1854133"/>
                  </a:lnTo>
                  <a:lnTo>
                    <a:pt x="2390775" y="1854133"/>
                  </a:lnTo>
                  <a:lnTo>
                    <a:pt x="2388734" y="1854133"/>
                  </a:lnTo>
                  <a:lnTo>
                    <a:pt x="2386467" y="1853686"/>
                  </a:lnTo>
                  <a:lnTo>
                    <a:pt x="2384652" y="1853239"/>
                  </a:lnTo>
                  <a:lnTo>
                    <a:pt x="2382611" y="1852344"/>
                  </a:lnTo>
                  <a:lnTo>
                    <a:pt x="2380570" y="1851674"/>
                  </a:lnTo>
                  <a:lnTo>
                    <a:pt x="2378756" y="1850332"/>
                  </a:lnTo>
                  <a:lnTo>
                    <a:pt x="2376715" y="1849214"/>
                  </a:lnTo>
                  <a:lnTo>
                    <a:pt x="2374674" y="1847873"/>
                  </a:lnTo>
                  <a:lnTo>
                    <a:pt x="2372859" y="1846307"/>
                  </a:lnTo>
                  <a:lnTo>
                    <a:pt x="2371499" y="1844071"/>
                  </a:lnTo>
                  <a:lnTo>
                    <a:pt x="2370138" y="1842506"/>
                  </a:lnTo>
                  <a:lnTo>
                    <a:pt x="2368777" y="1840718"/>
                  </a:lnTo>
                  <a:lnTo>
                    <a:pt x="2366736" y="1836917"/>
                  </a:lnTo>
                  <a:lnTo>
                    <a:pt x="2365148" y="1832892"/>
                  </a:lnTo>
                  <a:lnTo>
                    <a:pt x="2364015" y="1828644"/>
                  </a:lnTo>
                  <a:lnTo>
                    <a:pt x="2363788" y="1824619"/>
                  </a:lnTo>
                  <a:lnTo>
                    <a:pt x="2363788" y="1820147"/>
                  </a:lnTo>
                  <a:lnTo>
                    <a:pt x="2364241" y="1816123"/>
                  </a:lnTo>
                  <a:lnTo>
                    <a:pt x="2365375" y="1811874"/>
                  </a:lnTo>
                  <a:lnTo>
                    <a:pt x="2366963" y="1808073"/>
                  </a:lnTo>
                  <a:lnTo>
                    <a:pt x="2369004" y="1804272"/>
                  </a:lnTo>
                  <a:lnTo>
                    <a:pt x="2371725" y="1800918"/>
                  </a:lnTo>
                  <a:lnTo>
                    <a:pt x="2374674" y="1797788"/>
                  </a:lnTo>
                  <a:lnTo>
                    <a:pt x="2376715" y="1796446"/>
                  </a:lnTo>
                  <a:lnTo>
                    <a:pt x="2378529" y="1795328"/>
                  </a:lnTo>
                  <a:lnTo>
                    <a:pt x="2380343" y="1794211"/>
                  </a:lnTo>
                  <a:lnTo>
                    <a:pt x="2382384" y="1793093"/>
                  </a:lnTo>
                  <a:lnTo>
                    <a:pt x="2384652" y="1792198"/>
                  </a:lnTo>
                  <a:lnTo>
                    <a:pt x="2386693" y="1791304"/>
                  </a:lnTo>
                  <a:lnTo>
                    <a:pt x="2389415" y="1790857"/>
                  </a:lnTo>
                  <a:lnTo>
                    <a:pt x="2391683" y="1790633"/>
                  </a:lnTo>
                  <a:close/>
                  <a:moveTo>
                    <a:pt x="6350" y="1785870"/>
                  </a:moveTo>
                  <a:lnTo>
                    <a:pt x="6585" y="1786317"/>
                  </a:lnTo>
                  <a:lnTo>
                    <a:pt x="7290" y="1792578"/>
                  </a:lnTo>
                  <a:lnTo>
                    <a:pt x="8466" y="1802639"/>
                  </a:lnTo>
                  <a:lnTo>
                    <a:pt x="10818" y="1826787"/>
                  </a:lnTo>
                  <a:lnTo>
                    <a:pt x="12229" y="1839756"/>
                  </a:lnTo>
                  <a:lnTo>
                    <a:pt x="12465" y="1845569"/>
                  </a:lnTo>
                  <a:lnTo>
                    <a:pt x="12700" y="1849370"/>
                  </a:lnTo>
                  <a:lnTo>
                    <a:pt x="12465" y="1848923"/>
                  </a:lnTo>
                  <a:lnTo>
                    <a:pt x="12229" y="1847358"/>
                  </a:lnTo>
                  <a:lnTo>
                    <a:pt x="11053" y="1837743"/>
                  </a:lnTo>
                  <a:lnTo>
                    <a:pt x="7055" y="1799286"/>
                  </a:lnTo>
                  <a:lnTo>
                    <a:pt x="6585" y="1789671"/>
                  </a:lnTo>
                  <a:lnTo>
                    <a:pt x="6350" y="1785870"/>
                  </a:lnTo>
                  <a:close/>
                  <a:moveTo>
                    <a:pt x="846591" y="1784282"/>
                  </a:moveTo>
                  <a:lnTo>
                    <a:pt x="849086" y="1784282"/>
                  </a:lnTo>
                  <a:lnTo>
                    <a:pt x="852714" y="1785192"/>
                  </a:lnTo>
                  <a:lnTo>
                    <a:pt x="855889" y="1786558"/>
                  </a:lnTo>
                  <a:lnTo>
                    <a:pt x="858838" y="1787923"/>
                  </a:lnTo>
                  <a:lnTo>
                    <a:pt x="861559" y="1789972"/>
                  </a:lnTo>
                  <a:lnTo>
                    <a:pt x="863827" y="1792020"/>
                  </a:lnTo>
                  <a:lnTo>
                    <a:pt x="866322" y="1794296"/>
                  </a:lnTo>
                  <a:lnTo>
                    <a:pt x="868136" y="1796571"/>
                  </a:lnTo>
                  <a:lnTo>
                    <a:pt x="869723" y="1799530"/>
                  </a:lnTo>
                  <a:lnTo>
                    <a:pt x="870857" y="1802261"/>
                  </a:lnTo>
                  <a:lnTo>
                    <a:pt x="872218" y="1805447"/>
                  </a:lnTo>
                  <a:lnTo>
                    <a:pt x="873125" y="1808178"/>
                  </a:lnTo>
                  <a:lnTo>
                    <a:pt x="873806" y="1811137"/>
                  </a:lnTo>
                  <a:lnTo>
                    <a:pt x="874259" y="1814323"/>
                  </a:lnTo>
                  <a:lnTo>
                    <a:pt x="874713" y="1817054"/>
                  </a:lnTo>
                  <a:lnTo>
                    <a:pt x="874713" y="1819785"/>
                  </a:lnTo>
                  <a:lnTo>
                    <a:pt x="874259" y="1822743"/>
                  </a:lnTo>
                  <a:lnTo>
                    <a:pt x="873579" y="1827067"/>
                  </a:lnTo>
                  <a:lnTo>
                    <a:pt x="872445" y="1831619"/>
                  </a:lnTo>
                  <a:lnTo>
                    <a:pt x="870631" y="1835260"/>
                  </a:lnTo>
                  <a:lnTo>
                    <a:pt x="868816" y="1838674"/>
                  </a:lnTo>
                  <a:lnTo>
                    <a:pt x="866548" y="1841860"/>
                  </a:lnTo>
                  <a:lnTo>
                    <a:pt x="863827" y="1844136"/>
                  </a:lnTo>
                  <a:lnTo>
                    <a:pt x="861105" y="1846184"/>
                  </a:lnTo>
                  <a:lnTo>
                    <a:pt x="857930" y="1847777"/>
                  </a:lnTo>
                  <a:lnTo>
                    <a:pt x="854529" y="1848915"/>
                  </a:lnTo>
                  <a:lnTo>
                    <a:pt x="851354" y="1849370"/>
                  </a:lnTo>
                  <a:lnTo>
                    <a:pt x="847952" y="1849370"/>
                  </a:lnTo>
                  <a:lnTo>
                    <a:pt x="844323" y="1848687"/>
                  </a:lnTo>
                  <a:lnTo>
                    <a:pt x="840921" y="1847322"/>
                  </a:lnTo>
                  <a:lnTo>
                    <a:pt x="837746" y="1845501"/>
                  </a:lnTo>
                  <a:lnTo>
                    <a:pt x="834345" y="1842998"/>
                  </a:lnTo>
                  <a:lnTo>
                    <a:pt x="831169" y="1840039"/>
                  </a:lnTo>
                  <a:lnTo>
                    <a:pt x="830036" y="1837991"/>
                  </a:lnTo>
                  <a:lnTo>
                    <a:pt x="828448" y="1836170"/>
                  </a:lnTo>
                  <a:lnTo>
                    <a:pt x="827314" y="1834122"/>
                  </a:lnTo>
                  <a:lnTo>
                    <a:pt x="825953" y="1832074"/>
                  </a:lnTo>
                  <a:lnTo>
                    <a:pt x="824366" y="1827522"/>
                  </a:lnTo>
                  <a:lnTo>
                    <a:pt x="823232" y="1822971"/>
                  </a:lnTo>
                  <a:lnTo>
                    <a:pt x="822552" y="1818192"/>
                  </a:lnTo>
                  <a:lnTo>
                    <a:pt x="822325" y="1813412"/>
                  </a:lnTo>
                  <a:lnTo>
                    <a:pt x="822778" y="1809088"/>
                  </a:lnTo>
                  <a:lnTo>
                    <a:pt x="823685" y="1804537"/>
                  </a:lnTo>
                  <a:lnTo>
                    <a:pt x="825273" y="1800440"/>
                  </a:lnTo>
                  <a:lnTo>
                    <a:pt x="827087" y="1796344"/>
                  </a:lnTo>
                  <a:lnTo>
                    <a:pt x="828448" y="1794523"/>
                  </a:lnTo>
                  <a:lnTo>
                    <a:pt x="829582" y="1792930"/>
                  </a:lnTo>
                  <a:lnTo>
                    <a:pt x="830943" y="1791337"/>
                  </a:lnTo>
                  <a:lnTo>
                    <a:pt x="832530" y="1789972"/>
                  </a:lnTo>
                  <a:lnTo>
                    <a:pt x="834118" y="1788606"/>
                  </a:lnTo>
                  <a:lnTo>
                    <a:pt x="835932" y="1787468"/>
                  </a:lnTo>
                  <a:lnTo>
                    <a:pt x="837746" y="1786558"/>
                  </a:lnTo>
                  <a:lnTo>
                    <a:pt x="839787" y="1785648"/>
                  </a:lnTo>
                  <a:lnTo>
                    <a:pt x="842055" y="1785192"/>
                  </a:lnTo>
                  <a:lnTo>
                    <a:pt x="844323" y="1784737"/>
                  </a:lnTo>
                  <a:lnTo>
                    <a:pt x="846591" y="1784282"/>
                  </a:lnTo>
                  <a:close/>
                  <a:moveTo>
                    <a:pt x="35315" y="1774758"/>
                  </a:moveTo>
                  <a:lnTo>
                    <a:pt x="35983" y="1774758"/>
                  </a:lnTo>
                  <a:lnTo>
                    <a:pt x="36652" y="1774985"/>
                  </a:lnTo>
                  <a:lnTo>
                    <a:pt x="37320" y="1776346"/>
                  </a:lnTo>
                  <a:lnTo>
                    <a:pt x="38211" y="1777933"/>
                  </a:lnTo>
                  <a:lnTo>
                    <a:pt x="39771" y="1782015"/>
                  </a:lnTo>
                  <a:lnTo>
                    <a:pt x="40885" y="1787005"/>
                  </a:lnTo>
                  <a:lnTo>
                    <a:pt x="42222" y="1792674"/>
                  </a:lnTo>
                  <a:lnTo>
                    <a:pt x="42890" y="1798571"/>
                  </a:lnTo>
                  <a:lnTo>
                    <a:pt x="43781" y="1804921"/>
                  </a:lnTo>
                  <a:lnTo>
                    <a:pt x="44227" y="1810817"/>
                  </a:lnTo>
                  <a:lnTo>
                    <a:pt x="44450" y="1816260"/>
                  </a:lnTo>
                  <a:lnTo>
                    <a:pt x="44450" y="1822157"/>
                  </a:lnTo>
                  <a:lnTo>
                    <a:pt x="44450" y="1827146"/>
                  </a:lnTo>
                  <a:lnTo>
                    <a:pt x="44227" y="1831228"/>
                  </a:lnTo>
                  <a:lnTo>
                    <a:pt x="43781" y="1834857"/>
                  </a:lnTo>
                  <a:lnTo>
                    <a:pt x="42890" y="1837578"/>
                  </a:lnTo>
                  <a:lnTo>
                    <a:pt x="42222" y="1839166"/>
                  </a:lnTo>
                  <a:lnTo>
                    <a:pt x="41776" y="1839619"/>
                  </a:lnTo>
                  <a:lnTo>
                    <a:pt x="41108" y="1839846"/>
                  </a:lnTo>
                  <a:lnTo>
                    <a:pt x="40662" y="1839846"/>
                  </a:lnTo>
                  <a:lnTo>
                    <a:pt x="40216" y="1839392"/>
                  </a:lnTo>
                  <a:lnTo>
                    <a:pt x="39325" y="1838485"/>
                  </a:lnTo>
                  <a:lnTo>
                    <a:pt x="38657" y="1837578"/>
                  </a:lnTo>
                  <a:lnTo>
                    <a:pt x="37320" y="1834630"/>
                  </a:lnTo>
                  <a:lnTo>
                    <a:pt x="36429" y="1831001"/>
                  </a:lnTo>
                  <a:lnTo>
                    <a:pt x="35092" y="1826466"/>
                  </a:lnTo>
                  <a:lnTo>
                    <a:pt x="34201" y="1821476"/>
                  </a:lnTo>
                  <a:lnTo>
                    <a:pt x="33532" y="1816033"/>
                  </a:lnTo>
                  <a:lnTo>
                    <a:pt x="32641" y="1810590"/>
                  </a:lnTo>
                  <a:lnTo>
                    <a:pt x="32195" y="1804921"/>
                  </a:lnTo>
                  <a:lnTo>
                    <a:pt x="31973" y="1799251"/>
                  </a:lnTo>
                  <a:lnTo>
                    <a:pt x="31750" y="1793808"/>
                  </a:lnTo>
                  <a:lnTo>
                    <a:pt x="31750" y="1788819"/>
                  </a:lnTo>
                  <a:lnTo>
                    <a:pt x="31973" y="1784283"/>
                  </a:lnTo>
                  <a:lnTo>
                    <a:pt x="32418" y="1780655"/>
                  </a:lnTo>
                  <a:lnTo>
                    <a:pt x="33309" y="1777480"/>
                  </a:lnTo>
                  <a:lnTo>
                    <a:pt x="33755" y="1776346"/>
                  </a:lnTo>
                  <a:lnTo>
                    <a:pt x="34201" y="1775665"/>
                  </a:lnTo>
                  <a:lnTo>
                    <a:pt x="34869" y="1774985"/>
                  </a:lnTo>
                  <a:lnTo>
                    <a:pt x="35315" y="1774758"/>
                  </a:lnTo>
                  <a:close/>
                  <a:moveTo>
                    <a:pt x="2575605" y="1773170"/>
                  </a:moveTo>
                  <a:lnTo>
                    <a:pt x="2579234" y="1773170"/>
                  </a:lnTo>
                  <a:lnTo>
                    <a:pt x="2582863" y="1773628"/>
                  </a:lnTo>
                  <a:lnTo>
                    <a:pt x="2586038" y="1774545"/>
                  </a:lnTo>
                  <a:lnTo>
                    <a:pt x="2589213" y="1775691"/>
                  </a:lnTo>
                  <a:lnTo>
                    <a:pt x="2591934" y="1777295"/>
                  </a:lnTo>
                  <a:lnTo>
                    <a:pt x="2594429" y="1779129"/>
                  </a:lnTo>
                  <a:lnTo>
                    <a:pt x="2596470" y="1781421"/>
                  </a:lnTo>
                  <a:lnTo>
                    <a:pt x="2598284" y="1783712"/>
                  </a:lnTo>
                  <a:lnTo>
                    <a:pt x="2600098" y="1786233"/>
                  </a:lnTo>
                  <a:lnTo>
                    <a:pt x="2601459" y="1788984"/>
                  </a:lnTo>
                  <a:lnTo>
                    <a:pt x="2602820" y="1791505"/>
                  </a:lnTo>
                  <a:lnTo>
                    <a:pt x="2603500" y="1794484"/>
                  </a:lnTo>
                  <a:lnTo>
                    <a:pt x="2604407" y="1797463"/>
                  </a:lnTo>
                  <a:lnTo>
                    <a:pt x="2604861" y="1800214"/>
                  </a:lnTo>
                  <a:lnTo>
                    <a:pt x="2605088" y="1803193"/>
                  </a:lnTo>
                  <a:lnTo>
                    <a:pt x="2605088" y="1805943"/>
                  </a:lnTo>
                  <a:lnTo>
                    <a:pt x="2604861" y="1808464"/>
                  </a:lnTo>
                  <a:lnTo>
                    <a:pt x="2604634" y="1810985"/>
                  </a:lnTo>
                  <a:lnTo>
                    <a:pt x="2603500" y="1815569"/>
                  </a:lnTo>
                  <a:lnTo>
                    <a:pt x="2601913" y="1820153"/>
                  </a:lnTo>
                  <a:lnTo>
                    <a:pt x="2599872" y="1824049"/>
                  </a:lnTo>
                  <a:lnTo>
                    <a:pt x="2597377" y="1827486"/>
                  </a:lnTo>
                  <a:lnTo>
                    <a:pt x="2594656" y="1830695"/>
                  </a:lnTo>
                  <a:lnTo>
                    <a:pt x="2591480" y="1833216"/>
                  </a:lnTo>
                  <a:lnTo>
                    <a:pt x="2588079" y="1835508"/>
                  </a:lnTo>
                  <a:lnTo>
                    <a:pt x="2584450" y="1837112"/>
                  </a:lnTo>
                  <a:lnTo>
                    <a:pt x="2580821" y="1838029"/>
                  </a:lnTo>
                  <a:lnTo>
                    <a:pt x="2576966" y="1838258"/>
                  </a:lnTo>
                  <a:lnTo>
                    <a:pt x="2575152" y="1838258"/>
                  </a:lnTo>
                  <a:lnTo>
                    <a:pt x="2573337" y="1838258"/>
                  </a:lnTo>
                  <a:lnTo>
                    <a:pt x="2571296" y="1837800"/>
                  </a:lnTo>
                  <a:lnTo>
                    <a:pt x="2569482" y="1837341"/>
                  </a:lnTo>
                  <a:lnTo>
                    <a:pt x="2567441" y="1836654"/>
                  </a:lnTo>
                  <a:lnTo>
                    <a:pt x="2565627" y="1835966"/>
                  </a:lnTo>
                  <a:lnTo>
                    <a:pt x="2563812" y="1834820"/>
                  </a:lnTo>
                  <a:lnTo>
                    <a:pt x="2561998" y="1833674"/>
                  </a:lnTo>
                  <a:lnTo>
                    <a:pt x="2560184" y="1832299"/>
                  </a:lnTo>
                  <a:lnTo>
                    <a:pt x="2558596" y="1830695"/>
                  </a:lnTo>
                  <a:lnTo>
                    <a:pt x="2557009" y="1829091"/>
                  </a:lnTo>
                  <a:lnTo>
                    <a:pt x="2555875" y="1827257"/>
                  </a:lnTo>
                  <a:lnTo>
                    <a:pt x="2554514" y="1825424"/>
                  </a:lnTo>
                  <a:lnTo>
                    <a:pt x="2553380" y="1823590"/>
                  </a:lnTo>
                  <a:lnTo>
                    <a:pt x="2551566" y="1819236"/>
                  </a:lnTo>
                  <a:lnTo>
                    <a:pt x="2550205" y="1815111"/>
                  </a:lnTo>
                  <a:lnTo>
                    <a:pt x="2549525" y="1810527"/>
                  </a:lnTo>
                  <a:lnTo>
                    <a:pt x="2549525" y="1806172"/>
                  </a:lnTo>
                  <a:lnTo>
                    <a:pt x="2549752" y="1801589"/>
                  </a:lnTo>
                  <a:lnTo>
                    <a:pt x="2550659" y="1797234"/>
                  </a:lnTo>
                  <a:lnTo>
                    <a:pt x="2551793" y="1792880"/>
                  </a:lnTo>
                  <a:lnTo>
                    <a:pt x="2554061" y="1788755"/>
                  </a:lnTo>
                  <a:lnTo>
                    <a:pt x="2556328" y="1785088"/>
                  </a:lnTo>
                  <a:lnTo>
                    <a:pt x="2557689" y="1783254"/>
                  </a:lnTo>
                  <a:lnTo>
                    <a:pt x="2559277" y="1781650"/>
                  </a:lnTo>
                  <a:lnTo>
                    <a:pt x="2560864" y="1780046"/>
                  </a:lnTo>
                  <a:lnTo>
                    <a:pt x="2562678" y="1778670"/>
                  </a:lnTo>
                  <a:lnTo>
                    <a:pt x="2564493" y="1777295"/>
                  </a:lnTo>
                  <a:lnTo>
                    <a:pt x="2566534" y="1776149"/>
                  </a:lnTo>
                  <a:lnTo>
                    <a:pt x="2568575" y="1775004"/>
                  </a:lnTo>
                  <a:lnTo>
                    <a:pt x="2570616" y="1774087"/>
                  </a:lnTo>
                  <a:lnTo>
                    <a:pt x="2573111" y="1773628"/>
                  </a:lnTo>
                  <a:lnTo>
                    <a:pt x="2575605" y="1773170"/>
                  </a:lnTo>
                  <a:close/>
                  <a:moveTo>
                    <a:pt x="3329112" y="1771583"/>
                  </a:moveTo>
                  <a:lnTo>
                    <a:pt x="3331623" y="1771813"/>
                  </a:lnTo>
                  <a:lnTo>
                    <a:pt x="3333449" y="1772733"/>
                  </a:lnTo>
                  <a:lnTo>
                    <a:pt x="3335503" y="1773652"/>
                  </a:lnTo>
                  <a:lnTo>
                    <a:pt x="3337101" y="1775032"/>
                  </a:lnTo>
                  <a:lnTo>
                    <a:pt x="3338699" y="1776641"/>
                  </a:lnTo>
                  <a:lnTo>
                    <a:pt x="3340069" y="1778710"/>
                  </a:lnTo>
                  <a:lnTo>
                    <a:pt x="3340982" y="1781010"/>
                  </a:lnTo>
                  <a:lnTo>
                    <a:pt x="3342123" y="1783539"/>
                  </a:lnTo>
                  <a:lnTo>
                    <a:pt x="3343036" y="1786298"/>
                  </a:lnTo>
                  <a:lnTo>
                    <a:pt x="3343721" y="1788827"/>
                  </a:lnTo>
                  <a:lnTo>
                    <a:pt x="3344177" y="1791586"/>
                  </a:lnTo>
                  <a:lnTo>
                    <a:pt x="3344862" y="1797333"/>
                  </a:lnTo>
                  <a:lnTo>
                    <a:pt x="3344862" y="1802851"/>
                  </a:lnTo>
                  <a:lnTo>
                    <a:pt x="3344634" y="1807909"/>
                  </a:lnTo>
                  <a:lnTo>
                    <a:pt x="3344177" y="1812508"/>
                  </a:lnTo>
                  <a:lnTo>
                    <a:pt x="3343036" y="1816876"/>
                  </a:lnTo>
                  <a:lnTo>
                    <a:pt x="3341895" y="1820785"/>
                  </a:lnTo>
                  <a:lnTo>
                    <a:pt x="3340525" y="1824693"/>
                  </a:lnTo>
                  <a:lnTo>
                    <a:pt x="3338699" y="1828142"/>
                  </a:lnTo>
                  <a:lnTo>
                    <a:pt x="3336873" y="1830901"/>
                  </a:lnTo>
                  <a:lnTo>
                    <a:pt x="3334818" y="1833430"/>
                  </a:lnTo>
                  <a:lnTo>
                    <a:pt x="3332536" y="1835499"/>
                  </a:lnTo>
                  <a:lnTo>
                    <a:pt x="3330481" y="1836879"/>
                  </a:lnTo>
                  <a:lnTo>
                    <a:pt x="3328199" y="1837798"/>
                  </a:lnTo>
                  <a:lnTo>
                    <a:pt x="3325688" y="1838258"/>
                  </a:lnTo>
                  <a:lnTo>
                    <a:pt x="3323405" y="1838028"/>
                  </a:lnTo>
                  <a:lnTo>
                    <a:pt x="3321351" y="1837338"/>
                  </a:lnTo>
                  <a:lnTo>
                    <a:pt x="3318840" y="1835729"/>
                  </a:lnTo>
                  <a:lnTo>
                    <a:pt x="3316785" y="1833660"/>
                  </a:lnTo>
                  <a:lnTo>
                    <a:pt x="3314731" y="1830441"/>
                  </a:lnTo>
                  <a:lnTo>
                    <a:pt x="3313133" y="1826992"/>
                  </a:lnTo>
                  <a:lnTo>
                    <a:pt x="3311763" y="1823084"/>
                  </a:lnTo>
                  <a:lnTo>
                    <a:pt x="3310850" y="1818715"/>
                  </a:lnTo>
                  <a:lnTo>
                    <a:pt x="3310166" y="1814347"/>
                  </a:lnTo>
                  <a:lnTo>
                    <a:pt x="3309937" y="1809519"/>
                  </a:lnTo>
                  <a:lnTo>
                    <a:pt x="3309937" y="1804691"/>
                  </a:lnTo>
                  <a:lnTo>
                    <a:pt x="3310622" y="1799862"/>
                  </a:lnTo>
                  <a:lnTo>
                    <a:pt x="3311307" y="1795264"/>
                  </a:lnTo>
                  <a:lnTo>
                    <a:pt x="3312676" y="1790666"/>
                  </a:lnTo>
                  <a:lnTo>
                    <a:pt x="3314274" y="1786527"/>
                  </a:lnTo>
                  <a:lnTo>
                    <a:pt x="3316100" y="1782389"/>
                  </a:lnTo>
                  <a:lnTo>
                    <a:pt x="3318155" y="1778940"/>
                  </a:lnTo>
                  <a:lnTo>
                    <a:pt x="3320666" y="1776181"/>
                  </a:lnTo>
                  <a:lnTo>
                    <a:pt x="3322035" y="1774802"/>
                  </a:lnTo>
                  <a:lnTo>
                    <a:pt x="3323633" y="1773652"/>
                  </a:lnTo>
                  <a:lnTo>
                    <a:pt x="3325231" y="1772733"/>
                  </a:lnTo>
                  <a:lnTo>
                    <a:pt x="3326829" y="1771813"/>
                  </a:lnTo>
                  <a:lnTo>
                    <a:pt x="3329112" y="1771583"/>
                  </a:lnTo>
                  <a:close/>
                  <a:moveTo>
                    <a:pt x="1683204" y="1755708"/>
                  </a:moveTo>
                  <a:lnTo>
                    <a:pt x="1687739" y="1756374"/>
                  </a:lnTo>
                  <a:lnTo>
                    <a:pt x="1692048" y="1757040"/>
                  </a:lnTo>
                  <a:lnTo>
                    <a:pt x="1695904" y="1758372"/>
                  </a:lnTo>
                  <a:lnTo>
                    <a:pt x="1699532" y="1759927"/>
                  </a:lnTo>
                  <a:lnTo>
                    <a:pt x="1702481" y="1761925"/>
                  </a:lnTo>
                  <a:lnTo>
                    <a:pt x="1705429" y="1763923"/>
                  </a:lnTo>
                  <a:lnTo>
                    <a:pt x="1707697" y="1766365"/>
                  </a:lnTo>
                  <a:lnTo>
                    <a:pt x="1709738" y="1768808"/>
                  </a:lnTo>
                  <a:lnTo>
                    <a:pt x="1711552" y="1771472"/>
                  </a:lnTo>
                  <a:lnTo>
                    <a:pt x="1712913" y="1774136"/>
                  </a:lnTo>
                  <a:lnTo>
                    <a:pt x="1714273" y="1777023"/>
                  </a:lnTo>
                  <a:lnTo>
                    <a:pt x="1714954" y="1779909"/>
                  </a:lnTo>
                  <a:lnTo>
                    <a:pt x="1715407" y="1782573"/>
                  </a:lnTo>
                  <a:lnTo>
                    <a:pt x="1716088" y="1785460"/>
                  </a:lnTo>
                  <a:lnTo>
                    <a:pt x="1716088" y="1787902"/>
                  </a:lnTo>
                  <a:lnTo>
                    <a:pt x="1716088" y="1790344"/>
                  </a:lnTo>
                  <a:lnTo>
                    <a:pt x="1715407" y="1793231"/>
                  </a:lnTo>
                  <a:lnTo>
                    <a:pt x="1714954" y="1795451"/>
                  </a:lnTo>
                  <a:lnTo>
                    <a:pt x="1714500" y="1797893"/>
                  </a:lnTo>
                  <a:lnTo>
                    <a:pt x="1713366" y="1800336"/>
                  </a:lnTo>
                  <a:lnTo>
                    <a:pt x="1712686" y="1802334"/>
                  </a:lnTo>
                  <a:lnTo>
                    <a:pt x="1711325" y="1804332"/>
                  </a:lnTo>
                  <a:lnTo>
                    <a:pt x="1709964" y="1806108"/>
                  </a:lnTo>
                  <a:lnTo>
                    <a:pt x="1708377" y="1807885"/>
                  </a:lnTo>
                  <a:lnTo>
                    <a:pt x="1706789" y="1809661"/>
                  </a:lnTo>
                  <a:lnTo>
                    <a:pt x="1705429" y="1811215"/>
                  </a:lnTo>
                  <a:lnTo>
                    <a:pt x="1703388" y="1812769"/>
                  </a:lnTo>
                  <a:lnTo>
                    <a:pt x="1701573" y="1814101"/>
                  </a:lnTo>
                  <a:lnTo>
                    <a:pt x="1699759" y="1815212"/>
                  </a:lnTo>
                  <a:lnTo>
                    <a:pt x="1697718" y="1816100"/>
                  </a:lnTo>
                  <a:lnTo>
                    <a:pt x="1695677" y="1816988"/>
                  </a:lnTo>
                  <a:lnTo>
                    <a:pt x="1693409" y="1817654"/>
                  </a:lnTo>
                  <a:lnTo>
                    <a:pt x="1691141" y="1818542"/>
                  </a:lnTo>
                  <a:lnTo>
                    <a:pt x="1688873" y="1818764"/>
                  </a:lnTo>
                  <a:lnTo>
                    <a:pt x="1686832" y="1818986"/>
                  </a:lnTo>
                  <a:lnTo>
                    <a:pt x="1684338" y="1819208"/>
                  </a:lnTo>
                  <a:lnTo>
                    <a:pt x="1682070" y="1819208"/>
                  </a:lnTo>
                  <a:lnTo>
                    <a:pt x="1679802" y="1818986"/>
                  </a:lnTo>
                  <a:lnTo>
                    <a:pt x="1677307" y="1818764"/>
                  </a:lnTo>
                  <a:lnTo>
                    <a:pt x="1675266" y="1818098"/>
                  </a:lnTo>
                  <a:lnTo>
                    <a:pt x="1672998" y="1817432"/>
                  </a:lnTo>
                  <a:lnTo>
                    <a:pt x="1670503" y="1816322"/>
                  </a:lnTo>
                  <a:lnTo>
                    <a:pt x="1668462" y="1815434"/>
                  </a:lnTo>
                  <a:lnTo>
                    <a:pt x="1666421" y="1814323"/>
                  </a:lnTo>
                  <a:lnTo>
                    <a:pt x="1664380" y="1812769"/>
                  </a:lnTo>
                  <a:lnTo>
                    <a:pt x="1662339" y="1811215"/>
                  </a:lnTo>
                  <a:lnTo>
                    <a:pt x="1660298" y="1809439"/>
                  </a:lnTo>
                  <a:lnTo>
                    <a:pt x="1658484" y="1807663"/>
                  </a:lnTo>
                  <a:lnTo>
                    <a:pt x="1657350" y="1805886"/>
                  </a:lnTo>
                  <a:lnTo>
                    <a:pt x="1655989" y="1803888"/>
                  </a:lnTo>
                  <a:lnTo>
                    <a:pt x="1654628" y="1802112"/>
                  </a:lnTo>
                  <a:lnTo>
                    <a:pt x="1653948" y="1800114"/>
                  </a:lnTo>
                  <a:lnTo>
                    <a:pt x="1652360" y="1795895"/>
                  </a:lnTo>
                  <a:lnTo>
                    <a:pt x="1651453" y="1791899"/>
                  </a:lnTo>
                  <a:lnTo>
                    <a:pt x="1651000" y="1787680"/>
                  </a:lnTo>
                  <a:lnTo>
                    <a:pt x="1651227" y="1783462"/>
                  </a:lnTo>
                  <a:lnTo>
                    <a:pt x="1652360" y="1779243"/>
                  </a:lnTo>
                  <a:lnTo>
                    <a:pt x="1653721" y="1775469"/>
                  </a:lnTo>
                  <a:lnTo>
                    <a:pt x="1655535" y="1771694"/>
                  </a:lnTo>
                  <a:lnTo>
                    <a:pt x="1658030" y="1768142"/>
                  </a:lnTo>
                  <a:lnTo>
                    <a:pt x="1659391" y="1766365"/>
                  </a:lnTo>
                  <a:lnTo>
                    <a:pt x="1660978" y="1764811"/>
                  </a:lnTo>
                  <a:lnTo>
                    <a:pt x="1662566" y="1763479"/>
                  </a:lnTo>
                  <a:lnTo>
                    <a:pt x="1664380" y="1761925"/>
                  </a:lnTo>
                  <a:lnTo>
                    <a:pt x="1666421" y="1760593"/>
                  </a:lnTo>
                  <a:lnTo>
                    <a:pt x="1668236" y="1759705"/>
                  </a:lnTo>
                  <a:lnTo>
                    <a:pt x="1670503" y="1758594"/>
                  </a:lnTo>
                  <a:lnTo>
                    <a:pt x="1672771" y="1757928"/>
                  </a:lnTo>
                  <a:lnTo>
                    <a:pt x="1675266" y="1757040"/>
                  </a:lnTo>
                  <a:lnTo>
                    <a:pt x="1677534" y="1756596"/>
                  </a:lnTo>
                  <a:lnTo>
                    <a:pt x="1680482" y="1756152"/>
                  </a:lnTo>
                  <a:lnTo>
                    <a:pt x="1683204" y="1755708"/>
                  </a:lnTo>
                  <a:close/>
                  <a:moveTo>
                    <a:pt x="1472169" y="1754120"/>
                  </a:moveTo>
                  <a:lnTo>
                    <a:pt x="1474673" y="1754120"/>
                  </a:lnTo>
                  <a:lnTo>
                    <a:pt x="1479225" y="1754578"/>
                  </a:lnTo>
                  <a:lnTo>
                    <a:pt x="1483094" y="1755495"/>
                  </a:lnTo>
                  <a:lnTo>
                    <a:pt x="1486736" y="1756641"/>
                  </a:lnTo>
                  <a:lnTo>
                    <a:pt x="1490150" y="1758245"/>
                  </a:lnTo>
                  <a:lnTo>
                    <a:pt x="1493108" y="1760308"/>
                  </a:lnTo>
                  <a:lnTo>
                    <a:pt x="1495840" y="1762600"/>
                  </a:lnTo>
                  <a:lnTo>
                    <a:pt x="1498116" y="1764892"/>
                  </a:lnTo>
                  <a:lnTo>
                    <a:pt x="1500164" y="1767642"/>
                  </a:lnTo>
                  <a:lnTo>
                    <a:pt x="1501985" y="1770163"/>
                  </a:lnTo>
                  <a:lnTo>
                    <a:pt x="1503350" y="1773142"/>
                  </a:lnTo>
                  <a:lnTo>
                    <a:pt x="1504716" y="1775892"/>
                  </a:lnTo>
                  <a:lnTo>
                    <a:pt x="1505399" y="1778872"/>
                  </a:lnTo>
                  <a:lnTo>
                    <a:pt x="1506309" y="1781851"/>
                  </a:lnTo>
                  <a:lnTo>
                    <a:pt x="1506537" y="1784601"/>
                  </a:lnTo>
                  <a:lnTo>
                    <a:pt x="1506537" y="1787581"/>
                  </a:lnTo>
                  <a:lnTo>
                    <a:pt x="1506537" y="1790331"/>
                  </a:lnTo>
                  <a:lnTo>
                    <a:pt x="1505854" y="1793081"/>
                  </a:lnTo>
                  <a:lnTo>
                    <a:pt x="1505399" y="1795602"/>
                  </a:lnTo>
                  <a:lnTo>
                    <a:pt x="1504944" y="1797894"/>
                  </a:lnTo>
                  <a:lnTo>
                    <a:pt x="1503806" y="1800186"/>
                  </a:lnTo>
                  <a:lnTo>
                    <a:pt x="1502895" y="1802707"/>
                  </a:lnTo>
                  <a:lnTo>
                    <a:pt x="1501757" y="1804770"/>
                  </a:lnTo>
                  <a:lnTo>
                    <a:pt x="1500392" y="1806603"/>
                  </a:lnTo>
                  <a:lnTo>
                    <a:pt x="1498798" y="1808436"/>
                  </a:lnTo>
                  <a:lnTo>
                    <a:pt x="1497660" y="1810041"/>
                  </a:lnTo>
                  <a:lnTo>
                    <a:pt x="1495840" y="1811645"/>
                  </a:lnTo>
                  <a:lnTo>
                    <a:pt x="1494019" y="1813249"/>
                  </a:lnTo>
                  <a:lnTo>
                    <a:pt x="1491970" y="1814166"/>
                  </a:lnTo>
                  <a:lnTo>
                    <a:pt x="1490150" y="1815541"/>
                  </a:lnTo>
                  <a:lnTo>
                    <a:pt x="1488101" y="1816687"/>
                  </a:lnTo>
                  <a:lnTo>
                    <a:pt x="1486280" y="1817375"/>
                  </a:lnTo>
                  <a:lnTo>
                    <a:pt x="1484004" y="1817833"/>
                  </a:lnTo>
                  <a:lnTo>
                    <a:pt x="1481956" y="1818750"/>
                  </a:lnTo>
                  <a:lnTo>
                    <a:pt x="1479680" y="1818979"/>
                  </a:lnTo>
                  <a:lnTo>
                    <a:pt x="1477404" y="1819208"/>
                  </a:lnTo>
                  <a:lnTo>
                    <a:pt x="1475356" y="1819208"/>
                  </a:lnTo>
                  <a:lnTo>
                    <a:pt x="1472852" y="1819208"/>
                  </a:lnTo>
                  <a:lnTo>
                    <a:pt x="1470804" y="1818979"/>
                  </a:lnTo>
                  <a:lnTo>
                    <a:pt x="1468528" y="1818521"/>
                  </a:lnTo>
                  <a:lnTo>
                    <a:pt x="1466024" y="1817833"/>
                  </a:lnTo>
                  <a:lnTo>
                    <a:pt x="1463976" y="1817145"/>
                  </a:lnTo>
                  <a:lnTo>
                    <a:pt x="1461927" y="1816458"/>
                  </a:lnTo>
                  <a:lnTo>
                    <a:pt x="1459879" y="1815083"/>
                  </a:lnTo>
                  <a:lnTo>
                    <a:pt x="1457831" y="1813937"/>
                  </a:lnTo>
                  <a:lnTo>
                    <a:pt x="1455555" y="1812333"/>
                  </a:lnTo>
                  <a:lnTo>
                    <a:pt x="1453734" y="1810728"/>
                  </a:lnTo>
                  <a:lnTo>
                    <a:pt x="1451913" y="1808895"/>
                  </a:lnTo>
                  <a:lnTo>
                    <a:pt x="1450092" y="1806832"/>
                  </a:lnTo>
                  <a:lnTo>
                    <a:pt x="1448727" y="1804999"/>
                  </a:lnTo>
                  <a:lnTo>
                    <a:pt x="1447589" y="1802936"/>
                  </a:lnTo>
                  <a:lnTo>
                    <a:pt x="1446451" y="1801103"/>
                  </a:lnTo>
                  <a:lnTo>
                    <a:pt x="1445768" y="1799040"/>
                  </a:lnTo>
                  <a:lnTo>
                    <a:pt x="1444175" y="1794685"/>
                  </a:lnTo>
                  <a:lnTo>
                    <a:pt x="1443264" y="1790560"/>
                  </a:lnTo>
                  <a:lnTo>
                    <a:pt x="1443037" y="1785977"/>
                  </a:lnTo>
                  <a:lnTo>
                    <a:pt x="1443492" y="1781851"/>
                  </a:lnTo>
                  <a:lnTo>
                    <a:pt x="1444402" y="1777497"/>
                  </a:lnTo>
                  <a:lnTo>
                    <a:pt x="1445768" y="1773371"/>
                  </a:lnTo>
                  <a:lnTo>
                    <a:pt x="1447589" y="1769705"/>
                  </a:lnTo>
                  <a:lnTo>
                    <a:pt x="1450092" y="1766038"/>
                  </a:lnTo>
                  <a:lnTo>
                    <a:pt x="1453051" y="1762829"/>
                  </a:lnTo>
                  <a:lnTo>
                    <a:pt x="1454644" y="1761225"/>
                  </a:lnTo>
                  <a:lnTo>
                    <a:pt x="1456465" y="1759850"/>
                  </a:lnTo>
                  <a:lnTo>
                    <a:pt x="1458286" y="1758475"/>
                  </a:lnTo>
                  <a:lnTo>
                    <a:pt x="1460334" y="1757558"/>
                  </a:lnTo>
                  <a:lnTo>
                    <a:pt x="1462383" y="1756412"/>
                  </a:lnTo>
                  <a:lnTo>
                    <a:pt x="1464886" y="1755724"/>
                  </a:lnTo>
                  <a:lnTo>
                    <a:pt x="1467162" y="1755037"/>
                  </a:lnTo>
                  <a:lnTo>
                    <a:pt x="1469438" y="1754578"/>
                  </a:lnTo>
                  <a:lnTo>
                    <a:pt x="1472169" y="1754120"/>
                  </a:lnTo>
                  <a:close/>
                  <a:moveTo>
                    <a:pt x="2749899" y="1752533"/>
                  </a:moveTo>
                  <a:lnTo>
                    <a:pt x="2753738" y="1752533"/>
                  </a:lnTo>
                  <a:lnTo>
                    <a:pt x="2757125" y="1752990"/>
                  </a:lnTo>
                  <a:lnTo>
                    <a:pt x="2760060" y="1753675"/>
                  </a:lnTo>
                  <a:lnTo>
                    <a:pt x="2762996" y="1755045"/>
                  </a:lnTo>
                  <a:lnTo>
                    <a:pt x="2765254" y="1756644"/>
                  </a:lnTo>
                  <a:lnTo>
                    <a:pt x="2767738" y="1758471"/>
                  </a:lnTo>
                  <a:lnTo>
                    <a:pt x="2769770" y="1760298"/>
                  </a:lnTo>
                  <a:lnTo>
                    <a:pt x="2771577" y="1762810"/>
                  </a:lnTo>
                  <a:lnTo>
                    <a:pt x="2773383" y="1765322"/>
                  </a:lnTo>
                  <a:lnTo>
                    <a:pt x="2774738" y="1768063"/>
                  </a:lnTo>
                  <a:lnTo>
                    <a:pt x="2775641" y="1770575"/>
                  </a:lnTo>
                  <a:lnTo>
                    <a:pt x="2776770" y="1773544"/>
                  </a:lnTo>
                  <a:lnTo>
                    <a:pt x="2777222" y="1776513"/>
                  </a:lnTo>
                  <a:lnTo>
                    <a:pt x="2777899" y="1779253"/>
                  </a:lnTo>
                  <a:lnTo>
                    <a:pt x="2778125" y="1781994"/>
                  </a:lnTo>
                  <a:lnTo>
                    <a:pt x="2778125" y="1784734"/>
                  </a:lnTo>
                  <a:lnTo>
                    <a:pt x="2777899" y="1789759"/>
                  </a:lnTo>
                  <a:lnTo>
                    <a:pt x="2776770" y="1794555"/>
                  </a:lnTo>
                  <a:lnTo>
                    <a:pt x="2775190" y="1798666"/>
                  </a:lnTo>
                  <a:lnTo>
                    <a:pt x="2773383" y="1803005"/>
                  </a:lnTo>
                  <a:lnTo>
                    <a:pt x="2771125" y="1806430"/>
                  </a:lnTo>
                  <a:lnTo>
                    <a:pt x="2768415" y="1809628"/>
                  </a:lnTo>
                  <a:lnTo>
                    <a:pt x="2765706" y="1812140"/>
                  </a:lnTo>
                  <a:lnTo>
                    <a:pt x="2762544" y="1814652"/>
                  </a:lnTo>
                  <a:lnTo>
                    <a:pt x="2759157" y="1816022"/>
                  </a:lnTo>
                  <a:lnTo>
                    <a:pt x="2755770" y="1817164"/>
                  </a:lnTo>
                  <a:lnTo>
                    <a:pt x="2752157" y="1817621"/>
                  </a:lnTo>
                  <a:lnTo>
                    <a:pt x="2750351" y="1817621"/>
                  </a:lnTo>
                  <a:lnTo>
                    <a:pt x="2748544" y="1817621"/>
                  </a:lnTo>
                  <a:lnTo>
                    <a:pt x="2746512" y="1817164"/>
                  </a:lnTo>
                  <a:lnTo>
                    <a:pt x="2744705" y="1816936"/>
                  </a:lnTo>
                  <a:lnTo>
                    <a:pt x="2743350" y="1816022"/>
                  </a:lnTo>
                  <a:lnTo>
                    <a:pt x="2741318" y="1815337"/>
                  </a:lnTo>
                  <a:lnTo>
                    <a:pt x="2739512" y="1814195"/>
                  </a:lnTo>
                  <a:lnTo>
                    <a:pt x="2737931" y="1813282"/>
                  </a:lnTo>
                  <a:lnTo>
                    <a:pt x="2736125" y="1811912"/>
                  </a:lnTo>
                  <a:lnTo>
                    <a:pt x="2734544" y="1810313"/>
                  </a:lnTo>
                  <a:lnTo>
                    <a:pt x="2733415" y="1808714"/>
                  </a:lnTo>
                  <a:lnTo>
                    <a:pt x="2732060" y="1806887"/>
                  </a:lnTo>
                  <a:lnTo>
                    <a:pt x="2730705" y="1805060"/>
                  </a:lnTo>
                  <a:lnTo>
                    <a:pt x="2729802" y="1803233"/>
                  </a:lnTo>
                  <a:lnTo>
                    <a:pt x="2727995" y="1799351"/>
                  </a:lnTo>
                  <a:lnTo>
                    <a:pt x="2726866" y="1795012"/>
                  </a:lnTo>
                  <a:lnTo>
                    <a:pt x="2725963" y="1790672"/>
                  </a:lnTo>
                  <a:lnTo>
                    <a:pt x="2725737" y="1786105"/>
                  </a:lnTo>
                  <a:lnTo>
                    <a:pt x="2725963" y="1781309"/>
                  </a:lnTo>
                  <a:lnTo>
                    <a:pt x="2726866" y="1776970"/>
                  </a:lnTo>
                  <a:lnTo>
                    <a:pt x="2728221" y="1772630"/>
                  </a:lnTo>
                  <a:lnTo>
                    <a:pt x="2730028" y="1768520"/>
                  </a:lnTo>
                  <a:lnTo>
                    <a:pt x="2732060" y="1764866"/>
                  </a:lnTo>
                  <a:lnTo>
                    <a:pt x="2734544" y="1761440"/>
                  </a:lnTo>
                  <a:lnTo>
                    <a:pt x="2736125" y="1759841"/>
                  </a:lnTo>
                  <a:lnTo>
                    <a:pt x="2737705" y="1758243"/>
                  </a:lnTo>
                  <a:lnTo>
                    <a:pt x="2739512" y="1756872"/>
                  </a:lnTo>
                  <a:lnTo>
                    <a:pt x="2741318" y="1755959"/>
                  </a:lnTo>
                  <a:lnTo>
                    <a:pt x="2743576" y="1754817"/>
                  </a:lnTo>
                  <a:lnTo>
                    <a:pt x="2745609" y="1753675"/>
                  </a:lnTo>
                  <a:lnTo>
                    <a:pt x="2747641" y="1753218"/>
                  </a:lnTo>
                  <a:lnTo>
                    <a:pt x="2749899" y="1752533"/>
                  </a:lnTo>
                  <a:close/>
                  <a:moveTo>
                    <a:pt x="1889805" y="1752533"/>
                  </a:moveTo>
                  <a:lnTo>
                    <a:pt x="1894114" y="1752757"/>
                  </a:lnTo>
                  <a:lnTo>
                    <a:pt x="1898196" y="1753427"/>
                  </a:lnTo>
                  <a:lnTo>
                    <a:pt x="1902051" y="1754545"/>
                  </a:lnTo>
                  <a:lnTo>
                    <a:pt x="1905226" y="1756111"/>
                  </a:lnTo>
                  <a:lnTo>
                    <a:pt x="1908174" y="1757899"/>
                  </a:lnTo>
                  <a:lnTo>
                    <a:pt x="1910896" y="1759912"/>
                  </a:lnTo>
                  <a:lnTo>
                    <a:pt x="1913390" y="1761924"/>
                  </a:lnTo>
                  <a:lnTo>
                    <a:pt x="1915658" y="1764607"/>
                  </a:lnTo>
                  <a:lnTo>
                    <a:pt x="1917472" y="1767067"/>
                  </a:lnTo>
                  <a:lnTo>
                    <a:pt x="1919060" y="1769973"/>
                  </a:lnTo>
                  <a:lnTo>
                    <a:pt x="1919967" y="1772433"/>
                  </a:lnTo>
                  <a:lnTo>
                    <a:pt x="1921101" y="1775339"/>
                  </a:lnTo>
                  <a:lnTo>
                    <a:pt x="1921781" y="1778470"/>
                  </a:lnTo>
                  <a:lnTo>
                    <a:pt x="1922008" y="1780929"/>
                  </a:lnTo>
                  <a:lnTo>
                    <a:pt x="1922462" y="1783836"/>
                  </a:lnTo>
                  <a:lnTo>
                    <a:pt x="1922462" y="1786519"/>
                  </a:lnTo>
                  <a:lnTo>
                    <a:pt x="1922008" y="1789202"/>
                  </a:lnTo>
                  <a:lnTo>
                    <a:pt x="1921555" y="1791662"/>
                  </a:lnTo>
                  <a:lnTo>
                    <a:pt x="1920874" y="1794121"/>
                  </a:lnTo>
                  <a:lnTo>
                    <a:pt x="1919967" y="1796357"/>
                  </a:lnTo>
                  <a:lnTo>
                    <a:pt x="1919060" y="1798593"/>
                  </a:lnTo>
                  <a:lnTo>
                    <a:pt x="1917926" y="1800605"/>
                  </a:lnTo>
                  <a:lnTo>
                    <a:pt x="1916565" y="1802618"/>
                  </a:lnTo>
                  <a:lnTo>
                    <a:pt x="1915431" y="1804406"/>
                  </a:lnTo>
                  <a:lnTo>
                    <a:pt x="1913844" y="1806195"/>
                  </a:lnTo>
                  <a:lnTo>
                    <a:pt x="1912256" y="1807760"/>
                  </a:lnTo>
                  <a:lnTo>
                    <a:pt x="1910442" y="1809325"/>
                  </a:lnTo>
                  <a:lnTo>
                    <a:pt x="1908628" y="1810667"/>
                  </a:lnTo>
                  <a:lnTo>
                    <a:pt x="1906814" y="1811561"/>
                  </a:lnTo>
                  <a:lnTo>
                    <a:pt x="1904772" y="1812679"/>
                  </a:lnTo>
                  <a:lnTo>
                    <a:pt x="1902731" y="1813797"/>
                  </a:lnTo>
                  <a:lnTo>
                    <a:pt x="1900690" y="1814468"/>
                  </a:lnTo>
                  <a:lnTo>
                    <a:pt x="1898422" y="1814915"/>
                  </a:lnTo>
                  <a:lnTo>
                    <a:pt x="1896155" y="1815586"/>
                  </a:lnTo>
                  <a:lnTo>
                    <a:pt x="1894114" y="1816033"/>
                  </a:lnTo>
                  <a:lnTo>
                    <a:pt x="1891846" y="1816033"/>
                  </a:lnTo>
                  <a:lnTo>
                    <a:pt x="1889578" y="1816033"/>
                  </a:lnTo>
                  <a:lnTo>
                    <a:pt x="1887310" y="1816033"/>
                  </a:lnTo>
                  <a:lnTo>
                    <a:pt x="1885042" y="1815586"/>
                  </a:lnTo>
                  <a:lnTo>
                    <a:pt x="1882774" y="1815362"/>
                  </a:lnTo>
                  <a:lnTo>
                    <a:pt x="1880506" y="1814468"/>
                  </a:lnTo>
                  <a:lnTo>
                    <a:pt x="1878239" y="1813797"/>
                  </a:lnTo>
                  <a:lnTo>
                    <a:pt x="1876197" y="1812679"/>
                  </a:lnTo>
                  <a:lnTo>
                    <a:pt x="1874156" y="1811338"/>
                  </a:lnTo>
                  <a:lnTo>
                    <a:pt x="1871889" y="1810220"/>
                  </a:lnTo>
                  <a:lnTo>
                    <a:pt x="1870074" y="1808655"/>
                  </a:lnTo>
                  <a:lnTo>
                    <a:pt x="1868260" y="1806866"/>
                  </a:lnTo>
                  <a:lnTo>
                    <a:pt x="1866446" y="1805077"/>
                  </a:lnTo>
                  <a:lnTo>
                    <a:pt x="1864858" y="1803065"/>
                  </a:lnTo>
                  <a:lnTo>
                    <a:pt x="1863724" y="1801276"/>
                  </a:lnTo>
                  <a:lnTo>
                    <a:pt x="1862590" y="1799487"/>
                  </a:lnTo>
                  <a:lnTo>
                    <a:pt x="1861456" y="1797475"/>
                  </a:lnTo>
                  <a:lnTo>
                    <a:pt x="1860322" y="1793450"/>
                  </a:lnTo>
                  <a:lnTo>
                    <a:pt x="1859189" y="1789202"/>
                  </a:lnTo>
                  <a:lnTo>
                    <a:pt x="1858962" y="1785177"/>
                  </a:lnTo>
                  <a:lnTo>
                    <a:pt x="1858962" y="1780706"/>
                  </a:lnTo>
                  <a:lnTo>
                    <a:pt x="1859642" y="1776681"/>
                  </a:lnTo>
                  <a:lnTo>
                    <a:pt x="1861003" y="1772433"/>
                  </a:lnTo>
                  <a:lnTo>
                    <a:pt x="1862817" y="1768632"/>
                  </a:lnTo>
                  <a:lnTo>
                    <a:pt x="1865085" y="1765054"/>
                  </a:lnTo>
                  <a:lnTo>
                    <a:pt x="1868033" y="1761924"/>
                  </a:lnTo>
                  <a:lnTo>
                    <a:pt x="1869621" y="1760359"/>
                  </a:lnTo>
                  <a:lnTo>
                    <a:pt x="1871435" y="1758794"/>
                  </a:lnTo>
                  <a:lnTo>
                    <a:pt x="1873249" y="1757676"/>
                  </a:lnTo>
                  <a:lnTo>
                    <a:pt x="1875290" y="1756558"/>
                  </a:lnTo>
                  <a:lnTo>
                    <a:pt x="1877558" y="1755440"/>
                  </a:lnTo>
                  <a:lnTo>
                    <a:pt x="1879826" y="1754545"/>
                  </a:lnTo>
                  <a:lnTo>
                    <a:pt x="1882094" y="1753651"/>
                  </a:lnTo>
                  <a:lnTo>
                    <a:pt x="1884589" y="1753204"/>
                  </a:lnTo>
                  <a:lnTo>
                    <a:pt x="1887083" y="1752757"/>
                  </a:lnTo>
                  <a:lnTo>
                    <a:pt x="1889805" y="1752533"/>
                  </a:lnTo>
                  <a:close/>
                  <a:moveTo>
                    <a:pt x="1276576" y="1747770"/>
                  </a:moveTo>
                  <a:lnTo>
                    <a:pt x="1280885" y="1748687"/>
                  </a:lnTo>
                  <a:lnTo>
                    <a:pt x="1284514" y="1749374"/>
                  </a:lnTo>
                  <a:lnTo>
                    <a:pt x="1287915" y="1750979"/>
                  </a:lnTo>
                  <a:lnTo>
                    <a:pt x="1291090" y="1752583"/>
                  </a:lnTo>
                  <a:lnTo>
                    <a:pt x="1293812" y="1754646"/>
                  </a:lnTo>
                  <a:lnTo>
                    <a:pt x="1296533" y="1756937"/>
                  </a:lnTo>
                  <a:lnTo>
                    <a:pt x="1298574" y="1759458"/>
                  </a:lnTo>
                  <a:lnTo>
                    <a:pt x="1300615" y="1762209"/>
                  </a:lnTo>
                  <a:lnTo>
                    <a:pt x="1302203" y="1764730"/>
                  </a:lnTo>
                  <a:lnTo>
                    <a:pt x="1303564" y="1767709"/>
                  </a:lnTo>
                  <a:lnTo>
                    <a:pt x="1304471" y="1770459"/>
                  </a:lnTo>
                  <a:lnTo>
                    <a:pt x="1305378" y="1773439"/>
                  </a:lnTo>
                  <a:lnTo>
                    <a:pt x="1306058" y="1776647"/>
                  </a:lnTo>
                  <a:lnTo>
                    <a:pt x="1306512" y="1779627"/>
                  </a:lnTo>
                  <a:lnTo>
                    <a:pt x="1306512" y="1782148"/>
                  </a:lnTo>
                  <a:lnTo>
                    <a:pt x="1306058" y="1785127"/>
                  </a:lnTo>
                  <a:lnTo>
                    <a:pt x="1305831" y="1787648"/>
                  </a:lnTo>
                  <a:lnTo>
                    <a:pt x="1305378" y="1790169"/>
                  </a:lnTo>
                  <a:lnTo>
                    <a:pt x="1304471" y="1792461"/>
                  </a:lnTo>
                  <a:lnTo>
                    <a:pt x="1303790" y="1794523"/>
                  </a:lnTo>
                  <a:lnTo>
                    <a:pt x="1302656" y="1797044"/>
                  </a:lnTo>
                  <a:lnTo>
                    <a:pt x="1301749" y="1798878"/>
                  </a:lnTo>
                  <a:lnTo>
                    <a:pt x="1300389" y="1800711"/>
                  </a:lnTo>
                  <a:lnTo>
                    <a:pt x="1298801" y="1802545"/>
                  </a:lnTo>
                  <a:lnTo>
                    <a:pt x="1297440" y="1804149"/>
                  </a:lnTo>
                  <a:lnTo>
                    <a:pt x="1295626" y="1805753"/>
                  </a:lnTo>
                  <a:lnTo>
                    <a:pt x="1294039" y="1806899"/>
                  </a:lnTo>
                  <a:lnTo>
                    <a:pt x="1292224" y="1808274"/>
                  </a:lnTo>
                  <a:lnTo>
                    <a:pt x="1288596" y="1810337"/>
                  </a:lnTo>
                  <a:lnTo>
                    <a:pt x="1284514" y="1811712"/>
                  </a:lnTo>
                  <a:lnTo>
                    <a:pt x="1280205" y="1812629"/>
                  </a:lnTo>
                  <a:lnTo>
                    <a:pt x="1278164" y="1812858"/>
                  </a:lnTo>
                  <a:lnTo>
                    <a:pt x="1276122" y="1812858"/>
                  </a:lnTo>
                  <a:lnTo>
                    <a:pt x="1274081" y="1812858"/>
                  </a:lnTo>
                  <a:lnTo>
                    <a:pt x="1271587" y="1812629"/>
                  </a:lnTo>
                  <a:lnTo>
                    <a:pt x="1269546" y="1811941"/>
                  </a:lnTo>
                  <a:lnTo>
                    <a:pt x="1267505" y="1811483"/>
                  </a:lnTo>
                  <a:lnTo>
                    <a:pt x="1265464" y="1810795"/>
                  </a:lnTo>
                  <a:lnTo>
                    <a:pt x="1263649" y="1809650"/>
                  </a:lnTo>
                  <a:lnTo>
                    <a:pt x="1261381" y="1808504"/>
                  </a:lnTo>
                  <a:lnTo>
                    <a:pt x="1259567" y="1807358"/>
                  </a:lnTo>
                  <a:lnTo>
                    <a:pt x="1257753" y="1805753"/>
                  </a:lnTo>
                  <a:lnTo>
                    <a:pt x="1255939" y="1804149"/>
                  </a:lnTo>
                  <a:lnTo>
                    <a:pt x="1254124" y="1802316"/>
                  </a:lnTo>
                  <a:lnTo>
                    <a:pt x="1252537" y="1800024"/>
                  </a:lnTo>
                  <a:lnTo>
                    <a:pt x="1251403" y="1798190"/>
                  </a:lnTo>
                  <a:lnTo>
                    <a:pt x="1250269" y="1796357"/>
                  </a:lnTo>
                  <a:lnTo>
                    <a:pt x="1248455" y="1792232"/>
                  </a:lnTo>
                  <a:lnTo>
                    <a:pt x="1247094" y="1787877"/>
                  </a:lnTo>
                  <a:lnTo>
                    <a:pt x="1246414" y="1783752"/>
                  </a:lnTo>
                  <a:lnTo>
                    <a:pt x="1246187" y="1779168"/>
                  </a:lnTo>
                  <a:lnTo>
                    <a:pt x="1246640" y="1775043"/>
                  </a:lnTo>
                  <a:lnTo>
                    <a:pt x="1247321" y="1770918"/>
                  </a:lnTo>
                  <a:lnTo>
                    <a:pt x="1248681" y="1766792"/>
                  </a:lnTo>
                  <a:lnTo>
                    <a:pt x="1250496" y="1762896"/>
                  </a:lnTo>
                  <a:lnTo>
                    <a:pt x="1252764" y="1759458"/>
                  </a:lnTo>
                  <a:lnTo>
                    <a:pt x="1255712" y="1756250"/>
                  </a:lnTo>
                  <a:lnTo>
                    <a:pt x="1257299" y="1754646"/>
                  </a:lnTo>
                  <a:lnTo>
                    <a:pt x="1259114" y="1753500"/>
                  </a:lnTo>
                  <a:lnTo>
                    <a:pt x="1260928" y="1752354"/>
                  </a:lnTo>
                  <a:lnTo>
                    <a:pt x="1262742" y="1751208"/>
                  </a:lnTo>
                  <a:lnTo>
                    <a:pt x="1264783" y="1750291"/>
                  </a:lnTo>
                  <a:lnTo>
                    <a:pt x="1267051" y="1749374"/>
                  </a:lnTo>
                  <a:lnTo>
                    <a:pt x="1269319" y="1748916"/>
                  </a:lnTo>
                  <a:lnTo>
                    <a:pt x="1271587" y="1748458"/>
                  </a:lnTo>
                  <a:lnTo>
                    <a:pt x="1274081" y="1748228"/>
                  </a:lnTo>
                  <a:lnTo>
                    <a:pt x="1276576" y="1747770"/>
                  </a:lnTo>
                  <a:close/>
                  <a:moveTo>
                    <a:pt x="2091871" y="1744595"/>
                  </a:moveTo>
                  <a:lnTo>
                    <a:pt x="2095953" y="1744823"/>
                  </a:lnTo>
                  <a:lnTo>
                    <a:pt x="2100035" y="1745733"/>
                  </a:lnTo>
                  <a:lnTo>
                    <a:pt x="2103664" y="1746643"/>
                  </a:lnTo>
                  <a:lnTo>
                    <a:pt x="2107066" y="1748009"/>
                  </a:lnTo>
                  <a:lnTo>
                    <a:pt x="2109787" y="1749829"/>
                  </a:lnTo>
                  <a:lnTo>
                    <a:pt x="2112509" y="1751650"/>
                  </a:lnTo>
                  <a:lnTo>
                    <a:pt x="2114776" y="1754153"/>
                  </a:lnTo>
                  <a:lnTo>
                    <a:pt x="2117044" y="1756429"/>
                  </a:lnTo>
                  <a:lnTo>
                    <a:pt x="2118859" y="1758933"/>
                  </a:lnTo>
                  <a:lnTo>
                    <a:pt x="2120446" y="1761891"/>
                  </a:lnTo>
                  <a:lnTo>
                    <a:pt x="2121580" y="1764622"/>
                  </a:lnTo>
                  <a:lnTo>
                    <a:pt x="2122714" y="1767353"/>
                  </a:lnTo>
                  <a:lnTo>
                    <a:pt x="2123168" y="1770312"/>
                  </a:lnTo>
                  <a:lnTo>
                    <a:pt x="2123848" y="1773270"/>
                  </a:lnTo>
                  <a:lnTo>
                    <a:pt x="2124075" y="1776001"/>
                  </a:lnTo>
                  <a:lnTo>
                    <a:pt x="2124075" y="1778732"/>
                  </a:lnTo>
                  <a:lnTo>
                    <a:pt x="2123848" y="1781236"/>
                  </a:lnTo>
                  <a:lnTo>
                    <a:pt x="2123168" y="1783966"/>
                  </a:lnTo>
                  <a:lnTo>
                    <a:pt x="2122714" y="1786470"/>
                  </a:lnTo>
                  <a:lnTo>
                    <a:pt x="2121807" y="1788973"/>
                  </a:lnTo>
                  <a:lnTo>
                    <a:pt x="2120900" y="1791021"/>
                  </a:lnTo>
                  <a:lnTo>
                    <a:pt x="2119766" y="1793070"/>
                  </a:lnTo>
                  <a:lnTo>
                    <a:pt x="2118859" y="1795118"/>
                  </a:lnTo>
                  <a:lnTo>
                    <a:pt x="2117498" y="1796939"/>
                  </a:lnTo>
                  <a:lnTo>
                    <a:pt x="2115910" y="1798987"/>
                  </a:lnTo>
                  <a:lnTo>
                    <a:pt x="2114323" y="1800352"/>
                  </a:lnTo>
                  <a:lnTo>
                    <a:pt x="2112735" y="1801945"/>
                  </a:lnTo>
                  <a:lnTo>
                    <a:pt x="2110921" y="1803538"/>
                  </a:lnTo>
                  <a:lnTo>
                    <a:pt x="2109107" y="1804676"/>
                  </a:lnTo>
                  <a:lnTo>
                    <a:pt x="2107292" y="1806042"/>
                  </a:lnTo>
                  <a:lnTo>
                    <a:pt x="2103210" y="1807635"/>
                  </a:lnTo>
                  <a:lnTo>
                    <a:pt x="2098901" y="1808773"/>
                  </a:lnTo>
                  <a:lnTo>
                    <a:pt x="2096860" y="1809455"/>
                  </a:lnTo>
                  <a:lnTo>
                    <a:pt x="2094592" y="1809455"/>
                  </a:lnTo>
                  <a:lnTo>
                    <a:pt x="2092324" y="1809683"/>
                  </a:lnTo>
                  <a:lnTo>
                    <a:pt x="2090057" y="1809455"/>
                  </a:lnTo>
                  <a:lnTo>
                    <a:pt x="2088016" y="1809000"/>
                  </a:lnTo>
                  <a:lnTo>
                    <a:pt x="2085974" y="1808773"/>
                  </a:lnTo>
                  <a:lnTo>
                    <a:pt x="2083480" y="1808090"/>
                  </a:lnTo>
                  <a:lnTo>
                    <a:pt x="2081439" y="1807180"/>
                  </a:lnTo>
                  <a:lnTo>
                    <a:pt x="2079398" y="1806269"/>
                  </a:lnTo>
                  <a:lnTo>
                    <a:pt x="2077357" y="1805131"/>
                  </a:lnTo>
                  <a:lnTo>
                    <a:pt x="2075089" y="1803766"/>
                  </a:lnTo>
                  <a:lnTo>
                    <a:pt x="2073274" y="1802400"/>
                  </a:lnTo>
                  <a:lnTo>
                    <a:pt x="2071460" y="1800807"/>
                  </a:lnTo>
                  <a:lnTo>
                    <a:pt x="2069646" y="1798532"/>
                  </a:lnTo>
                  <a:lnTo>
                    <a:pt x="2068285" y="1796711"/>
                  </a:lnTo>
                  <a:lnTo>
                    <a:pt x="2067151" y="1794890"/>
                  </a:lnTo>
                  <a:lnTo>
                    <a:pt x="2064883" y="1791249"/>
                  </a:lnTo>
                  <a:lnTo>
                    <a:pt x="2063296" y="1787153"/>
                  </a:lnTo>
                  <a:lnTo>
                    <a:pt x="2062389" y="1782829"/>
                  </a:lnTo>
                  <a:lnTo>
                    <a:pt x="2062162" y="1778732"/>
                  </a:lnTo>
                  <a:lnTo>
                    <a:pt x="2062162" y="1774181"/>
                  </a:lnTo>
                  <a:lnTo>
                    <a:pt x="2062842" y="1770084"/>
                  </a:lnTo>
                  <a:lnTo>
                    <a:pt x="2064203" y="1765760"/>
                  </a:lnTo>
                  <a:lnTo>
                    <a:pt x="2065790" y="1761891"/>
                  </a:lnTo>
                  <a:lnTo>
                    <a:pt x="2068058" y="1758250"/>
                  </a:lnTo>
                  <a:lnTo>
                    <a:pt x="2070780" y="1754836"/>
                  </a:lnTo>
                  <a:lnTo>
                    <a:pt x="2072367" y="1753243"/>
                  </a:lnTo>
                  <a:lnTo>
                    <a:pt x="2074181" y="1751650"/>
                  </a:lnTo>
                  <a:lnTo>
                    <a:pt x="2075996" y="1750285"/>
                  </a:lnTo>
                  <a:lnTo>
                    <a:pt x="2077810" y="1749147"/>
                  </a:lnTo>
                  <a:lnTo>
                    <a:pt x="2079851" y="1748009"/>
                  </a:lnTo>
                  <a:lnTo>
                    <a:pt x="2081892" y="1747098"/>
                  </a:lnTo>
                  <a:lnTo>
                    <a:pt x="2084387" y="1746188"/>
                  </a:lnTo>
                  <a:lnTo>
                    <a:pt x="2086655" y="1745733"/>
                  </a:lnTo>
                  <a:lnTo>
                    <a:pt x="2089149" y="1745050"/>
                  </a:lnTo>
                  <a:lnTo>
                    <a:pt x="2091871" y="1744595"/>
                  </a:lnTo>
                  <a:close/>
                  <a:moveTo>
                    <a:pt x="1106260" y="1739832"/>
                  </a:moveTo>
                  <a:lnTo>
                    <a:pt x="1108755" y="1739832"/>
                  </a:lnTo>
                  <a:lnTo>
                    <a:pt x="1112610" y="1740520"/>
                  </a:lnTo>
                  <a:lnTo>
                    <a:pt x="1116239" y="1741666"/>
                  </a:lnTo>
                  <a:lnTo>
                    <a:pt x="1119641" y="1742811"/>
                  </a:lnTo>
                  <a:lnTo>
                    <a:pt x="1122589" y="1744645"/>
                  </a:lnTo>
                  <a:lnTo>
                    <a:pt x="1125084" y="1746937"/>
                  </a:lnTo>
                  <a:lnTo>
                    <a:pt x="1127578" y="1748999"/>
                  </a:lnTo>
                  <a:lnTo>
                    <a:pt x="1129619" y="1751520"/>
                  </a:lnTo>
                  <a:lnTo>
                    <a:pt x="1131434" y="1754271"/>
                  </a:lnTo>
                  <a:lnTo>
                    <a:pt x="1133021" y="1757250"/>
                  </a:lnTo>
                  <a:lnTo>
                    <a:pt x="1134155" y="1760000"/>
                  </a:lnTo>
                  <a:lnTo>
                    <a:pt x="1135289" y="1762980"/>
                  </a:lnTo>
                  <a:lnTo>
                    <a:pt x="1135743" y="1765959"/>
                  </a:lnTo>
                  <a:lnTo>
                    <a:pt x="1136423" y="1768709"/>
                  </a:lnTo>
                  <a:lnTo>
                    <a:pt x="1136650" y="1771689"/>
                  </a:lnTo>
                  <a:lnTo>
                    <a:pt x="1136650" y="1774668"/>
                  </a:lnTo>
                  <a:lnTo>
                    <a:pt x="1136650" y="1777189"/>
                  </a:lnTo>
                  <a:lnTo>
                    <a:pt x="1136196" y="1779939"/>
                  </a:lnTo>
                  <a:lnTo>
                    <a:pt x="1135516" y="1782231"/>
                  </a:lnTo>
                  <a:lnTo>
                    <a:pt x="1135062" y="1784523"/>
                  </a:lnTo>
                  <a:lnTo>
                    <a:pt x="1134155" y="1786815"/>
                  </a:lnTo>
                  <a:lnTo>
                    <a:pt x="1133248" y="1788877"/>
                  </a:lnTo>
                  <a:lnTo>
                    <a:pt x="1132114" y="1790711"/>
                  </a:lnTo>
                  <a:lnTo>
                    <a:pt x="1129846" y="1794378"/>
                  </a:lnTo>
                  <a:lnTo>
                    <a:pt x="1127125" y="1797586"/>
                  </a:lnTo>
                  <a:lnTo>
                    <a:pt x="1124177" y="1800107"/>
                  </a:lnTo>
                  <a:lnTo>
                    <a:pt x="1120775" y="1801941"/>
                  </a:lnTo>
                  <a:lnTo>
                    <a:pt x="1116919" y="1803545"/>
                  </a:lnTo>
                  <a:lnTo>
                    <a:pt x="1113291" y="1804691"/>
                  </a:lnTo>
                  <a:lnTo>
                    <a:pt x="1109435" y="1804920"/>
                  </a:lnTo>
                  <a:lnTo>
                    <a:pt x="1105580" y="1804691"/>
                  </a:lnTo>
                  <a:lnTo>
                    <a:pt x="1101725" y="1803774"/>
                  </a:lnTo>
                  <a:lnTo>
                    <a:pt x="1099457" y="1803316"/>
                  </a:lnTo>
                  <a:lnTo>
                    <a:pt x="1097643" y="1802628"/>
                  </a:lnTo>
                  <a:lnTo>
                    <a:pt x="1095828" y="1801482"/>
                  </a:lnTo>
                  <a:lnTo>
                    <a:pt x="1094014" y="1800336"/>
                  </a:lnTo>
                  <a:lnTo>
                    <a:pt x="1092200" y="1799190"/>
                  </a:lnTo>
                  <a:lnTo>
                    <a:pt x="1090385" y="1797586"/>
                  </a:lnTo>
                  <a:lnTo>
                    <a:pt x="1088798" y="1795982"/>
                  </a:lnTo>
                  <a:lnTo>
                    <a:pt x="1087210" y="1794148"/>
                  </a:lnTo>
                  <a:lnTo>
                    <a:pt x="1085623" y="1792086"/>
                  </a:lnTo>
                  <a:lnTo>
                    <a:pt x="1084489" y="1790252"/>
                  </a:lnTo>
                  <a:lnTo>
                    <a:pt x="1083355" y="1787961"/>
                  </a:lnTo>
                  <a:lnTo>
                    <a:pt x="1082221" y="1785898"/>
                  </a:lnTo>
                  <a:lnTo>
                    <a:pt x="1081087" y="1781773"/>
                  </a:lnTo>
                  <a:lnTo>
                    <a:pt x="1079953" y="1777189"/>
                  </a:lnTo>
                  <a:lnTo>
                    <a:pt x="1079500" y="1772834"/>
                  </a:lnTo>
                  <a:lnTo>
                    <a:pt x="1079727" y="1768251"/>
                  </a:lnTo>
                  <a:lnTo>
                    <a:pt x="1080407" y="1763667"/>
                  </a:lnTo>
                  <a:lnTo>
                    <a:pt x="1081541" y="1759542"/>
                  </a:lnTo>
                  <a:lnTo>
                    <a:pt x="1083355" y="1755417"/>
                  </a:lnTo>
                  <a:lnTo>
                    <a:pt x="1085396" y="1751520"/>
                  </a:lnTo>
                  <a:lnTo>
                    <a:pt x="1086757" y="1749916"/>
                  </a:lnTo>
                  <a:lnTo>
                    <a:pt x="1088344" y="1748083"/>
                  </a:lnTo>
                  <a:lnTo>
                    <a:pt x="1089932" y="1746937"/>
                  </a:lnTo>
                  <a:lnTo>
                    <a:pt x="1091519" y="1745332"/>
                  </a:lnTo>
                  <a:lnTo>
                    <a:pt x="1093334" y="1744187"/>
                  </a:lnTo>
                  <a:lnTo>
                    <a:pt x="1095148" y="1742811"/>
                  </a:lnTo>
                  <a:lnTo>
                    <a:pt x="1097189" y="1742124"/>
                  </a:lnTo>
                  <a:lnTo>
                    <a:pt x="1099230" y="1741207"/>
                  </a:lnTo>
                  <a:lnTo>
                    <a:pt x="1101271" y="1740520"/>
                  </a:lnTo>
                  <a:lnTo>
                    <a:pt x="1103766" y="1740061"/>
                  </a:lnTo>
                  <a:lnTo>
                    <a:pt x="1106260" y="1739832"/>
                  </a:lnTo>
                  <a:close/>
                  <a:moveTo>
                    <a:pt x="7664" y="1738245"/>
                  </a:moveTo>
                  <a:lnTo>
                    <a:pt x="7883" y="1738700"/>
                  </a:lnTo>
                  <a:lnTo>
                    <a:pt x="8539" y="1741431"/>
                  </a:lnTo>
                  <a:lnTo>
                    <a:pt x="9415" y="1745528"/>
                  </a:lnTo>
                  <a:lnTo>
                    <a:pt x="10729" y="1756224"/>
                  </a:lnTo>
                  <a:lnTo>
                    <a:pt x="11605" y="1768513"/>
                  </a:lnTo>
                  <a:lnTo>
                    <a:pt x="12481" y="1780120"/>
                  </a:lnTo>
                  <a:lnTo>
                    <a:pt x="12700" y="1786265"/>
                  </a:lnTo>
                  <a:lnTo>
                    <a:pt x="12700" y="1793092"/>
                  </a:lnTo>
                  <a:lnTo>
                    <a:pt x="12700" y="1799464"/>
                  </a:lnTo>
                  <a:lnTo>
                    <a:pt x="12481" y="1801740"/>
                  </a:lnTo>
                  <a:lnTo>
                    <a:pt x="12043" y="1803333"/>
                  </a:lnTo>
                  <a:lnTo>
                    <a:pt x="11605" y="1803333"/>
                  </a:lnTo>
                  <a:lnTo>
                    <a:pt x="10948" y="1801740"/>
                  </a:lnTo>
                  <a:lnTo>
                    <a:pt x="10291" y="1799464"/>
                  </a:lnTo>
                  <a:lnTo>
                    <a:pt x="9196" y="1792182"/>
                  </a:lnTo>
                  <a:lnTo>
                    <a:pt x="8101" y="1782396"/>
                  </a:lnTo>
                  <a:lnTo>
                    <a:pt x="7445" y="1771472"/>
                  </a:lnTo>
                  <a:lnTo>
                    <a:pt x="6569" y="1760320"/>
                  </a:lnTo>
                  <a:lnTo>
                    <a:pt x="6350" y="1750762"/>
                  </a:lnTo>
                  <a:lnTo>
                    <a:pt x="6569" y="1742797"/>
                  </a:lnTo>
                  <a:lnTo>
                    <a:pt x="6788" y="1740066"/>
                  </a:lnTo>
                  <a:lnTo>
                    <a:pt x="7007" y="1738473"/>
                  </a:lnTo>
                  <a:lnTo>
                    <a:pt x="7664" y="1738245"/>
                  </a:lnTo>
                  <a:close/>
                  <a:moveTo>
                    <a:pt x="2287575" y="1733483"/>
                  </a:moveTo>
                  <a:lnTo>
                    <a:pt x="2291688" y="1733927"/>
                  </a:lnTo>
                  <a:lnTo>
                    <a:pt x="2295344" y="1734371"/>
                  </a:lnTo>
                  <a:lnTo>
                    <a:pt x="2299000" y="1735481"/>
                  </a:lnTo>
                  <a:lnTo>
                    <a:pt x="2302199" y="1736591"/>
                  </a:lnTo>
                  <a:lnTo>
                    <a:pt x="2305170" y="1738146"/>
                  </a:lnTo>
                  <a:lnTo>
                    <a:pt x="2307683" y="1740144"/>
                  </a:lnTo>
                  <a:lnTo>
                    <a:pt x="2310197" y="1742364"/>
                  </a:lnTo>
                  <a:lnTo>
                    <a:pt x="2312253" y="1744584"/>
                  </a:lnTo>
                  <a:lnTo>
                    <a:pt x="2314081" y="1747249"/>
                  </a:lnTo>
                  <a:lnTo>
                    <a:pt x="2315681" y="1749691"/>
                  </a:lnTo>
                  <a:lnTo>
                    <a:pt x="2316595" y="1752577"/>
                  </a:lnTo>
                  <a:lnTo>
                    <a:pt x="2317737" y="1755242"/>
                  </a:lnTo>
                  <a:lnTo>
                    <a:pt x="2318423" y="1758128"/>
                  </a:lnTo>
                  <a:lnTo>
                    <a:pt x="2319108" y="1761015"/>
                  </a:lnTo>
                  <a:lnTo>
                    <a:pt x="2319337" y="1763679"/>
                  </a:lnTo>
                  <a:lnTo>
                    <a:pt x="2319337" y="1766343"/>
                  </a:lnTo>
                  <a:lnTo>
                    <a:pt x="2319108" y="1768786"/>
                  </a:lnTo>
                  <a:lnTo>
                    <a:pt x="2318423" y="1771450"/>
                  </a:lnTo>
                  <a:lnTo>
                    <a:pt x="2317966" y="1773670"/>
                  </a:lnTo>
                  <a:lnTo>
                    <a:pt x="2317509" y="1776112"/>
                  </a:lnTo>
                  <a:lnTo>
                    <a:pt x="2316366" y="1778333"/>
                  </a:lnTo>
                  <a:lnTo>
                    <a:pt x="2315452" y="1780331"/>
                  </a:lnTo>
                  <a:lnTo>
                    <a:pt x="2314310" y="1782329"/>
                  </a:lnTo>
                  <a:lnTo>
                    <a:pt x="2312939" y="1784327"/>
                  </a:lnTo>
                  <a:lnTo>
                    <a:pt x="2311568" y="1786104"/>
                  </a:lnTo>
                  <a:lnTo>
                    <a:pt x="2310197" y="1787880"/>
                  </a:lnTo>
                  <a:lnTo>
                    <a:pt x="2308597" y="1789434"/>
                  </a:lnTo>
                  <a:lnTo>
                    <a:pt x="2306998" y="1790544"/>
                  </a:lnTo>
                  <a:lnTo>
                    <a:pt x="2303341" y="1793209"/>
                  </a:lnTo>
                  <a:lnTo>
                    <a:pt x="2299228" y="1794985"/>
                  </a:lnTo>
                  <a:lnTo>
                    <a:pt x="2295344" y="1796317"/>
                  </a:lnTo>
                  <a:lnTo>
                    <a:pt x="2293287" y="1796539"/>
                  </a:lnTo>
                  <a:lnTo>
                    <a:pt x="2291231" y="1796761"/>
                  </a:lnTo>
                  <a:lnTo>
                    <a:pt x="2288717" y="1796983"/>
                  </a:lnTo>
                  <a:lnTo>
                    <a:pt x="2286661" y="1796761"/>
                  </a:lnTo>
                  <a:lnTo>
                    <a:pt x="2284604" y="1796761"/>
                  </a:lnTo>
                  <a:lnTo>
                    <a:pt x="2282548" y="1796317"/>
                  </a:lnTo>
                  <a:lnTo>
                    <a:pt x="2280263" y="1795651"/>
                  </a:lnTo>
                  <a:lnTo>
                    <a:pt x="2278206" y="1794985"/>
                  </a:lnTo>
                  <a:lnTo>
                    <a:pt x="2276150" y="1793875"/>
                  </a:lnTo>
                  <a:lnTo>
                    <a:pt x="2274322" y="1792987"/>
                  </a:lnTo>
                  <a:lnTo>
                    <a:pt x="2272265" y="1791654"/>
                  </a:lnTo>
                  <a:lnTo>
                    <a:pt x="2270437" y="1790100"/>
                  </a:lnTo>
                  <a:lnTo>
                    <a:pt x="2268609" y="1788546"/>
                  </a:lnTo>
                  <a:lnTo>
                    <a:pt x="2266781" y="1786770"/>
                  </a:lnTo>
                  <a:lnTo>
                    <a:pt x="2265410" y="1784994"/>
                  </a:lnTo>
                  <a:lnTo>
                    <a:pt x="2264039" y="1783217"/>
                  </a:lnTo>
                  <a:lnTo>
                    <a:pt x="2261982" y="1779665"/>
                  </a:lnTo>
                  <a:lnTo>
                    <a:pt x="2260383" y="1775446"/>
                  </a:lnTo>
                  <a:lnTo>
                    <a:pt x="2259469" y="1771450"/>
                  </a:lnTo>
                  <a:lnTo>
                    <a:pt x="2259012" y="1767453"/>
                  </a:lnTo>
                  <a:lnTo>
                    <a:pt x="2259012" y="1763013"/>
                  </a:lnTo>
                  <a:lnTo>
                    <a:pt x="2259469" y="1758794"/>
                  </a:lnTo>
                  <a:lnTo>
                    <a:pt x="2260840" y="1754798"/>
                  </a:lnTo>
                  <a:lnTo>
                    <a:pt x="2262439" y="1751023"/>
                  </a:lnTo>
                  <a:lnTo>
                    <a:pt x="2264496" y="1747249"/>
                  </a:lnTo>
                  <a:lnTo>
                    <a:pt x="2267238" y="1743918"/>
                  </a:lnTo>
                  <a:lnTo>
                    <a:pt x="2270437" y="1740810"/>
                  </a:lnTo>
                  <a:lnTo>
                    <a:pt x="2272036" y="1739478"/>
                  </a:lnTo>
                  <a:lnTo>
                    <a:pt x="2273864" y="1738146"/>
                  </a:lnTo>
                  <a:lnTo>
                    <a:pt x="2275921" y="1737258"/>
                  </a:lnTo>
                  <a:lnTo>
                    <a:pt x="2277978" y="1736147"/>
                  </a:lnTo>
                  <a:lnTo>
                    <a:pt x="2280034" y="1735481"/>
                  </a:lnTo>
                  <a:lnTo>
                    <a:pt x="2282548" y="1734593"/>
                  </a:lnTo>
                  <a:lnTo>
                    <a:pt x="2284833" y="1734149"/>
                  </a:lnTo>
                  <a:lnTo>
                    <a:pt x="2287575" y="1733483"/>
                  </a:lnTo>
                  <a:close/>
                  <a:moveTo>
                    <a:pt x="927435" y="1727132"/>
                  </a:moveTo>
                  <a:lnTo>
                    <a:pt x="929712" y="1727132"/>
                  </a:lnTo>
                  <a:lnTo>
                    <a:pt x="933356" y="1727803"/>
                  </a:lnTo>
                  <a:lnTo>
                    <a:pt x="936772" y="1728921"/>
                  </a:lnTo>
                  <a:lnTo>
                    <a:pt x="939961" y="1730486"/>
                  </a:lnTo>
                  <a:lnTo>
                    <a:pt x="942693" y="1732275"/>
                  </a:lnTo>
                  <a:lnTo>
                    <a:pt x="945199" y="1734287"/>
                  </a:lnTo>
                  <a:lnTo>
                    <a:pt x="947248" y="1736746"/>
                  </a:lnTo>
                  <a:lnTo>
                    <a:pt x="949070" y="1738982"/>
                  </a:lnTo>
                  <a:lnTo>
                    <a:pt x="950892" y="1741442"/>
                  </a:lnTo>
                  <a:lnTo>
                    <a:pt x="952259" y="1744349"/>
                  </a:lnTo>
                  <a:lnTo>
                    <a:pt x="953397" y="1747255"/>
                  </a:lnTo>
                  <a:lnTo>
                    <a:pt x="954308" y="1750386"/>
                  </a:lnTo>
                  <a:lnTo>
                    <a:pt x="954992" y="1753069"/>
                  </a:lnTo>
                  <a:lnTo>
                    <a:pt x="955447" y="1755975"/>
                  </a:lnTo>
                  <a:lnTo>
                    <a:pt x="955675" y="1758882"/>
                  </a:lnTo>
                  <a:lnTo>
                    <a:pt x="955675" y="1761565"/>
                  </a:lnTo>
                  <a:lnTo>
                    <a:pt x="955447" y="1764248"/>
                  </a:lnTo>
                  <a:lnTo>
                    <a:pt x="954536" y="1769167"/>
                  </a:lnTo>
                  <a:lnTo>
                    <a:pt x="953170" y="1773416"/>
                  </a:lnTo>
                  <a:lnTo>
                    <a:pt x="951348" y="1777440"/>
                  </a:lnTo>
                  <a:lnTo>
                    <a:pt x="948842" y="1780794"/>
                  </a:lnTo>
                  <a:lnTo>
                    <a:pt x="946337" y="1783701"/>
                  </a:lnTo>
                  <a:lnTo>
                    <a:pt x="943377" y="1786160"/>
                  </a:lnTo>
                  <a:lnTo>
                    <a:pt x="940188" y="1788173"/>
                  </a:lnTo>
                  <a:lnTo>
                    <a:pt x="936772" y="1789514"/>
                  </a:lnTo>
                  <a:lnTo>
                    <a:pt x="933128" y="1790408"/>
                  </a:lnTo>
                  <a:lnTo>
                    <a:pt x="929484" y="1790632"/>
                  </a:lnTo>
                  <a:lnTo>
                    <a:pt x="925840" y="1790408"/>
                  </a:lnTo>
                  <a:lnTo>
                    <a:pt x="922197" y="1789514"/>
                  </a:lnTo>
                  <a:lnTo>
                    <a:pt x="920375" y="1788843"/>
                  </a:lnTo>
                  <a:lnTo>
                    <a:pt x="918553" y="1787949"/>
                  </a:lnTo>
                  <a:lnTo>
                    <a:pt x="916959" y="1787055"/>
                  </a:lnTo>
                  <a:lnTo>
                    <a:pt x="915137" y="1785937"/>
                  </a:lnTo>
                  <a:lnTo>
                    <a:pt x="913542" y="1784595"/>
                  </a:lnTo>
                  <a:lnTo>
                    <a:pt x="911948" y="1783030"/>
                  </a:lnTo>
                  <a:lnTo>
                    <a:pt x="910354" y="1781465"/>
                  </a:lnTo>
                  <a:lnTo>
                    <a:pt x="908760" y="1779676"/>
                  </a:lnTo>
                  <a:lnTo>
                    <a:pt x="907393" y="1777664"/>
                  </a:lnTo>
                  <a:lnTo>
                    <a:pt x="906027" y="1775875"/>
                  </a:lnTo>
                  <a:lnTo>
                    <a:pt x="904205" y="1771627"/>
                  </a:lnTo>
                  <a:lnTo>
                    <a:pt x="903066" y="1767379"/>
                  </a:lnTo>
                  <a:lnTo>
                    <a:pt x="901927" y="1762907"/>
                  </a:lnTo>
                  <a:lnTo>
                    <a:pt x="901700" y="1758435"/>
                  </a:lnTo>
                  <a:lnTo>
                    <a:pt x="901927" y="1754187"/>
                  </a:lnTo>
                  <a:lnTo>
                    <a:pt x="902611" y="1749715"/>
                  </a:lnTo>
                  <a:lnTo>
                    <a:pt x="903749" y="1745690"/>
                  </a:lnTo>
                  <a:lnTo>
                    <a:pt x="905571" y="1741889"/>
                  </a:lnTo>
                  <a:lnTo>
                    <a:pt x="907621" y="1738312"/>
                  </a:lnTo>
                  <a:lnTo>
                    <a:pt x="910354" y="1735181"/>
                  </a:lnTo>
                  <a:lnTo>
                    <a:pt x="911720" y="1733616"/>
                  </a:lnTo>
                  <a:lnTo>
                    <a:pt x="913315" y="1732275"/>
                  </a:lnTo>
                  <a:lnTo>
                    <a:pt x="915137" y="1730933"/>
                  </a:lnTo>
                  <a:lnTo>
                    <a:pt x="916959" y="1730039"/>
                  </a:lnTo>
                  <a:lnTo>
                    <a:pt x="918780" y="1729144"/>
                  </a:lnTo>
                  <a:lnTo>
                    <a:pt x="920830" y="1728474"/>
                  </a:lnTo>
                  <a:lnTo>
                    <a:pt x="922880" y="1727579"/>
                  </a:lnTo>
                  <a:lnTo>
                    <a:pt x="924929" y="1727356"/>
                  </a:lnTo>
                  <a:lnTo>
                    <a:pt x="927435" y="1727132"/>
                  </a:lnTo>
                  <a:close/>
                  <a:moveTo>
                    <a:pt x="3604260" y="1711258"/>
                  </a:moveTo>
                  <a:lnTo>
                    <a:pt x="3604974" y="1711484"/>
                  </a:lnTo>
                  <a:lnTo>
                    <a:pt x="3605927" y="1712162"/>
                  </a:lnTo>
                  <a:lnTo>
                    <a:pt x="3606641" y="1712840"/>
                  </a:lnTo>
                  <a:lnTo>
                    <a:pt x="3607356" y="1714196"/>
                  </a:lnTo>
                  <a:lnTo>
                    <a:pt x="3607832" y="1715778"/>
                  </a:lnTo>
                  <a:lnTo>
                    <a:pt x="3609023" y="1719846"/>
                  </a:lnTo>
                  <a:lnTo>
                    <a:pt x="3609499" y="1724592"/>
                  </a:lnTo>
                  <a:lnTo>
                    <a:pt x="3609737" y="1730016"/>
                  </a:lnTo>
                  <a:lnTo>
                    <a:pt x="3609975" y="1735440"/>
                  </a:lnTo>
                  <a:lnTo>
                    <a:pt x="3609737" y="1740864"/>
                  </a:lnTo>
                  <a:lnTo>
                    <a:pt x="3609499" y="1748774"/>
                  </a:lnTo>
                  <a:lnTo>
                    <a:pt x="3608308" y="1756006"/>
                  </a:lnTo>
                  <a:lnTo>
                    <a:pt x="3607356" y="1762560"/>
                  </a:lnTo>
                  <a:lnTo>
                    <a:pt x="3605927" y="1767984"/>
                  </a:lnTo>
                  <a:lnTo>
                    <a:pt x="3604498" y="1772278"/>
                  </a:lnTo>
                  <a:lnTo>
                    <a:pt x="3603784" y="1774086"/>
                  </a:lnTo>
                  <a:lnTo>
                    <a:pt x="3602831" y="1774990"/>
                  </a:lnTo>
                  <a:lnTo>
                    <a:pt x="3602117" y="1775894"/>
                  </a:lnTo>
                  <a:lnTo>
                    <a:pt x="3601164" y="1776346"/>
                  </a:lnTo>
                  <a:lnTo>
                    <a:pt x="3600212" y="1776120"/>
                  </a:lnTo>
                  <a:lnTo>
                    <a:pt x="3599497" y="1775668"/>
                  </a:lnTo>
                  <a:lnTo>
                    <a:pt x="3599021" y="1774764"/>
                  </a:lnTo>
                  <a:lnTo>
                    <a:pt x="3598545" y="1774086"/>
                  </a:lnTo>
                  <a:lnTo>
                    <a:pt x="3597354" y="1771374"/>
                  </a:lnTo>
                  <a:lnTo>
                    <a:pt x="3596878" y="1767984"/>
                  </a:lnTo>
                  <a:lnTo>
                    <a:pt x="3596402" y="1764142"/>
                  </a:lnTo>
                  <a:lnTo>
                    <a:pt x="3595925" y="1759622"/>
                  </a:lnTo>
                  <a:lnTo>
                    <a:pt x="3595687" y="1755102"/>
                  </a:lnTo>
                  <a:lnTo>
                    <a:pt x="3595687" y="1749904"/>
                  </a:lnTo>
                  <a:lnTo>
                    <a:pt x="3595687" y="1744706"/>
                  </a:lnTo>
                  <a:lnTo>
                    <a:pt x="3596402" y="1739508"/>
                  </a:lnTo>
                  <a:lnTo>
                    <a:pt x="3596640" y="1734310"/>
                  </a:lnTo>
                  <a:lnTo>
                    <a:pt x="3597354" y="1729338"/>
                  </a:lnTo>
                  <a:lnTo>
                    <a:pt x="3598307" y="1724592"/>
                  </a:lnTo>
                  <a:lnTo>
                    <a:pt x="3599259" y="1720524"/>
                  </a:lnTo>
                  <a:lnTo>
                    <a:pt x="3600450" y="1716682"/>
                  </a:lnTo>
                  <a:lnTo>
                    <a:pt x="3601879" y="1713970"/>
                  </a:lnTo>
                  <a:lnTo>
                    <a:pt x="3602593" y="1712614"/>
                  </a:lnTo>
                  <a:lnTo>
                    <a:pt x="3603308" y="1711710"/>
                  </a:lnTo>
                  <a:lnTo>
                    <a:pt x="3604260" y="1711258"/>
                  </a:lnTo>
                  <a:close/>
                  <a:moveTo>
                    <a:pt x="2653393" y="1698558"/>
                  </a:moveTo>
                  <a:lnTo>
                    <a:pt x="2657475" y="1698558"/>
                  </a:lnTo>
                  <a:lnTo>
                    <a:pt x="2660877" y="1699016"/>
                  </a:lnTo>
                  <a:lnTo>
                    <a:pt x="2663825" y="1699933"/>
                  </a:lnTo>
                  <a:lnTo>
                    <a:pt x="2666773" y="1701079"/>
                  </a:lnTo>
                  <a:lnTo>
                    <a:pt x="2669722" y="1702683"/>
                  </a:lnTo>
                  <a:lnTo>
                    <a:pt x="2671990" y="1704517"/>
                  </a:lnTo>
                  <a:lnTo>
                    <a:pt x="2674031" y="1706579"/>
                  </a:lnTo>
                  <a:lnTo>
                    <a:pt x="2676298" y="1709100"/>
                  </a:lnTo>
                  <a:lnTo>
                    <a:pt x="2677659" y="1711392"/>
                  </a:lnTo>
                  <a:lnTo>
                    <a:pt x="2679247" y="1714143"/>
                  </a:lnTo>
                  <a:lnTo>
                    <a:pt x="2680381" y="1716893"/>
                  </a:lnTo>
                  <a:lnTo>
                    <a:pt x="2681515" y="1719872"/>
                  </a:lnTo>
                  <a:lnTo>
                    <a:pt x="2682195" y="1722622"/>
                  </a:lnTo>
                  <a:lnTo>
                    <a:pt x="2682648" y="1725372"/>
                  </a:lnTo>
                  <a:lnTo>
                    <a:pt x="2682875" y="1728352"/>
                  </a:lnTo>
                  <a:lnTo>
                    <a:pt x="2682875" y="1730873"/>
                  </a:lnTo>
                  <a:lnTo>
                    <a:pt x="2682648" y="1735915"/>
                  </a:lnTo>
                  <a:lnTo>
                    <a:pt x="2681741" y="1740728"/>
                  </a:lnTo>
                  <a:lnTo>
                    <a:pt x="2680381" y="1745311"/>
                  </a:lnTo>
                  <a:lnTo>
                    <a:pt x="2678340" y="1749208"/>
                  </a:lnTo>
                  <a:lnTo>
                    <a:pt x="2675845" y="1752645"/>
                  </a:lnTo>
                  <a:lnTo>
                    <a:pt x="2673350" y="1755854"/>
                  </a:lnTo>
                  <a:lnTo>
                    <a:pt x="2670402" y="1758375"/>
                  </a:lnTo>
                  <a:lnTo>
                    <a:pt x="2667000" y="1760438"/>
                  </a:lnTo>
                  <a:lnTo>
                    <a:pt x="2663598" y="1762042"/>
                  </a:lnTo>
                  <a:lnTo>
                    <a:pt x="2659970" y="1763188"/>
                  </a:lnTo>
                  <a:lnTo>
                    <a:pt x="2656341" y="1763646"/>
                  </a:lnTo>
                  <a:lnTo>
                    <a:pt x="2654527" y="1763646"/>
                  </a:lnTo>
                  <a:lnTo>
                    <a:pt x="2652713" y="1763417"/>
                  </a:lnTo>
                  <a:lnTo>
                    <a:pt x="2650898" y="1763188"/>
                  </a:lnTo>
                  <a:lnTo>
                    <a:pt x="2648857" y="1762729"/>
                  </a:lnTo>
                  <a:lnTo>
                    <a:pt x="2647043" y="1762042"/>
                  </a:lnTo>
                  <a:lnTo>
                    <a:pt x="2645228" y="1761354"/>
                  </a:lnTo>
                  <a:lnTo>
                    <a:pt x="2643187" y="1760208"/>
                  </a:lnTo>
                  <a:lnTo>
                    <a:pt x="2641827" y="1758833"/>
                  </a:lnTo>
                  <a:lnTo>
                    <a:pt x="2639785" y="1757687"/>
                  </a:lnTo>
                  <a:lnTo>
                    <a:pt x="2638425" y="1756083"/>
                  </a:lnTo>
                  <a:lnTo>
                    <a:pt x="2636837" y="1754479"/>
                  </a:lnTo>
                  <a:lnTo>
                    <a:pt x="2635477" y="1752874"/>
                  </a:lnTo>
                  <a:lnTo>
                    <a:pt x="2634116" y="1751041"/>
                  </a:lnTo>
                  <a:lnTo>
                    <a:pt x="2633209" y="1748978"/>
                  </a:lnTo>
                  <a:lnTo>
                    <a:pt x="2631168" y="1744853"/>
                  </a:lnTo>
                  <a:lnTo>
                    <a:pt x="2630034" y="1740728"/>
                  </a:lnTo>
                  <a:lnTo>
                    <a:pt x="2629127" y="1736144"/>
                  </a:lnTo>
                  <a:lnTo>
                    <a:pt x="2628900" y="1731790"/>
                  </a:lnTo>
                  <a:lnTo>
                    <a:pt x="2628900" y="1727206"/>
                  </a:lnTo>
                  <a:lnTo>
                    <a:pt x="2629807" y="1722851"/>
                  </a:lnTo>
                  <a:lnTo>
                    <a:pt x="2630941" y="1718497"/>
                  </a:lnTo>
                  <a:lnTo>
                    <a:pt x="2632755" y="1714372"/>
                  </a:lnTo>
                  <a:lnTo>
                    <a:pt x="2635023" y="1710705"/>
                  </a:lnTo>
                  <a:lnTo>
                    <a:pt x="2636157" y="1708871"/>
                  </a:lnTo>
                  <a:lnTo>
                    <a:pt x="2637744" y="1707267"/>
                  </a:lnTo>
                  <a:lnTo>
                    <a:pt x="2639332" y="1705663"/>
                  </a:lnTo>
                  <a:lnTo>
                    <a:pt x="2640919" y="1704058"/>
                  </a:lnTo>
                  <a:lnTo>
                    <a:pt x="2642734" y="1702683"/>
                  </a:lnTo>
                  <a:lnTo>
                    <a:pt x="2644548" y="1701767"/>
                  </a:lnTo>
                  <a:lnTo>
                    <a:pt x="2646589" y="1700621"/>
                  </a:lnTo>
                  <a:lnTo>
                    <a:pt x="2648857" y="1699933"/>
                  </a:lnTo>
                  <a:lnTo>
                    <a:pt x="2651125" y="1699016"/>
                  </a:lnTo>
                  <a:lnTo>
                    <a:pt x="2653393" y="1698558"/>
                  </a:lnTo>
                  <a:close/>
                  <a:moveTo>
                    <a:pt x="3376402" y="1690620"/>
                  </a:moveTo>
                  <a:lnTo>
                    <a:pt x="3378500" y="1691083"/>
                  </a:lnTo>
                  <a:lnTo>
                    <a:pt x="3380365" y="1691546"/>
                  </a:lnTo>
                  <a:lnTo>
                    <a:pt x="3382230" y="1692472"/>
                  </a:lnTo>
                  <a:lnTo>
                    <a:pt x="3383862" y="1693861"/>
                  </a:lnTo>
                  <a:lnTo>
                    <a:pt x="3385494" y="1695713"/>
                  </a:lnTo>
                  <a:lnTo>
                    <a:pt x="3386893" y="1697565"/>
                  </a:lnTo>
                  <a:lnTo>
                    <a:pt x="3387826" y="1699880"/>
                  </a:lnTo>
                  <a:lnTo>
                    <a:pt x="3388991" y="1702427"/>
                  </a:lnTo>
                  <a:lnTo>
                    <a:pt x="3389924" y="1704742"/>
                  </a:lnTo>
                  <a:lnTo>
                    <a:pt x="3390623" y="1707752"/>
                  </a:lnTo>
                  <a:lnTo>
                    <a:pt x="3391323" y="1710530"/>
                  </a:lnTo>
                  <a:lnTo>
                    <a:pt x="3392255" y="1716318"/>
                  </a:lnTo>
                  <a:lnTo>
                    <a:pt x="3392488" y="1721874"/>
                  </a:lnTo>
                  <a:lnTo>
                    <a:pt x="3392255" y="1726504"/>
                  </a:lnTo>
                  <a:lnTo>
                    <a:pt x="3391789" y="1730671"/>
                  </a:lnTo>
                  <a:lnTo>
                    <a:pt x="3391089" y="1735070"/>
                  </a:lnTo>
                  <a:lnTo>
                    <a:pt x="3389924" y="1739006"/>
                  </a:lnTo>
                  <a:lnTo>
                    <a:pt x="3388991" y="1742478"/>
                  </a:lnTo>
                  <a:lnTo>
                    <a:pt x="3387592" y="1745951"/>
                  </a:lnTo>
                  <a:lnTo>
                    <a:pt x="3385961" y="1748729"/>
                  </a:lnTo>
                  <a:lnTo>
                    <a:pt x="3384095" y="1751276"/>
                  </a:lnTo>
                  <a:lnTo>
                    <a:pt x="3382464" y="1753359"/>
                  </a:lnTo>
                  <a:lnTo>
                    <a:pt x="3380365" y="1755211"/>
                  </a:lnTo>
                  <a:lnTo>
                    <a:pt x="3378500" y="1756369"/>
                  </a:lnTo>
                  <a:lnTo>
                    <a:pt x="3376402" y="1757064"/>
                  </a:lnTo>
                  <a:lnTo>
                    <a:pt x="3374071" y="1757295"/>
                  </a:lnTo>
                  <a:lnTo>
                    <a:pt x="3371973" y="1756832"/>
                  </a:lnTo>
                  <a:lnTo>
                    <a:pt x="3369874" y="1755674"/>
                  </a:lnTo>
                  <a:lnTo>
                    <a:pt x="3367776" y="1754054"/>
                  </a:lnTo>
                  <a:lnTo>
                    <a:pt x="3366611" y="1752896"/>
                  </a:lnTo>
                  <a:lnTo>
                    <a:pt x="3365678" y="1751507"/>
                  </a:lnTo>
                  <a:lnTo>
                    <a:pt x="3363347" y="1748266"/>
                  </a:lnTo>
                  <a:lnTo>
                    <a:pt x="3361715" y="1744330"/>
                  </a:lnTo>
                  <a:lnTo>
                    <a:pt x="3360782" y="1739932"/>
                  </a:lnTo>
                  <a:lnTo>
                    <a:pt x="3359850" y="1735533"/>
                  </a:lnTo>
                  <a:lnTo>
                    <a:pt x="3359383" y="1730671"/>
                  </a:lnTo>
                  <a:lnTo>
                    <a:pt x="3359150" y="1725578"/>
                  </a:lnTo>
                  <a:lnTo>
                    <a:pt x="3359383" y="1720948"/>
                  </a:lnTo>
                  <a:lnTo>
                    <a:pt x="3359850" y="1715855"/>
                  </a:lnTo>
                  <a:lnTo>
                    <a:pt x="3360782" y="1710993"/>
                  </a:lnTo>
                  <a:lnTo>
                    <a:pt x="3362181" y="1706363"/>
                  </a:lnTo>
                  <a:lnTo>
                    <a:pt x="3363580" y="1702427"/>
                  </a:lnTo>
                  <a:lnTo>
                    <a:pt x="3365678" y="1698723"/>
                  </a:lnTo>
                  <a:lnTo>
                    <a:pt x="3366844" y="1696871"/>
                  </a:lnTo>
                  <a:lnTo>
                    <a:pt x="3368009" y="1695482"/>
                  </a:lnTo>
                  <a:lnTo>
                    <a:pt x="3369408" y="1693861"/>
                  </a:lnTo>
                  <a:lnTo>
                    <a:pt x="3371040" y="1692935"/>
                  </a:lnTo>
                  <a:lnTo>
                    <a:pt x="3372206" y="1691778"/>
                  </a:lnTo>
                  <a:lnTo>
                    <a:pt x="3373838" y="1691083"/>
                  </a:lnTo>
                  <a:lnTo>
                    <a:pt x="3376402" y="1690620"/>
                  </a:lnTo>
                  <a:close/>
                  <a:moveTo>
                    <a:pt x="1585005" y="1690620"/>
                  </a:moveTo>
                  <a:lnTo>
                    <a:pt x="1589572" y="1691070"/>
                  </a:lnTo>
                  <a:lnTo>
                    <a:pt x="1593683" y="1692196"/>
                  </a:lnTo>
                  <a:lnTo>
                    <a:pt x="1597337" y="1693097"/>
                  </a:lnTo>
                  <a:lnTo>
                    <a:pt x="1600763" y="1694673"/>
                  </a:lnTo>
                  <a:lnTo>
                    <a:pt x="1603960" y="1696475"/>
                  </a:lnTo>
                  <a:lnTo>
                    <a:pt x="1606472" y="1698952"/>
                  </a:lnTo>
                  <a:lnTo>
                    <a:pt x="1608984" y="1701203"/>
                  </a:lnTo>
                  <a:lnTo>
                    <a:pt x="1611040" y="1703455"/>
                  </a:lnTo>
                  <a:lnTo>
                    <a:pt x="1612867" y="1706157"/>
                  </a:lnTo>
                  <a:lnTo>
                    <a:pt x="1614465" y="1709085"/>
                  </a:lnTo>
                  <a:lnTo>
                    <a:pt x="1615836" y="1711787"/>
                  </a:lnTo>
                  <a:lnTo>
                    <a:pt x="1616521" y="1714714"/>
                  </a:lnTo>
                  <a:lnTo>
                    <a:pt x="1617434" y="1717641"/>
                  </a:lnTo>
                  <a:lnTo>
                    <a:pt x="1617663" y="1720343"/>
                  </a:lnTo>
                  <a:lnTo>
                    <a:pt x="1617663" y="1723271"/>
                  </a:lnTo>
                  <a:lnTo>
                    <a:pt x="1617663" y="1725748"/>
                  </a:lnTo>
                  <a:lnTo>
                    <a:pt x="1617434" y="1728450"/>
                  </a:lnTo>
                  <a:lnTo>
                    <a:pt x="1616749" y="1730702"/>
                  </a:lnTo>
                  <a:lnTo>
                    <a:pt x="1616064" y="1733179"/>
                  </a:lnTo>
                  <a:lnTo>
                    <a:pt x="1614922" y="1735430"/>
                  </a:lnTo>
                  <a:lnTo>
                    <a:pt x="1614009" y="1737457"/>
                  </a:lnTo>
                  <a:lnTo>
                    <a:pt x="1612867" y="1739484"/>
                  </a:lnTo>
                  <a:lnTo>
                    <a:pt x="1611497" y="1741285"/>
                  </a:lnTo>
                  <a:lnTo>
                    <a:pt x="1609898" y="1743312"/>
                  </a:lnTo>
                  <a:lnTo>
                    <a:pt x="1608299" y="1745113"/>
                  </a:lnTo>
                  <a:lnTo>
                    <a:pt x="1606472" y="1746239"/>
                  </a:lnTo>
                  <a:lnTo>
                    <a:pt x="1604874" y="1747815"/>
                  </a:lnTo>
                  <a:lnTo>
                    <a:pt x="1602818" y="1749166"/>
                  </a:lnTo>
                  <a:lnTo>
                    <a:pt x="1600991" y="1750292"/>
                  </a:lnTo>
                  <a:lnTo>
                    <a:pt x="1598936" y="1751193"/>
                  </a:lnTo>
                  <a:lnTo>
                    <a:pt x="1594825" y="1752769"/>
                  </a:lnTo>
                  <a:lnTo>
                    <a:pt x="1590257" y="1753895"/>
                  </a:lnTo>
                  <a:lnTo>
                    <a:pt x="1585461" y="1754120"/>
                  </a:lnTo>
                  <a:lnTo>
                    <a:pt x="1583178" y="1754120"/>
                  </a:lnTo>
                  <a:lnTo>
                    <a:pt x="1581122" y="1753895"/>
                  </a:lnTo>
                  <a:lnTo>
                    <a:pt x="1578610" y="1753670"/>
                  </a:lnTo>
                  <a:lnTo>
                    <a:pt x="1576326" y="1752994"/>
                  </a:lnTo>
                  <a:lnTo>
                    <a:pt x="1574271" y="1752319"/>
                  </a:lnTo>
                  <a:lnTo>
                    <a:pt x="1571759" y="1751418"/>
                  </a:lnTo>
                  <a:lnTo>
                    <a:pt x="1569703" y="1750517"/>
                  </a:lnTo>
                  <a:lnTo>
                    <a:pt x="1567648" y="1749166"/>
                  </a:lnTo>
                  <a:lnTo>
                    <a:pt x="1565821" y="1747815"/>
                  </a:lnTo>
                  <a:lnTo>
                    <a:pt x="1563765" y="1746239"/>
                  </a:lnTo>
                  <a:lnTo>
                    <a:pt x="1561938" y="1744437"/>
                  </a:lnTo>
                  <a:lnTo>
                    <a:pt x="1560340" y="1742411"/>
                  </a:lnTo>
                  <a:lnTo>
                    <a:pt x="1558741" y="1740609"/>
                  </a:lnTo>
                  <a:lnTo>
                    <a:pt x="1557371" y="1738808"/>
                  </a:lnTo>
                  <a:lnTo>
                    <a:pt x="1556229" y="1736781"/>
                  </a:lnTo>
                  <a:lnTo>
                    <a:pt x="1555315" y="1734980"/>
                  </a:lnTo>
                  <a:lnTo>
                    <a:pt x="1553945" y="1730702"/>
                  </a:lnTo>
                  <a:lnTo>
                    <a:pt x="1552803" y="1726423"/>
                  </a:lnTo>
                  <a:lnTo>
                    <a:pt x="1552575" y="1722145"/>
                  </a:lnTo>
                  <a:lnTo>
                    <a:pt x="1552803" y="1718092"/>
                  </a:lnTo>
                  <a:lnTo>
                    <a:pt x="1553717" y="1713813"/>
                  </a:lnTo>
                  <a:lnTo>
                    <a:pt x="1555315" y="1709760"/>
                  </a:lnTo>
                  <a:lnTo>
                    <a:pt x="1557142" y="1706157"/>
                  </a:lnTo>
                  <a:lnTo>
                    <a:pt x="1559426" y="1702554"/>
                  </a:lnTo>
                  <a:lnTo>
                    <a:pt x="1561025" y="1700978"/>
                  </a:lnTo>
                  <a:lnTo>
                    <a:pt x="1562623" y="1699402"/>
                  </a:lnTo>
                  <a:lnTo>
                    <a:pt x="1564222" y="1698051"/>
                  </a:lnTo>
                  <a:lnTo>
                    <a:pt x="1566049" y="1696475"/>
                  </a:lnTo>
                  <a:lnTo>
                    <a:pt x="1568105" y="1695574"/>
                  </a:lnTo>
                  <a:lnTo>
                    <a:pt x="1569932" y="1694223"/>
                  </a:lnTo>
                  <a:lnTo>
                    <a:pt x="1572444" y="1693322"/>
                  </a:lnTo>
                  <a:lnTo>
                    <a:pt x="1574728" y="1692421"/>
                  </a:lnTo>
                  <a:lnTo>
                    <a:pt x="1577011" y="1691971"/>
                  </a:lnTo>
                  <a:lnTo>
                    <a:pt x="1579752" y="1691296"/>
                  </a:lnTo>
                  <a:lnTo>
                    <a:pt x="1582264" y="1690845"/>
                  </a:lnTo>
                  <a:lnTo>
                    <a:pt x="1585005" y="1690620"/>
                  </a:lnTo>
                  <a:close/>
                  <a:moveTo>
                    <a:pt x="1791726" y="1689033"/>
                  </a:moveTo>
                  <a:lnTo>
                    <a:pt x="1796213" y="1689263"/>
                  </a:lnTo>
                  <a:lnTo>
                    <a:pt x="1800252" y="1690183"/>
                  </a:lnTo>
                  <a:lnTo>
                    <a:pt x="1803842" y="1691563"/>
                  </a:lnTo>
                  <a:lnTo>
                    <a:pt x="1807208" y="1692943"/>
                  </a:lnTo>
                  <a:lnTo>
                    <a:pt x="1810125" y="1694553"/>
                  </a:lnTo>
                  <a:lnTo>
                    <a:pt x="1813042" y="1696853"/>
                  </a:lnTo>
                  <a:lnTo>
                    <a:pt x="1815286" y="1699153"/>
                  </a:lnTo>
                  <a:lnTo>
                    <a:pt x="1817305" y="1701683"/>
                  </a:lnTo>
                  <a:lnTo>
                    <a:pt x="1819100" y="1704443"/>
                  </a:lnTo>
                  <a:lnTo>
                    <a:pt x="1820671" y="1706973"/>
                  </a:lnTo>
                  <a:lnTo>
                    <a:pt x="1822017" y="1709962"/>
                  </a:lnTo>
                  <a:lnTo>
                    <a:pt x="1822690" y="1712952"/>
                  </a:lnTo>
                  <a:lnTo>
                    <a:pt x="1823588" y="1715712"/>
                  </a:lnTo>
                  <a:lnTo>
                    <a:pt x="1823812" y="1718702"/>
                  </a:lnTo>
                  <a:lnTo>
                    <a:pt x="1824037" y="1721692"/>
                  </a:lnTo>
                  <a:lnTo>
                    <a:pt x="1824037" y="1724222"/>
                  </a:lnTo>
                  <a:lnTo>
                    <a:pt x="1823812" y="1726982"/>
                  </a:lnTo>
                  <a:lnTo>
                    <a:pt x="1823364" y="1729512"/>
                  </a:lnTo>
                  <a:lnTo>
                    <a:pt x="1822466" y="1732042"/>
                  </a:lnTo>
                  <a:lnTo>
                    <a:pt x="1821793" y="1734342"/>
                  </a:lnTo>
                  <a:lnTo>
                    <a:pt x="1820671" y="1736412"/>
                  </a:lnTo>
                  <a:lnTo>
                    <a:pt x="1819774" y="1738712"/>
                  </a:lnTo>
                  <a:lnTo>
                    <a:pt x="1818427" y="1740781"/>
                  </a:lnTo>
                  <a:lnTo>
                    <a:pt x="1816857" y="1742621"/>
                  </a:lnTo>
                  <a:lnTo>
                    <a:pt x="1815510" y="1744231"/>
                  </a:lnTo>
                  <a:lnTo>
                    <a:pt x="1813715" y="1745841"/>
                  </a:lnTo>
                  <a:lnTo>
                    <a:pt x="1812145" y="1747451"/>
                  </a:lnTo>
                  <a:lnTo>
                    <a:pt x="1810349" y="1748601"/>
                  </a:lnTo>
                  <a:lnTo>
                    <a:pt x="1808330" y="1749981"/>
                  </a:lnTo>
                  <a:lnTo>
                    <a:pt x="1806535" y="1751131"/>
                  </a:lnTo>
                  <a:lnTo>
                    <a:pt x="1804516" y="1751821"/>
                  </a:lnTo>
                  <a:lnTo>
                    <a:pt x="1802047" y="1752741"/>
                  </a:lnTo>
                  <a:lnTo>
                    <a:pt x="1798008" y="1753661"/>
                  </a:lnTo>
                  <a:lnTo>
                    <a:pt x="1795765" y="1753891"/>
                  </a:lnTo>
                  <a:lnTo>
                    <a:pt x="1793296" y="1754121"/>
                  </a:lnTo>
                  <a:lnTo>
                    <a:pt x="1791277" y="1754121"/>
                  </a:lnTo>
                  <a:lnTo>
                    <a:pt x="1789033" y="1753891"/>
                  </a:lnTo>
                  <a:lnTo>
                    <a:pt x="1786565" y="1753661"/>
                  </a:lnTo>
                  <a:lnTo>
                    <a:pt x="1784546" y="1753201"/>
                  </a:lnTo>
                  <a:lnTo>
                    <a:pt x="1782302" y="1752281"/>
                  </a:lnTo>
                  <a:lnTo>
                    <a:pt x="1780058" y="1751591"/>
                  </a:lnTo>
                  <a:lnTo>
                    <a:pt x="1778039" y="1750441"/>
                  </a:lnTo>
                  <a:lnTo>
                    <a:pt x="1776019" y="1749521"/>
                  </a:lnTo>
                  <a:lnTo>
                    <a:pt x="1774000" y="1747911"/>
                  </a:lnTo>
                  <a:lnTo>
                    <a:pt x="1771980" y="1746301"/>
                  </a:lnTo>
                  <a:lnTo>
                    <a:pt x="1770185" y="1744461"/>
                  </a:lnTo>
                  <a:lnTo>
                    <a:pt x="1768390" y="1742621"/>
                  </a:lnTo>
                  <a:lnTo>
                    <a:pt x="1766819" y="1740781"/>
                  </a:lnTo>
                  <a:lnTo>
                    <a:pt x="1765698" y="1738942"/>
                  </a:lnTo>
                  <a:lnTo>
                    <a:pt x="1764351" y="1736642"/>
                  </a:lnTo>
                  <a:lnTo>
                    <a:pt x="1763454" y="1734802"/>
                  </a:lnTo>
                  <a:lnTo>
                    <a:pt x="1761883" y="1730662"/>
                  </a:lnTo>
                  <a:lnTo>
                    <a:pt x="1760986" y="1726522"/>
                  </a:lnTo>
                  <a:lnTo>
                    <a:pt x="1760537" y="1721922"/>
                  </a:lnTo>
                  <a:lnTo>
                    <a:pt x="1760761" y="1717782"/>
                  </a:lnTo>
                  <a:lnTo>
                    <a:pt x="1761659" y="1713412"/>
                  </a:lnTo>
                  <a:lnTo>
                    <a:pt x="1762781" y="1709272"/>
                  </a:lnTo>
                  <a:lnTo>
                    <a:pt x="1764576" y="1705593"/>
                  </a:lnTo>
                  <a:lnTo>
                    <a:pt x="1767044" y="1701683"/>
                  </a:lnTo>
                  <a:lnTo>
                    <a:pt x="1768614" y="1700303"/>
                  </a:lnTo>
                  <a:lnTo>
                    <a:pt x="1769736" y="1698693"/>
                  </a:lnTo>
                  <a:lnTo>
                    <a:pt x="1771531" y="1697083"/>
                  </a:lnTo>
                  <a:lnTo>
                    <a:pt x="1773551" y="1695703"/>
                  </a:lnTo>
                  <a:lnTo>
                    <a:pt x="1775346" y="1694323"/>
                  </a:lnTo>
                  <a:lnTo>
                    <a:pt x="1777365" y="1692943"/>
                  </a:lnTo>
                  <a:lnTo>
                    <a:pt x="1779385" y="1692023"/>
                  </a:lnTo>
                  <a:lnTo>
                    <a:pt x="1781629" y="1691103"/>
                  </a:lnTo>
                  <a:lnTo>
                    <a:pt x="1784097" y="1690413"/>
                  </a:lnTo>
                  <a:lnTo>
                    <a:pt x="1786565" y="1689953"/>
                  </a:lnTo>
                  <a:lnTo>
                    <a:pt x="1789258" y="1689263"/>
                  </a:lnTo>
                  <a:lnTo>
                    <a:pt x="1791726" y="1689033"/>
                  </a:lnTo>
                  <a:close/>
                  <a:moveTo>
                    <a:pt x="1382601" y="1687445"/>
                  </a:moveTo>
                  <a:lnTo>
                    <a:pt x="1386698" y="1687894"/>
                  </a:lnTo>
                  <a:lnTo>
                    <a:pt x="1390568" y="1689016"/>
                  </a:lnTo>
                  <a:lnTo>
                    <a:pt x="1393982" y="1690362"/>
                  </a:lnTo>
                  <a:lnTo>
                    <a:pt x="1397169" y="1691933"/>
                  </a:lnTo>
                  <a:lnTo>
                    <a:pt x="1400128" y="1693728"/>
                  </a:lnTo>
                  <a:lnTo>
                    <a:pt x="1402632" y="1695972"/>
                  </a:lnTo>
                  <a:lnTo>
                    <a:pt x="1405136" y="1698215"/>
                  </a:lnTo>
                  <a:lnTo>
                    <a:pt x="1406957" y="1700908"/>
                  </a:lnTo>
                  <a:lnTo>
                    <a:pt x="1408778" y="1703376"/>
                  </a:lnTo>
                  <a:lnTo>
                    <a:pt x="1410143" y="1706293"/>
                  </a:lnTo>
                  <a:lnTo>
                    <a:pt x="1411054" y="1709210"/>
                  </a:lnTo>
                  <a:lnTo>
                    <a:pt x="1411964" y="1711903"/>
                  </a:lnTo>
                  <a:lnTo>
                    <a:pt x="1412420" y="1714820"/>
                  </a:lnTo>
                  <a:lnTo>
                    <a:pt x="1412875" y="1717737"/>
                  </a:lnTo>
                  <a:lnTo>
                    <a:pt x="1412875" y="1720429"/>
                  </a:lnTo>
                  <a:lnTo>
                    <a:pt x="1412647" y="1723122"/>
                  </a:lnTo>
                  <a:lnTo>
                    <a:pt x="1412420" y="1725590"/>
                  </a:lnTo>
                  <a:lnTo>
                    <a:pt x="1411964" y="1728283"/>
                  </a:lnTo>
                  <a:lnTo>
                    <a:pt x="1411054" y="1730526"/>
                  </a:lnTo>
                  <a:lnTo>
                    <a:pt x="1410143" y="1732995"/>
                  </a:lnTo>
                  <a:lnTo>
                    <a:pt x="1409233" y="1735014"/>
                  </a:lnTo>
                  <a:lnTo>
                    <a:pt x="1407867" y="1737033"/>
                  </a:lnTo>
                  <a:lnTo>
                    <a:pt x="1406729" y="1738828"/>
                  </a:lnTo>
                  <a:lnTo>
                    <a:pt x="1405363" y="1740624"/>
                  </a:lnTo>
                  <a:lnTo>
                    <a:pt x="1403770" y="1742194"/>
                  </a:lnTo>
                  <a:lnTo>
                    <a:pt x="1402177" y="1743765"/>
                  </a:lnTo>
                  <a:lnTo>
                    <a:pt x="1400356" y="1745111"/>
                  </a:lnTo>
                  <a:lnTo>
                    <a:pt x="1398535" y="1746457"/>
                  </a:lnTo>
                  <a:lnTo>
                    <a:pt x="1396714" y="1747355"/>
                  </a:lnTo>
                  <a:lnTo>
                    <a:pt x="1394665" y="1748477"/>
                  </a:lnTo>
                  <a:lnTo>
                    <a:pt x="1390568" y="1750048"/>
                  </a:lnTo>
                  <a:lnTo>
                    <a:pt x="1386243" y="1750721"/>
                  </a:lnTo>
                  <a:lnTo>
                    <a:pt x="1384194" y="1750945"/>
                  </a:lnTo>
                  <a:lnTo>
                    <a:pt x="1381918" y="1750945"/>
                  </a:lnTo>
                  <a:lnTo>
                    <a:pt x="1379642" y="1750945"/>
                  </a:lnTo>
                  <a:lnTo>
                    <a:pt x="1377593" y="1750721"/>
                  </a:lnTo>
                  <a:lnTo>
                    <a:pt x="1375545" y="1750272"/>
                  </a:lnTo>
                  <a:lnTo>
                    <a:pt x="1373041" y="1749599"/>
                  </a:lnTo>
                  <a:lnTo>
                    <a:pt x="1370992" y="1748926"/>
                  </a:lnTo>
                  <a:lnTo>
                    <a:pt x="1368944" y="1747804"/>
                  </a:lnTo>
                  <a:lnTo>
                    <a:pt x="1366895" y="1746906"/>
                  </a:lnTo>
                  <a:lnTo>
                    <a:pt x="1364847" y="1745560"/>
                  </a:lnTo>
                  <a:lnTo>
                    <a:pt x="1363026" y="1743989"/>
                  </a:lnTo>
                  <a:lnTo>
                    <a:pt x="1360977" y="1742419"/>
                  </a:lnTo>
                  <a:lnTo>
                    <a:pt x="1359384" y="1740624"/>
                  </a:lnTo>
                  <a:lnTo>
                    <a:pt x="1357563" y="1738604"/>
                  </a:lnTo>
                  <a:lnTo>
                    <a:pt x="1356197" y="1736809"/>
                  </a:lnTo>
                  <a:lnTo>
                    <a:pt x="1355287" y="1734790"/>
                  </a:lnTo>
                  <a:lnTo>
                    <a:pt x="1353466" y="1730751"/>
                  </a:lnTo>
                  <a:lnTo>
                    <a:pt x="1352100" y="1726712"/>
                  </a:lnTo>
                  <a:lnTo>
                    <a:pt x="1351417" y="1722673"/>
                  </a:lnTo>
                  <a:lnTo>
                    <a:pt x="1350962" y="1718410"/>
                  </a:lnTo>
                  <a:lnTo>
                    <a:pt x="1351645" y="1714146"/>
                  </a:lnTo>
                  <a:lnTo>
                    <a:pt x="1352327" y="1709883"/>
                  </a:lnTo>
                  <a:lnTo>
                    <a:pt x="1353693" y="1706069"/>
                  </a:lnTo>
                  <a:lnTo>
                    <a:pt x="1355742" y="1702479"/>
                  </a:lnTo>
                  <a:lnTo>
                    <a:pt x="1358246" y="1698889"/>
                  </a:lnTo>
                  <a:lnTo>
                    <a:pt x="1360977" y="1695747"/>
                  </a:lnTo>
                  <a:lnTo>
                    <a:pt x="1362570" y="1694401"/>
                  </a:lnTo>
                  <a:lnTo>
                    <a:pt x="1364391" y="1693055"/>
                  </a:lnTo>
                  <a:lnTo>
                    <a:pt x="1366212" y="1691933"/>
                  </a:lnTo>
                  <a:lnTo>
                    <a:pt x="1368261" y="1690811"/>
                  </a:lnTo>
                  <a:lnTo>
                    <a:pt x="1370537" y="1689689"/>
                  </a:lnTo>
                  <a:lnTo>
                    <a:pt x="1372586" y="1689016"/>
                  </a:lnTo>
                  <a:lnTo>
                    <a:pt x="1374862" y="1688567"/>
                  </a:lnTo>
                  <a:lnTo>
                    <a:pt x="1377366" y="1687894"/>
                  </a:lnTo>
                  <a:lnTo>
                    <a:pt x="1379870" y="1687669"/>
                  </a:lnTo>
                  <a:lnTo>
                    <a:pt x="1382601" y="1687445"/>
                  </a:lnTo>
                  <a:close/>
                  <a:moveTo>
                    <a:pt x="1995160" y="1684270"/>
                  </a:moveTo>
                  <a:lnTo>
                    <a:pt x="1999646" y="1684494"/>
                  </a:lnTo>
                  <a:lnTo>
                    <a:pt x="2003460" y="1685392"/>
                  </a:lnTo>
                  <a:lnTo>
                    <a:pt x="2007049" y="1686289"/>
                  </a:lnTo>
                  <a:lnTo>
                    <a:pt x="2010414" y="1687636"/>
                  </a:lnTo>
                  <a:lnTo>
                    <a:pt x="2013330" y="1689431"/>
                  </a:lnTo>
                  <a:lnTo>
                    <a:pt x="2016022" y="1691450"/>
                  </a:lnTo>
                  <a:lnTo>
                    <a:pt x="2018265" y="1693470"/>
                  </a:lnTo>
                  <a:lnTo>
                    <a:pt x="2020508" y="1695938"/>
                  </a:lnTo>
                  <a:lnTo>
                    <a:pt x="2022078" y="1698406"/>
                  </a:lnTo>
                  <a:lnTo>
                    <a:pt x="2023649" y="1701323"/>
                  </a:lnTo>
                  <a:lnTo>
                    <a:pt x="2024995" y="1703791"/>
                  </a:lnTo>
                  <a:lnTo>
                    <a:pt x="2025892" y="1706708"/>
                  </a:lnTo>
                  <a:lnTo>
                    <a:pt x="2026789" y="1709625"/>
                  </a:lnTo>
                  <a:lnTo>
                    <a:pt x="2027013" y="1712318"/>
                  </a:lnTo>
                  <a:lnTo>
                    <a:pt x="2027238" y="1715235"/>
                  </a:lnTo>
                  <a:lnTo>
                    <a:pt x="2027238" y="1717927"/>
                  </a:lnTo>
                  <a:lnTo>
                    <a:pt x="2027013" y="1720396"/>
                  </a:lnTo>
                  <a:lnTo>
                    <a:pt x="2026565" y="1723088"/>
                  </a:lnTo>
                  <a:lnTo>
                    <a:pt x="2025892" y="1725332"/>
                  </a:lnTo>
                  <a:lnTo>
                    <a:pt x="2025219" y="1727576"/>
                  </a:lnTo>
                  <a:lnTo>
                    <a:pt x="2024097" y="1730044"/>
                  </a:lnTo>
                  <a:lnTo>
                    <a:pt x="2023200" y="1732063"/>
                  </a:lnTo>
                  <a:lnTo>
                    <a:pt x="2022078" y="1734083"/>
                  </a:lnTo>
                  <a:lnTo>
                    <a:pt x="2020508" y="1735878"/>
                  </a:lnTo>
                  <a:lnTo>
                    <a:pt x="2019162" y="1737449"/>
                  </a:lnTo>
                  <a:lnTo>
                    <a:pt x="2017816" y="1739244"/>
                  </a:lnTo>
                  <a:lnTo>
                    <a:pt x="2016022" y="1740590"/>
                  </a:lnTo>
                  <a:lnTo>
                    <a:pt x="2014003" y="1742161"/>
                  </a:lnTo>
                  <a:lnTo>
                    <a:pt x="2012208" y="1743282"/>
                  </a:lnTo>
                  <a:lnTo>
                    <a:pt x="2010414" y="1744180"/>
                  </a:lnTo>
                  <a:lnTo>
                    <a:pt x="2006376" y="1745975"/>
                  </a:lnTo>
                  <a:lnTo>
                    <a:pt x="2002114" y="1747321"/>
                  </a:lnTo>
                  <a:lnTo>
                    <a:pt x="2000095" y="1747546"/>
                  </a:lnTo>
                  <a:lnTo>
                    <a:pt x="1997852" y="1747770"/>
                  </a:lnTo>
                  <a:lnTo>
                    <a:pt x="1995833" y="1747770"/>
                  </a:lnTo>
                  <a:lnTo>
                    <a:pt x="1993365" y="1747546"/>
                  </a:lnTo>
                  <a:lnTo>
                    <a:pt x="1991346" y="1747321"/>
                  </a:lnTo>
                  <a:lnTo>
                    <a:pt x="1989103" y="1747097"/>
                  </a:lnTo>
                  <a:lnTo>
                    <a:pt x="1987084" y="1746199"/>
                  </a:lnTo>
                  <a:lnTo>
                    <a:pt x="1984841" y="1745526"/>
                  </a:lnTo>
                  <a:lnTo>
                    <a:pt x="1982598" y="1744404"/>
                  </a:lnTo>
                  <a:lnTo>
                    <a:pt x="1980579" y="1743507"/>
                  </a:lnTo>
                  <a:lnTo>
                    <a:pt x="1978784" y="1742161"/>
                  </a:lnTo>
                  <a:lnTo>
                    <a:pt x="1976541" y="1740590"/>
                  </a:lnTo>
                  <a:lnTo>
                    <a:pt x="1974746" y="1738795"/>
                  </a:lnTo>
                  <a:lnTo>
                    <a:pt x="1972952" y="1737000"/>
                  </a:lnTo>
                  <a:lnTo>
                    <a:pt x="1971830" y="1735205"/>
                  </a:lnTo>
                  <a:lnTo>
                    <a:pt x="1970484" y="1733410"/>
                  </a:lnTo>
                  <a:lnTo>
                    <a:pt x="1968017" y="1729595"/>
                  </a:lnTo>
                  <a:lnTo>
                    <a:pt x="1966671" y="1725332"/>
                  </a:lnTo>
                  <a:lnTo>
                    <a:pt x="1965549" y="1721293"/>
                  </a:lnTo>
                  <a:lnTo>
                    <a:pt x="1965325" y="1717030"/>
                  </a:lnTo>
                  <a:lnTo>
                    <a:pt x="1965325" y="1712767"/>
                  </a:lnTo>
                  <a:lnTo>
                    <a:pt x="1965998" y="1708503"/>
                  </a:lnTo>
                  <a:lnTo>
                    <a:pt x="1967119" y="1704689"/>
                  </a:lnTo>
                  <a:lnTo>
                    <a:pt x="1968914" y="1700874"/>
                  </a:lnTo>
                  <a:lnTo>
                    <a:pt x="1971157" y="1697284"/>
                  </a:lnTo>
                  <a:lnTo>
                    <a:pt x="1974073" y="1693918"/>
                  </a:lnTo>
                  <a:lnTo>
                    <a:pt x="1975644" y="1692348"/>
                  </a:lnTo>
                  <a:lnTo>
                    <a:pt x="1977214" y="1691002"/>
                  </a:lnTo>
                  <a:lnTo>
                    <a:pt x="1979233" y="1689655"/>
                  </a:lnTo>
                  <a:lnTo>
                    <a:pt x="1981027" y="1688309"/>
                  </a:lnTo>
                  <a:lnTo>
                    <a:pt x="1983046" y="1687411"/>
                  </a:lnTo>
                  <a:lnTo>
                    <a:pt x="1985514" y="1686514"/>
                  </a:lnTo>
                  <a:lnTo>
                    <a:pt x="1987757" y="1685616"/>
                  </a:lnTo>
                  <a:lnTo>
                    <a:pt x="1990000" y="1684943"/>
                  </a:lnTo>
                  <a:lnTo>
                    <a:pt x="1992692" y="1684494"/>
                  </a:lnTo>
                  <a:lnTo>
                    <a:pt x="1995160" y="1684270"/>
                  </a:lnTo>
                  <a:close/>
                  <a:moveTo>
                    <a:pt x="1189382" y="1679508"/>
                  </a:moveTo>
                  <a:lnTo>
                    <a:pt x="1193252" y="1680198"/>
                  </a:lnTo>
                  <a:lnTo>
                    <a:pt x="1196895" y="1681348"/>
                  </a:lnTo>
                  <a:lnTo>
                    <a:pt x="1200310" y="1682498"/>
                  </a:lnTo>
                  <a:lnTo>
                    <a:pt x="1203270" y="1684338"/>
                  </a:lnTo>
                  <a:lnTo>
                    <a:pt x="1206002" y="1686178"/>
                  </a:lnTo>
                  <a:lnTo>
                    <a:pt x="1208506" y="1688708"/>
                  </a:lnTo>
                  <a:lnTo>
                    <a:pt x="1210555" y="1691008"/>
                  </a:lnTo>
                  <a:lnTo>
                    <a:pt x="1212376" y="1693768"/>
                  </a:lnTo>
                  <a:lnTo>
                    <a:pt x="1213970" y="1696528"/>
                  </a:lnTo>
                  <a:lnTo>
                    <a:pt x="1215336" y="1699287"/>
                  </a:lnTo>
                  <a:lnTo>
                    <a:pt x="1216247" y="1702507"/>
                  </a:lnTo>
                  <a:lnTo>
                    <a:pt x="1216930" y="1705267"/>
                  </a:lnTo>
                  <a:lnTo>
                    <a:pt x="1217385" y="1708257"/>
                  </a:lnTo>
                  <a:lnTo>
                    <a:pt x="1217613" y="1711247"/>
                  </a:lnTo>
                  <a:lnTo>
                    <a:pt x="1217613" y="1714007"/>
                  </a:lnTo>
                  <a:lnTo>
                    <a:pt x="1217385" y="1716767"/>
                  </a:lnTo>
                  <a:lnTo>
                    <a:pt x="1217157" y="1719067"/>
                  </a:lnTo>
                  <a:lnTo>
                    <a:pt x="1216474" y="1721597"/>
                  </a:lnTo>
                  <a:lnTo>
                    <a:pt x="1215791" y="1723897"/>
                  </a:lnTo>
                  <a:lnTo>
                    <a:pt x="1214881" y="1725967"/>
                  </a:lnTo>
                  <a:lnTo>
                    <a:pt x="1214198" y="1728037"/>
                  </a:lnTo>
                  <a:lnTo>
                    <a:pt x="1213059" y="1730337"/>
                  </a:lnTo>
                  <a:lnTo>
                    <a:pt x="1210555" y="1733786"/>
                  </a:lnTo>
                  <a:lnTo>
                    <a:pt x="1207595" y="1736776"/>
                  </a:lnTo>
                  <a:lnTo>
                    <a:pt x="1204408" y="1739536"/>
                  </a:lnTo>
                  <a:lnTo>
                    <a:pt x="1200993" y="1741606"/>
                  </a:lnTo>
                  <a:lnTo>
                    <a:pt x="1197123" y="1743216"/>
                  </a:lnTo>
                  <a:lnTo>
                    <a:pt x="1193480" y="1744366"/>
                  </a:lnTo>
                  <a:lnTo>
                    <a:pt x="1189382" y="1744596"/>
                  </a:lnTo>
                  <a:lnTo>
                    <a:pt x="1185284" y="1744366"/>
                  </a:lnTo>
                  <a:lnTo>
                    <a:pt x="1181414" y="1743446"/>
                  </a:lnTo>
                  <a:lnTo>
                    <a:pt x="1179365" y="1742986"/>
                  </a:lnTo>
                  <a:lnTo>
                    <a:pt x="1177543" y="1742066"/>
                  </a:lnTo>
                  <a:lnTo>
                    <a:pt x="1175722" y="1741146"/>
                  </a:lnTo>
                  <a:lnTo>
                    <a:pt x="1173673" y="1739996"/>
                  </a:lnTo>
                  <a:lnTo>
                    <a:pt x="1171624" y="1738846"/>
                  </a:lnTo>
                  <a:lnTo>
                    <a:pt x="1170258" y="1737466"/>
                  </a:lnTo>
                  <a:lnTo>
                    <a:pt x="1168209" y="1735626"/>
                  </a:lnTo>
                  <a:lnTo>
                    <a:pt x="1166843" y="1733786"/>
                  </a:lnTo>
                  <a:lnTo>
                    <a:pt x="1165249" y="1731946"/>
                  </a:lnTo>
                  <a:lnTo>
                    <a:pt x="1163883" y="1730107"/>
                  </a:lnTo>
                  <a:lnTo>
                    <a:pt x="1162745" y="1727807"/>
                  </a:lnTo>
                  <a:lnTo>
                    <a:pt x="1161834" y="1725737"/>
                  </a:lnTo>
                  <a:lnTo>
                    <a:pt x="1160241" y="1721597"/>
                  </a:lnTo>
                  <a:lnTo>
                    <a:pt x="1159330" y="1716997"/>
                  </a:lnTo>
                  <a:lnTo>
                    <a:pt x="1158875" y="1712397"/>
                  </a:lnTo>
                  <a:lnTo>
                    <a:pt x="1159102" y="1708027"/>
                  </a:lnTo>
                  <a:lnTo>
                    <a:pt x="1160013" y="1703427"/>
                  </a:lnTo>
                  <a:lnTo>
                    <a:pt x="1161151" y="1699287"/>
                  </a:lnTo>
                  <a:lnTo>
                    <a:pt x="1162973" y="1695378"/>
                  </a:lnTo>
                  <a:lnTo>
                    <a:pt x="1165249" y="1691698"/>
                  </a:lnTo>
                  <a:lnTo>
                    <a:pt x="1166843" y="1689628"/>
                  </a:lnTo>
                  <a:lnTo>
                    <a:pt x="1167981" y="1688248"/>
                  </a:lnTo>
                  <a:lnTo>
                    <a:pt x="1169575" y="1686638"/>
                  </a:lnTo>
                  <a:lnTo>
                    <a:pt x="1171396" y="1685258"/>
                  </a:lnTo>
                  <a:lnTo>
                    <a:pt x="1173218" y="1683878"/>
                  </a:lnTo>
                  <a:lnTo>
                    <a:pt x="1175039" y="1682958"/>
                  </a:lnTo>
                  <a:lnTo>
                    <a:pt x="1177316" y="1681808"/>
                  </a:lnTo>
                  <a:lnTo>
                    <a:pt x="1179365" y="1680888"/>
                  </a:lnTo>
                  <a:lnTo>
                    <a:pt x="1181641" y="1680428"/>
                  </a:lnTo>
                  <a:lnTo>
                    <a:pt x="1184146" y="1679968"/>
                  </a:lnTo>
                  <a:lnTo>
                    <a:pt x="1186650" y="1679738"/>
                  </a:lnTo>
                  <a:lnTo>
                    <a:pt x="1189382" y="1679508"/>
                  </a:lnTo>
                  <a:close/>
                  <a:moveTo>
                    <a:pt x="2823029" y="1676333"/>
                  </a:moveTo>
                  <a:lnTo>
                    <a:pt x="2826431" y="1676333"/>
                  </a:lnTo>
                  <a:lnTo>
                    <a:pt x="2829606" y="1676791"/>
                  </a:lnTo>
                  <a:lnTo>
                    <a:pt x="2832781" y="1677708"/>
                  </a:lnTo>
                  <a:lnTo>
                    <a:pt x="2835729" y="1678625"/>
                  </a:lnTo>
                  <a:lnTo>
                    <a:pt x="2837997" y="1680229"/>
                  </a:lnTo>
                  <a:lnTo>
                    <a:pt x="2840265" y="1682063"/>
                  </a:lnTo>
                  <a:lnTo>
                    <a:pt x="2842532" y="1684125"/>
                  </a:lnTo>
                  <a:lnTo>
                    <a:pt x="2844347" y="1686417"/>
                  </a:lnTo>
                  <a:lnTo>
                    <a:pt x="2845934" y="1688938"/>
                  </a:lnTo>
                  <a:lnTo>
                    <a:pt x="2847522" y="1691688"/>
                  </a:lnTo>
                  <a:lnTo>
                    <a:pt x="2848429" y="1694209"/>
                  </a:lnTo>
                  <a:lnTo>
                    <a:pt x="2849563" y="1697189"/>
                  </a:lnTo>
                  <a:lnTo>
                    <a:pt x="2850016" y="1700168"/>
                  </a:lnTo>
                  <a:lnTo>
                    <a:pt x="2850470" y="1702918"/>
                  </a:lnTo>
                  <a:lnTo>
                    <a:pt x="2851150" y="1705669"/>
                  </a:lnTo>
                  <a:lnTo>
                    <a:pt x="2851150" y="1708190"/>
                  </a:lnTo>
                  <a:lnTo>
                    <a:pt x="2850697" y="1713461"/>
                  </a:lnTo>
                  <a:lnTo>
                    <a:pt x="2850016" y="1718274"/>
                  </a:lnTo>
                  <a:lnTo>
                    <a:pt x="2848656" y="1722399"/>
                  </a:lnTo>
                  <a:lnTo>
                    <a:pt x="2846841" y="1726524"/>
                  </a:lnTo>
                  <a:lnTo>
                    <a:pt x="2844800" y="1730191"/>
                  </a:lnTo>
                  <a:lnTo>
                    <a:pt x="2842532" y="1733400"/>
                  </a:lnTo>
                  <a:lnTo>
                    <a:pt x="2839584" y="1735921"/>
                  </a:lnTo>
                  <a:lnTo>
                    <a:pt x="2836636" y="1738442"/>
                  </a:lnTo>
                  <a:lnTo>
                    <a:pt x="2833234" y="1739817"/>
                  </a:lnTo>
                  <a:lnTo>
                    <a:pt x="2829832" y="1740963"/>
                  </a:lnTo>
                  <a:lnTo>
                    <a:pt x="2826431" y="1741421"/>
                  </a:lnTo>
                  <a:lnTo>
                    <a:pt x="2824843" y="1741421"/>
                  </a:lnTo>
                  <a:lnTo>
                    <a:pt x="2823029" y="1741421"/>
                  </a:lnTo>
                  <a:lnTo>
                    <a:pt x="2821215" y="1741192"/>
                  </a:lnTo>
                  <a:lnTo>
                    <a:pt x="2819400" y="1740734"/>
                  </a:lnTo>
                  <a:lnTo>
                    <a:pt x="2817813" y="1740275"/>
                  </a:lnTo>
                  <a:lnTo>
                    <a:pt x="2815998" y="1739358"/>
                  </a:lnTo>
                  <a:lnTo>
                    <a:pt x="2814411" y="1738442"/>
                  </a:lnTo>
                  <a:lnTo>
                    <a:pt x="2812597" y="1737296"/>
                  </a:lnTo>
                  <a:lnTo>
                    <a:pt x="2811009" y="1735921"/>
                  </a:lnTo>
                  <a:lnTo>
                    <a:pt x="2809648" y="1734316"/>
                  </a:lnTo>
                  <a:lnTo>
                    <a:pt x="2808061" y="1732712"/>
                  </a:lnTo>
                  <a:lnTo>
                    <a:pt x="2806700" y="1730879"/>
                  </a:lnTo>
                  <a:lnTo>
                    <a:pt x="2804659" y="1727212"/>
                  </a:lnTo>
                  <a:lnTo>
                    <a:pt x="2802845" y="1723316"/>
                  </a:lnTo>
                  <a:lnTo>
                    <a:pt x="2801484" y="1718961"/>
                  </a:lnTo>
                  <a:lnTo>
                    <a:pt x="2800577" y="1714607"/>
                  </a:lnTo>
                  <a:lnTo>
                    <a:pt x="2800350" y="1710023"/>
                  </a:lnTo>
                  <a:lnTo>
                    <a:pt x="2800350" y="1705669"/>
                  </a:lnTo>
                  <a:lnTo>
                    <a:pt x="2801257" y="1701085"/>
                  </a:lnTo>
                  <a:lnTo>
                    <a:pt x="2802165" y="1696730"/>
                  </a:lnTo>
                  <a:lnTo>
                    <a:pt x="2803752" y="1692605"/>
                  </a:lnTo>
                  <a:lnTo>
                    <a:pt x="2805793" y="1688709"/>
                  </a:lnTo>
                  <a:lnTo>
                    <a:pt x="2808288" y="1685271"/>
                  </a:lnTo>
                  <a:lnTo>
                    <a:pt x="2809875" y="1683667"/>
                  </a:lnTo>
                  <a:lnTo>
                    <a:pt x="2811463" y="1682063"/>
                  </a:lnTo>
                  <a:lnTo>
                    <a:pt x="2813050" y="1680688"/>
                  </a:lnTo>
                  <a:lnTo>
                    <a:pt x="2814865" y="1679771"/>
                  </a:lnTo>
                  <a:lnTo>
                    <a:pt x="2816679" y="1678625"/>
                  </a:lnTo>
                  <a:lnTo>
                    <a:pt x="2818720" y="1677708"/>
                  </a:lnTo>
                  <a:lnTo>
                    <a:pt x="2820761" y="1676791"/>
                  </a:lnTo>
                  <a:lnTo>
                    <a:pt x="2823029" y="1676333"/>
                  </a:lnTo>
                  <a:close/>
                  <a:moveTo>
                    <a:pt x="3633986" y="1676332"/>
                  </a:moveTo>
                  <a:lnTo>
                    <a:pt x="3634731" y="1676558"/>
                  </a:lnTo>
                  <a:lnTo>
                    <a:pt x="3635227" y="1677236"/>
                  </a:lnTo>
                  <a:lnTo>
                    <a:pt x="3635723" y="1679948"/>
                  </a:lnTo>
                  <a:lnTo>
                    <a:pt x="3636219" y="1683564"/>
                  </a:lnTo>
                  <a:lnTo>
                    <a:pt x="3636715" y="1687632"/>
                  </a:lnTo>
                  <a:lnTo>
                    <a:pt x="3636963" y="1697124"/>
                  </a:lnTo>
                  <a:lnTo>
                    <a:pt x="3636715" y="1705938"/>
                  </a:lnTo>
                  <a:lnTo>
                    <a:pt x="3635971" y="1717464"/>
                  </a:lnTo>
                  <a:lnTo>
                    <a:pt x="3634979" y="1728538"/>
                  </a:lnTo>
                  <a:lnTo>
                    <a:pt x="3634235" y="1733510"/>
                  </a:lnTo>
                  <a:lnTo>
                    <a:pt x="3633490" y="1737352"/>
                  </a:lnTo>
                  <a:lnTo>
                    <a:pt x="3632250" y="1740290"/>
                  </a:lnTo>
                  <a:lnTo>
                    <a:pt x="3632002" y="1740968"/>
                  </a:lnTo>
                  <a:lnTo>
                    <a:pt x="3631506" y="1741420"/>
                  </a:lnTo>
                  <a:lnTo>
                    <a:pt x="3631010" y="1740968"/>
                  </a:lnTo>
                  <a:lnTo>
                    <a:pt x="3630514" y="1740290"/>
                  </a:lnTo>
                  <a:lnTo>
                    <a:pt x="3630017" y="1738482"/>
                  </a:lnTo>
                  <a:lnTo>
                    <a:pt x="3629521" y="1735318"/>
                  </a:lnTo>
                  <a:lnTo>
                    <a:pt x="3629273" y="1731702"/>
                  </a:lnTo>
                  <a:lnTo>
                    <a:pt x="3629025" y="1722436"/>
                  </a:lnTo>
                  <a:lnTo>
                    <a:pt x="3629025" y="1711588"/>
                  </a:lnTo>
                  <a:lnTo>
                    <a:pt x="3629521" y="1700740"/>
                  </a:lnTo>
                  <a:lnTo>
                    <a:pt x="3630266" y="1690344"/>
                  </a:lnTo>
                  <a:lnTo>
                    <a:pt x="3631010" y="1685824"/>
                  </a:lnTo>
                  <a:lnTo>
                    <a:pt x="3631754" y="1681982"/>
                  </a:lnTo>
                  <a:lnTo>
                    <a:pt x="3632498" y="1678818"/>
                  </a:lnTo>
                  <a:lnTo>
                    <a:pt x="3633490" y="1676784"/>
                  </a:lnTo>
                  <a:lnTo>
                    <a:pt x="3633738" y="1676558"/>
                  </a:lnTo>
                  <a:lnTo>
                    <a:pt x="3633986" y="1676332"/>
                  </a:lnTo>
                  <a:close/>
                  <a:moveTo>
                    <a:pt x="2193925" y="1674745"/>
                  </a:moveTo>
                  <a:lnTo>
                    <a:pt x="2198007" y="1675192"/>
                  </a:lnTo>
                  <a:lnTo>
                    <a:pt x="2201862" y="1675639"/>
                  </a:lnTo>
                  <a:lnTo>
                    <a:pt x="2205491" y="1676534"/>
                  </a:lnTo>
                  <a:lnTo>
                    <a:pt x="2208666" y="1677875"/>
                  </a:lnTo>
                  <a:lnTo>
                    <a:pt x="2211387" y="1679664"/>
                  </a:lnTo>
                  <a:lnTo>
                    <a:pt x="2214109" y="1681453"/>
                  </a:lnTo>
                  <a:lnTo>
                    <a:pt x="2216377" y="1683912"/>
                  </a:lnTo>
                  <a:lnTo>
                    <a:pt x="2218644" y="1686148"/>
                  </a:lnTo>
                  <a:lnTo>
                    <a:pt x="2220459" y="1688831"/>
                  </a:lnTo>
                  <a:lnTo>
                    <a:pt x="2221819" y="1691291"/>
                  </a:lnTo>
                  <a:lnTo>
                    <a:pt x="2223180" y="1693974"/>
                  </a:lnTo>
                  <a:lnTo>
                    <a:pt x="2224314" y="1696657"/>
                  </a:lnTo>
                  <a:lnTo>
                    <a:pt x="2224994" y="1699564"/>
                  </a:lnTo>
                  <a:lnTo>
                    <a:pt x="2225221" y="1702470"/>
                  </a:lnTo>
                  <a:lnTo>
                    <a:pt x="2225675" y="1705154"/>
                  </a:lnTo>
                  <a:lnTo>
                    <a:pt x="2225675" y="1707837"/>
                  </a:lnTo>
                  <a:lnTo>
                    <a:pt x="2225675" y="1710296"/>
                  </a:lnTo>
                  <a:lnTo>
                    <a:pt x="2224994" y="1712979"/>
                  </a:lnTo>
                  <a:lnTo>
                    <a:pt x="2224541" y="1715215"/>
                  </a:lnTo>
                  <a:lnTo>
                    <a:pt x="2223860" y="1717675"/>
                  </a:lnTo>
                  <a:lnTo>
                    <a:pt x="2222953" y="1719911"/>
                  </a:lnTo>
                  <a:lnTo>
                    <a:pt x="2221819" y="1721923"/>
                  </a:lnTo>
                  <a:lnTo>
                    <a:pt x="2220912" y="1723935"/>
                  </a:lnTo>
                  <a:lnTo>
                    <a:pt x="2219552" y="1725724"/>
                  </a:lnTo>
                  <a:lnTo>
                    <a:pt x="2217964" y="1727513"/>
                  </a:lnTo>
                  <a:lnTo>
                    <a:pt x="2216603" y="1729078"/>
                  </a:lnTo>
                  <a:lnTo>
                    <a:pt x="2215243" y="1730643"/>
                  </a:lnTo>
                  <a:lnTo>
                    <a:pt x="2213202" y="1731985"/>
                  </a:lnTo>
                  <a:lnTo>
                    <a:pt x="2209573" y="1734668"/>
                  </a:lnTo>
                  <a:lnTo>
                    <a:pt x="2205718" y="1736456"/>
                  </a:lnTo>
                  <a:lnTo>
                    <a:pt x="2201862" y="1737351"/>
                  </a:lnTo>
                  <a:lnTo>
                    <a:pt x="2199368" y="1738021"/>
                  </a:lnTo>
                  <a:lnTo>
                    <a:pt x="2197327" y="1738245"/>
                  </a:lnTo>
                  <a:lnTo>
                    <a:pt x="2195285" y="1738245"/>
                  </a:lnTo>
                  <a:lnTo>
                    <a:pt x="2193244" y="1738245"/>
                  </a:lnTo>
                  <a:lnTo>
                    <a:pt x="2191203" y="1738021"/>
                  </a:lnTo>
                  <a:lnTo>
                    <a:pt x="2188709" y="1737351"/>
                  </a:lnTo>
                  <a:lnTo>
                    <a:pt x="2186668" y="1736904"/>
                  </a:lnTo>
                  <a:lnTo>
                    <a:pt x="2184627" y="1736009"/>
                  </a:lnTo>
                  <a:lnTo>
                    <a:pt x="2182585" y="1735115"/>
                  </a:lnTo>
                  <a:lnTo>
                    <a:pt x="2180318" y="1733997"/>
                  </a:lnTo>
                  <a:lnTo>
                    <a:pt x="2178503" y="1732655"/>
                  </a:lnTo>
                  <a:lnTo>
                    <a:pt x="2176689" y="1731314"/>
                  </a:lnTo>
                  <a:lnTo>
                    <a:pt x="2174648" y="1729749"/>
                  </a:lnTo>
                  <a:lnTo>
                    <a:pt x="2173060" y="1727960"/>
                  </a:lnTo>
                  <a:lnTo>
                    <a:pt x="2171473" y="1726171"/>
                  </a:lnTo>
                  <a:lnTo>
                    <a:pt x="2170112" y="1724159"/>
                  </a:lnTo>
                  <a:lnTo>
                    <a:pt x="2168071" y="1720358"/>
                  </a:lnTo>
                  <a:lnTo>
                    <a:pt x="2166937" y="1716557"/>
                  </a:lnTo>
                  <a:lnTo>
                    <a:pt x="2165803" y="1712308"/>
                  </a:lnTo>
                  <a:lnTo>
                    <a:pt x="2165350" y="1708284"/>
                  </a:lnTo>
                  <a:lnTo>
                    <a:pt x="2165350" y="1703812"/>
                  </a:lnTo>
                  <a:lnTo>
                    <a:pt x="2166030" y="1699787"/>
                  </a:lnTo>
                  <a:lnTo>
                    <a:pt x="2167164" y="1695763"/>
                  </a:lnTo>
                  <a:lnTo>
                    <a:pt x="2168752" y="1691738"/>
                  </a:lnTo>
                  <a:lnTo>
                    <a:pt x="2170793" y="1688161"/>
                  </a:lnTo>
                  <a:lnTo>
                    <a:pt x="2173514" y="1684807"/>
                  </a:lnTo>
                  <a:lnTo>
                    <a:pt x="2174875" y="1683242"/>
                  </a:lnTo>
                  <a:lnTo>
                    <a:pt x="2176462" y="1682124"/>
                  </a:lnTo>
                  <a:lnTo>
                    <a:pt x="2178277" y="1680558"/>
                  </a:lnTo>
                  <a:lnTo>
                    <a:pt x="2180091" y="1679440"/>
                  </a:lnTo>
                  <a:lnTo>
                    <a:pt x="2182132" y="1678099"/>
                  </a:lnTo>
                  <a:lnTo>
                    <a:pt x="2184400" y="1677428"/>
                  </a:lnTo>
                  <a:lnTo>
                    <a:pt x="2186441" y="1676310"/>
                  </a:lnTo>
                  <a:lnTo>
                    <a:pt x="2188709" y="1675863"/>
                  </a:lnTo>
                  <a:lnTo>
                    <a:pt x="2191430" y="1675416"/>
                  </a:lnTo>
                  <a:lnTo>
                    <a:pt x="2193925" y="1674745"/>
                  </a:lnTo>
                  <a:close/>
                  <a:moveTo>
                    <a:pt x="1024419" y="1669982"/>
                  </a:moveTo>
                  <a:lnTo>
                    <a:pt x="1026853" y="1669982"/>
                  </a:lnTo>
                  <a:lnTo>
                    <a:pt x="1030392" y="1670655"/>
                  </a:lnTo>
                  <a:lnTo>
                    <a:pt x="1033710" y="1671777"/>
                  </a:lnTo>
                  <a:lnTo>
                    <a:pt x="1036807" y="1673348"/>
                  </a:lnTo>
                  <a:lnTo>
                    <a:pt x="1039683" y="1674918"/>
                  </a:lnTo>
                  <a:lnTo>
                    <a:pt x="1042116" y="1676938"/>
                  </a:lnTo>
                  <a:lnTo>
                    <a:pt x="1044107" y="1679182"/>
                  </a:lnTo>
                  <a:lnTo>
                    <a:pt x="1046319" y="1681650"/>
                  </a:lnTo>
                  <a:lnTo>
                    <a:pt x="1047867" y="1684118"/>
                  </a:lnTo>
                  <a:lnTo>
                    <a:pt x="1049416" y="1687035"/>
                  </a:lnTo>
                  <a:lnTo>
                    <a:pt x="1050301" y="1689728"/>
                  </a:lnTo>
                  <a:lnTo>
                    <a:pt x="1051407" y="1692645"/>
                  </a:lnTo>
                  <a:lnTo>
                    <a:pt x="1051849" y="1695562"/>
                  </a:lnTo>
                  <a:lnTo>
                    <a:pt x="1052292" y="1698254"/>
                  </a:lnTo>
                  <a:lnTo>
                    <a:pt x="1052513" y="1701171"/>
                  </a:lnTo>
                  <a:lnTo>
                    <a:pt x="1052292" y="1704088"/>
                  </a:lnTo>
                  <a:lnTo>
                    <a:pt x="1052292" y="1706556"/>
                  </a:lnTo>
                  <a:lnTo>
                    <a:pt x="1051849" y="1709249"/>
                  </a:lnTo>
                  <a:lnTo>
                    <a:pt x="1051407" y="1711493"/>
                  </a:lnTo>
                  <a:lnTo>
                    <a:pt x="1050522" y="1713512"/>
                  </a:lnTo>
                  <a:lnTo>
                    <a:pt x="1049858" y="1715980"/>
                  </a:lnTo>
                  <a:lnTo>
                    <a:pt x="1048089" y="1719795"/>
                  </a:lnTo>
                  <a:lnTo>
                    <a:pt x="1045655" y="1723161"/>
                  </a:lnTo>
                  <a:lnTo>
                    <a:pt x="1043001" y="1726302"/>
                  </a:lnTo>
                  <a:lnTo>
                    <a:pt x="1039904" y="1728770"/>
                  </a:lnTo>
                  <a:lnTo>
                    <a:pt x="1036807" y="1730565"/>
                  </a:lnTo>
                  <a:lnTo>
                    <a:pt x="1033268" y="1732136"/>
                  </a:lnTo>
                  <a:lnTo>
                    <a:pt x="1029728" y="1733033"/>
                  </a:lnTo>
                  <a:lnTo>
                    <a:pt x="1026189" y="1733482"/>
                  </a:lnTo>
                  <a:lnTo>
                    <a:pt x="1022207" y="1733258"/>
                  </a:lnTo>
                  <a:lnTo>
                    <a:pt x="1018668" y="1732136"/>
                  </a:lnTo>
                  <a:lnTo>
                    <a:pt x="1016898" y="1731687"/>
                  </a:lnTo>
                  <a:lnTo>
                    <a:pt x="1015128" y="1731014"/>
                  </a:lnTo>
                  <a:lnTo>
                    <a:pt x="1013359" y="1729892"/>
                  </a:lnTo>
                  <a:lnTo>
                    <a:pt x="1011589" y="1728770"/>
                  </a:lnTo>
                  <a:lnTo>
                    <a:pt x="1010041" y="1727648"/>
                  </a:lnTo>
                  <a:lnTo>
                    <a:pt x="1008271" y="1726077"/>
                  </a:lnTo>
                  <a:lnTo>
                    <a:pt x="1006722" y="1724282"/>
                  </a:lnTo>
                  <a:lnTo>
                    <a:pt x="1005174" y="1722487"/>
                  </a:lnTo>
                  <a:lnTo>
                    <a:pt x="1004068" y="1720692"/>
                  </a:lnTo>
                  <a:lnTo>
                    <a:pt x="1002962" y="1718673"/>
                  </a:lnTo>
                  <a:lnTo>
                    <a:pt x="1000971" y="1714634"/>
                  </a:lnTo>
                  <a:lnTo>
                    <a:pt x="999644" y="1710595"/>
                  </a:lnTo>
                  <a:lnTo>
                    <a:pt x="998980" y="1706108"/>
                  </a:lnTo>
                  <a:lnTo>
                    <a:pt x="998538" y="1701620"/>
                  </a:lnTo>
                  <a:lnTo>
                    <a:pt x="998980" y="1697357"/>
                  </a:lnTo>
                  <a:lnTo>
                    <a:pt x="999423" y="1692869"/>
                  </a:lnTo>
                  <a:lnTo>
                    <a:pt x="1000750" y="1688830"/>
                  </a:lnTo>
                  <a:lnTo>
                    <a:pt x="1002520" y="1685016"/>
                  </a:lnTo>
                  <a:lnTo>
                    <a:pt x="1004732" y="1681201"/>
                  </a:lnTo>
                  <a:lnTo>
                    <a:pt x="1007386" y="1677835"/>
                  </a:lnTo>
                  <a:lnTo>
                    <a:pt x="1008713" y="1676714"/>
                  </a:lnTo>
                  <a:lnTo>
                    <a:pt x="1010262" y="1675367"/>
                  </a:lnTo>
                  <a:lnTo>
                    <a:pt x="1012032" y="1674021"/>
                  </a:lnTo>
                  <a:lnTo>
                    <a:pt x="1013801" y="1673123"/>
                  </a:lnTo>
                  <a:lnTo>
                    <a:pt x="1015792" y="1672001"/>
                  </a:lnTo>
                  <a:lnTo>
                    <a:pt x="1017783" y="1671328"/>
                  </a:lnTo>
                  <a:lnTo>
                    <a:pt x="1019995" y="1670655"/>
                  </a:lnTo>
                  <a:lnTo>
                    <a:pt x="1021986" y="1670206"/>
                  </a:lnTo>
                  <a:lnTo>
                    <a:pt x="1024419" y="1669982"/>
                  </a:lnTo>
                  <a:close/>
                  <a:moveTo>
                    <a:pt x="2384758" y="1660458"/>
                  </a:moveTo>
                  <a:lnTo>
                    <a:pt x="2388628" y="1660916"/>
                  </a:lnTo>
                  <a:lnTo>
                    <a:pt x="2392498" y="1661375"/>
                  </a:lnTo>
                  <a:lnTo>
                    <a:pt x="2395913" y="1662521"/>
                  </a:lnTo>
                  <a:lnTo>
                    <a:pt x="2399101" y="1663667"/>
                  </a:lnTo>
                  <a:lnTo>
                    <a:pt x="2402060" y="1665271"/>
                  </a:lnTo>
                  <a:lnTo>
                    <a:pt x="2404337" y="1667104"/>
                  </a:lnTo>
                  <a:lnTo>
                    <a:pt x="2406841" y="1669167"/>
                  </a:lnTo>
                  <a:lnTo>
                    <a:pt x="2408890" y="1671688"/>
                  </a:lnTo>
                  <a:lnTo>
                    <a:pt x="2410712" y="1674209"/>
                  </a:lnTo>
                  <a:lnTo>
                    <a:pt x="2412305" y="1676959"/>
                  </a:lnTo>
                  <a:lnTo>
                    <a:pt x="2413671" y="1679939"/>
                  </a:lnTo>
                  <a:lnTo>
                    <a:pt x="2414354" y="1682689"/>
                  </a:lnTo>
                  <a:lnTo>
                    <a:pt x="2415265" y="1685439"/>
                  </a:lnTo>
                  <a:lnTo>
                    <a:pt x="2415720" y="1688189"/>
                  </a:lnTo>
                  <a:lnTo>
                    <a:pt x="2415948" y="1691169"/>
                  </a:lnTo>
                  <a:lnTo>
                    <a:pt x="2416176" y="1693919"/>
                  </a:lnTo>
                  <a:lnTo>
                    <a:pt x="2415948" y="1696440"/>
                  </a:lnTo>
                  <a:lnTo>
                    <a:pt x="2415720" y="1699190"/>
                  </a:lnTo>
                  <a:lnTo>
                    <a:pt x="2415265" y="1701482"/>
                  </a:lnTo>
                  <a:lnTo>
                    <a:pt x="2414354" y="1704003"/>
                  </a:lnTo>
                  <a:lnTo>
                    <a:pt x="2413671" y="1706295"/>
                  </a:lnTo>
                  <a:lnTo>
                    <a:pt x="2412761" y="1708357"/>
                  </a:lnTo>
                  <a:lnTo>
                    <a:pt x="2411850" y="1710420"/>
                  </a:lnTo>
                  <a:lnTo>
                    <a:pt x="2410484" y="1712483"/>
                  </a:lnTo>
                  <a:lnTo>
                    <a:pt x="2409118" y="1714316"/>
                  </a:lnTo>
                  <a:lnTo>
                    <a:pt x="2407752" y="1715920"/>
                  </a:lnTo>
                  <a:lnTo>
                    <a:pt x="2406158" y="1717525"/>
                  </a:lnTo>
                  <a:lnTo>
                    <a:pt x="2404565" y="1718900"/>
                  </a:lnTo>
                  <a:lnTo>
                    <a:pt x="2400922" y="1721650"/>
                  </a:lnTo>
                  <a:lnTo>
                    <a:pt x="2397279" y="1723483"/>
                  </a:lnTo>
                  <a:lnTo>
                    <a:pt x="2393409" y="1724629"/>
                  </a:lnTo>
                  <a:lnTo>
                    <a:pt x="2391360" y="1725317"/>
                  </a:lnTo>
                  <a:lnTo>
                    <a:pt x="2389311" y="1725546"/>
                  </a:lnTo>
                  <a:lnTo>
                    <a:pt x="2387034" y="1725546"/>
                  </a:lnTo>
                  <a:lnTo>
                    <a:pt x="2385213" y="1725546"/>
                  </a:lnTo>
                  <a:lnTo>
                    <a:pt x="2383164" y="1725546"/>
                  </a:lnTo>
                  <a:lnTo>
                    <a:pt x="2381115" y="1724859"/>
                  </a:lnTo>
                  <a:lnTo>
                    <a:pt x="2379066" y="1724400"/>
                  </a:lnTo>
                  <a:lnTo>
                    <a:pt x="2376789" y="1723713"/>
                  </a:lnTo>
                  <a:lnTo>
                    <a:pt x="2374740" y="1722796"/>
                  </a:lnTo>
                  <a:lnTo>
                    <a:pt x="2372919" y="1721879"/>
                  </a:lnTo>
                  <a:lnTo>
                    <a:pt x="2370870" y="1720504"/>
                  </a:lnTo>
                  <a:lnTo>
                    <a:pt x="2369049" y="1718900"/>
                  </a:lnTo>
                  <a:lnTo>
                    <a:pt x="2367227" y="1717295"/>
                  </a:lnTo>
                  <a:lnTo>
                    <a:pt x="2365406" y="1715462"/>
                  </a:lnTo>
                  <a:lnTo>
                    <a:pt x="2362674" y="1711795"/>
                  </a:lnTo>
                  <a:lnTo>
                    <a:pt x="2360625" y="1707899"/>
                  </a:lnTo>
                  <a:lnTo>
                    <a:pt x="2359031" y="1703774"/>
                  </a:lnTo>
                  <a:lnTo>
                    <a:pt x="2357893" y="1699648"/>
                  </a:lnTo>
                  <a:lnTo>
                    <a:pt x="2357438" y="1695294"/>
                  </a:lnTo>
                  <a:lnTo>
                    <a:pt x="2357438" y="1690939"/>
                  </a:lnTo>
                  <a:lnTo>
                    <a:pt x="2357665" y="1686585"/>
                  </a:lnTo>
                  <a:lnTo>
                    <a:pt x="2358804" y="1682460"/>
                  </a:lnTo>
                  <a:lnTo>
                    <a:pt x="2360397" y="1678564"/>
                  </a:lnTo>
                  <a:lnTo>
                    <a:pt x="2362446" y="1674897"/>
                  </a:lnTo>
                  <a:lnTo>
                    <a:pt x="2364723" y="1671459"/>
                  </a:lnTo>
                  <a:lnTo>
                    <a:pt x="2367910" y="1668250"/>
                  </a:lnTo>
                  <a:lnTo>
                    <a:pt x="2369504" y="1666875"/>
                  </a:lnTo>
                  <a:lnTo>
                    <a:pt x="2371325" y="1665500"/>
                  </a:lnTo>
                  <a:lnTo>
                    <a:pt x="2373147" y="1664583"/>
                  </a:lnTo>
                  <a:lnTo>
                    <a:pt x="2375196" y="1663437"/>
                  </a:lnTo>
                  <a:lnTo>
                    <a:pt x="2377700" y="1662521"/>
                  </a:lnTo>
                  <a:lnTo>
                    <a:pt x="2379749" y="1661604"/>
                  </a:lnTo>
                  <a:lnTo>
                    <a:pt x="2382026" y="1661146"/>
                  </a:lnTo>
                  <a:lnTo>
                    <a:pt x="2384758" y="1660458"/>
                  </a:lnTo>
                  <a:close/>
                  <a:moveTo>
                    <a:pt x="0" y="1654108"/>
                  </a:moveTo>
                  <a:lnTo>
                    <a:pt x="577" y="1654569"/>
                  </a:lnTo>
                  <a:lnTo>
                    <a:pt x="1443" y="1661952"/>
                  </a:lnTo>
                  <a:lnTo>
                    <a:pt x="2020" y="1673026"/>
                  </a:lnTo>
                  <a:lnTo>
                    <a:pt x="2886" y="1697020"/>
                  </a:lnTo>
                  <a:lnTo>
                    <a:pt x="3175" y="1710401"/>
                  </a:lnTo>
                  <a:lnTo>
                    <a:pt x="3175" y="1716861"/>
                  </a:lnTo>
                  <a:lnTo>
                    <a:pt x="2886" y="1720783"/>
                  </a:lnTo>
                  <a:lnTo>
                    <a:pt x="2020" y="1719860"/>
                  </a:lnTo>
                  <a:lnTo>
                    <a:pt x="1732" y="1717553"/>
                  </a:lnTo>
                  <a:lnTo>
                    <a:pt x="1154" y="1709940"/>
                  </a:lnTo>
                  <a:lnTo>
                    <a:pt x="866" y="1699789"/>
                  </a:lnTo>
                  <a:lnTo>
                    <a:pt x="577" y="1688253"/>
                  </a:lnTo>
                  <a:lnTo>
                    <a:pt x="0" y="1665874"/>
                  </a:lnTo>
                  <a:lnTo>
                    <a:pt x="0" y="1658030"/>
                  </a:lnTo>
                  <a:lnTo>
                    <a:pt x="0" y="1654108"/>
                  </a:lnTo>
                  <a:close/>
                  <a:moveTo>
                    <a:pt x="852822" y="1654107"/>
                  </a:moveTo>
                  <a:lnTo>
                    <a:pt x="855120" y="1654107"/>
                  </a:lnTo>
                  <a:lnTo>
                    <a:pt x="858567" y="1655027"/>
                  </a:lnTo>
                  <a:lnTo>
                    <a:pt x="862013" y="1656177"/>
                  </a:lnTo>
                  <a:lnTo>
                    <a:pt x="865000" y="1657787"/>
                  </a:lnTo>
                  <a:lnTo>
                    <a:pt x="867528" y="1659627"/>
                  </a:lnTo>
                  <a:lnTo>
                    <a:pt x="870055" y="1661927"/>
                  </a:lnTo>
                  <a:lnTo>
                    <a:pt x="872123" y="1663997"/>
                  </a:lnTo>
                  <a:lnTo>
                    <a:pt x="873731" y="1666527"/>
                  </a:lnTo>
                  <a:lnTo>
                    <a:pt x="875340" y="1669287"/>
                  </a:lnTo>
                  <a:lnTo>
                    <a:pt x="876718" y="1672047"/>
                  </a:lnTo>
                  <a:lnTo>
                    <a:pt x="877638" y="1675036"/>
                  </a:lnTo>
                  <a:lnTo>
                    <a:pt x="878557" y="1678026"/>
                  </a:lnTo>
                  <a:lnTo>
                    <a:pt x="879016" y="1681246"/>
                  </a:lnTo>
                  <a:lnTo>
                    <a:pt x="879476" y="1684006"/>
                  </a:lnTo>
                  <a:lnTo>
                    <a:pt x="879476" y="1686996"/>
                  </a:lnTo>
                  <a:lnTo>
                    <a:pt x="879476" y="1689986"/>
                  </a:lnTo>
                  <a:lnTo>
                    <a:pt x="879246" y="1692516"/>
                  </a:lnTo>
                  <a:lnTo>
                    <a:pt x="878097" y="1697346"/>
                  </a:lnTo>
                  <a:lnTo>
                    <a:pt x="876948" y="1701716"/>
                  </a:lnTo>
                  <a:lnTo>
                    <a:pt x="874880" y="1705855"/>
                  </a:lnTo>
                  <a:lnTo>
                    <a:pt x="872583" y="1709305"/>
                  </a:lnTo>
                  <a:lnTo>
                    <a:pt x="870055" y="1712295"/>
                  </a:lnTo>
                  <a:lnTo>
                    <a:pt x="866838" y="1714825"/>
                  </a:lnTo>
                  <a:lnTo>
                    <a:pt x="863621" y="1716665"/>
                  </a:lnTo>
                  <a:lnTo>
                    <a:pt x="860405" y="1718275"/>
                  </a:lnTo>
                  <a:lnTo>
                    <a:pt x="856958" y="1718965"/>
                  </a:lnTo>
                  <a:lnTo>
                    <a:pt x="853282" y="1719195"/>
                  </a:lnTo>
                  <a:lnTo>
                    <a:pt x="849835" y="1718965"/>
                  </a:lnTo>
                  <a:lnTo>
                    <a:pt x="846159" y="1718045"/>
                  </a:lnTo>
                  <a:lnTo>
                    <a:pt x="844550" y="1717125"/>
                  </a:lnTo>
                  <a:lnTo>
                    <a:pt x="842712" y="1716435"/>
                  </a:lnTo>
                  <a:lnTo>
                    <a:pt x="841104" y="1715285"/>
                  </a:lnTo>
                  <a:lnTo>
                    <a:pt x="839495" y="1714365"/>
                  </a:lnTo>
                  <a:lnTo>
                    <a:pt x="837887" y="1712755"/>
                  </a:lnTo>
                  <a:lnTo>
                    <a:pt x="836508" y="1711375"/>
                  </a:lnTo>
                  <a:lnTo>
                    <a:pt x="834900" y="1709535"/>
                  </a:lnTo>
                  <a:lnTo>
                    <a:pt x="833521" y="1707695"/>
                  </a:lnTo>
                  <a:lnTo>
                    <a:pt x="832143" y="1705855"/>
                  </a:lnTo>
                  <a:lnTo>
                    <a:pt x="830994" y="1703556"/>
                  </a:lnTo>
                  <a:lnTo>
                    <a:pt x="829156" y="1699416"/>
                  </a:lnTo>
                  <a:lnTo>
                    <a:pt x="828237" y="1695276"/>
                  </a:lnTo>
                  <a:lnTo>
                    <a:pt x="827318" y="1690676"/>
                  </a:lnTo>
                  <a:lnTo>
                    <a:pt x="827088" y="1686076"/>
                  </a:lnTo>
                  <a:lnTo>
                    <a:pt x="827318" y="1681706"/>
                  </a:lnTo>
                  <a:lnTo>
                    <a:pt x="828237" y="1677106"/>
                  </a:lnTo>
                  <a:lnTo>
                    <a:pt x="829615" y="1672966"/>
                  </a:lnTo>
                  <a:lnTo>
                    <a:pt x="831453" y="1669057"/>
                  </a:lnTo>
                  <a:lnTo>
                    <a:pt x="833521" y="1665147"/>
                  </a:lnTo>
                  <a:lnTo>
                    <a:pt x="836049" y="1662157"/>
                  </a:lnTo>
                  <a:lnTo>
                    <a:pt x="837427" y="1660777"/>
                  </a:lnTo>
                  <a:lnTo>
                    <a:pt x="839036" y="1659397"/>
                  </a:lnTo>
                  <a:lnTo>
                    <a:pt x="840874" y="1658017"/>
                  </a:lnTo>
                  <a:lnTo>
                    <a:pt x="842482" y="1657097"/>
                  </a:lnTo>
                  <a:lnTo>
                    <a:pt x="844321" y="1656177"/>
                  </a:lnTo>
                  <a:lnTo>
                    <a:pt x="846389" y="1655487"/>
                  </a:lnTo>
                  <a:lnTo>
                    <a:pt x="848227" y="1655027"/>
                  </a:lnTo>
                  <a:lnTo>
                    <a:pt x="850754" y="1654337"/>
                  </a:lnTo>
                  <a:lnTo>
                    <a:pt x="852822" y="1654107"/>
                  </a:lnTo>
                  <a:close/>
                  <a:moveTo>
                    <a:pt x="2566864" y="1642995"/>
                  </a:moveTo>
                  <a:lnTo>
                    <a:pt x="2570736" y="1642995"/>
                  </a:lnTo>
                  <a:lnTo>
                    <a:pt x="2574151" y="1643455"/>
                  </a:lnTo>
                  <a:lnTo>
                    <a:pt x="2577567" y="1644605"/>
                  </a:lnTo>
                  <a:lnTo>
                    <a:pt x="2580527" y="1645525"/>
                  </a:lnTo>
                  <a:lnTo>
                    <a:pt x="2583260" y="1647135"/>
                  </a:lnTo>
                  <a:lnTo>
                    <a:pt x="2585765" y="1648975"/>
                  </a:lnTo>
                  <a:lnTo>
                    <a:pt x="2588042" y="1651045"/>
                  </a:lnTo>
                  <a:lnTo>
                    <a:pt x="2589864" y="1653575"/>
                  </a:lnTo>
                  <a:lnTo>
                    <a:pt x="2591686" y="1656105"/>
                  </a:lnTo>
                  <a:lnTo>
                    <a:pt x="2593280" y="1658865"/>
                  </a:lnTo>
                  <a:lnTo>
                    <a:pt x="2594418" y="1661394"/>
                  </a:lnTo>
                  <a:lnTo>
                    <a:pt x="2595329" y="1664384"/>
                  </a:lnTo>
                  <a:lnTo>
                    <a:pt x="2596240" y="1667374"/>
                  </a:lnTo>
                  <a:lnTo>
                    <a:pt x="2596695" y="1670134"/>
                  </a:lnTo>
                  <a:lnTo>
                    <a:pt x="2597151" y="1672894"/>
                  </a:lnTo>
                  <a:lnTo>
                    <a:pt x="2597151" y="1675424"/>
                  </a:lnTo>
                  <a:lnTo>
                    <a:pt x="2597151" y="1678184"/>
                  </a:lnTo>
                  <a:lnTo>
                    <a:pt x="2596923" y="1680484"/>
                  </a:lnTo>
                  <a:lnTo>
                    <a:pt x="2596012" y="1685314"/>
                  </a:lnTo>
                  <a:lnTo>
                    <a:pt x="2594646" y="1689454"/>
                  </a:lnTo>
                  <a:lnTo>
                    <a:pt x="2592596" y="1693594"/>
                  </a:lnTo>
                  <a:lnTo>
                    <a:pt x="2590092" y="1697273"/>
                  </a:lnTo>
                  <a:lnTo>
                    <a:pt x="2587587" y="1700033"/>
                  </a:lnTo>
                  <a:lnTo>
                    <a:pt x="2584399" y="1702793"/>
                  </a:lnTo>
                  <a:lnTo>
                    <a:pt x="2581211" y="1704863"/>
                  </a:lnTo>
                  <a:lnTo>
                    <a:pt x="2577567" y="1706473"/>
                  </a:lnTo>
                  <a:lnTo>
                    <a:pt x="2573924" y="1707623"/>
                  </a:lnTo>
                  <a:lnTo>
                    <a:pt x="2570280" y="1708083"/>
                  </a:lnTo>
                  <a:lnTo>
                    <a:pt x="2566181" y="1707853"/>
                  </a:lnTo>
                  <a:lnTo>
                    <a:pt x="2564359" y="1707623"/>
                  </a:lnTo>
                  <a:lnTo>
                    <a:pt x="2562310" y="1706933"/>
                  </a:lnTo>
                  <a:lnTo>
                    <a:pt x="2560488" y="1706243"/>
                  </a:lnTo>
                  <a:lnTo>
                    <a:pt x="2558667" y="1705323"/>
                  </a:lnTo>
                  <a:lnTo>
                    <a:pt x="2556845" y="1704403"/>
                  </a:lnTo>
                  <a:lnTo>
                    <a:pt x="2555023" y="1703253"/>
                  </a:lnTo>
                  <a:lnTo>
                    <a:pt x="2553201" y="1701873"/>
                  </a:lnTo>
                  <a:lnTo>
                    <a:pt x="2551380" y="1700493"/>
                  </a:lnTo>
                  <a:lnTo>
                    <a:pt x="2550013" y="1698423"/>
                  </a:lnTo>
                  <a:lnTo>
                    <a:pt x="2548419" y="1697043"/>
                  </a:lnTo>
                  <a:lnTo>
                    <a:pt x="2547053" y="1694973"/>
                  </a:lnTo>
                  <a:lnTo>
                    <a:pt x="2546142" y="1693134"/>
                  </a:lnTo>
                  <a:lnTo>
                    <a:pt x="2544093" y="1688994"/>
                  </a:lnTo>
                  <a:lnTo>
                    <a:pt x="2542726" y="1684854"/>
                  </a:lnTo>
                  <a:lnTo>
                    <a:pt x="2541815" y="1680254"/>
                  </a:lnTo>
                  <a:lnTo>
                    <a:pt x="2541588" y="1675654"/>
                  </a:lnTo>
                  <a:lnTo>
                    <a:pt x="2541815" y="1671284"/>
                  </a:lnTo>
                  <a:lnTo>
                    <a:pt x="2542726" y="1666914"/>
                  </a:lnTo>
                  <a:lnTo>
                    <a:pt x="2543637" y="1662774"/>
                  </a:lnTo>
                  <a:lnTo>
                    <a:pt x="2545459" y="1658635"/>
                  </a:lnTo>
                  <a:lnTo>
                    <a:pt x="2547964" y="1654725"/>
                  </a:lnTo>
                  <a:lnTo>
                    <a:pt x="2549330" y="1652885"/>
                  </a:lnTo>
                  <a:lnTo>
                    <a:pt x="2550469" y="1651275"/>
                  </a:lnTo>
                  <a:lnTo>
                    <a:pt x="2552063" y="1649895"/>
                  </a:lnTo>
                  <a:lnTo>
                    <a:pt x="2553884" y="1648515"/>
                  </a:lnTo>
                  <a:lnTo>
                    <a:pt x="2555706" y="1647135"/>
                  </a:lnTo>
                  <a:lnTo>
                    <a:pt x="2557528" y="1645985"/>
                  </a:lnTo>
                  <a:lnTo>
                    <a:pt x="2559805" y="1645065"/>
                  </a:lnTo>
                  <a:lnTo>
                    <a:pt x="2562082" y="1644145"/>
                  </a:lnTo>
                  <a:lnTo>
                    <a:pt x="2564359" y="1643455"/>
                  </a:lnTo>
                  <a:lnTo>
                    <a:pt x="2566864" y="1642995"/>
                  </a:lnTo>
                  <a:close/>
                  <a:moveTo>
                    <a:pt x="3320602" y="1639820"/>
                  </a:moveTo>
                  <a:lnTo>
                    <a:pt x="3323065" y="1640048"/>
                  </a:lnTo>
                  <a:lnTo>
                    <a:pt x="3325080" y="1640734"/>
                  </a:lnTo>
                  <a:lnTo>
                    <a:pt x="3327094" y="1641875"/>
                  </a:lnTo>
                  <a:lnTo>
                    <a:pt x="3328662" y="1643246"/>
                  </a:lnTo>
                  <a:lnTo>
                    <a:pt x="3330453" y="1644844"/>
                  </a:lnTo>
                  <a:lnTo>
                    <a:pt x="3331796" y="1646900"/>
                  </a:lnTo>
                  <a:lnTo>
                    <a:pt x="3333139" y="1648955"/>
                  </a:lnTo>
                  <a:lnTo>
                    <a:pt x="3334259" y="1651239"/>
                  </a:lnTo>
                  <a:lnTo>
                    <a:pt x="3335378" y="1653980"/>
                  </a:lnTo>
                  <a:lnTo>
                    <a:pt x="3336050" y="1656492"/>
                  </a:lnTo>
                  <a:lnTo>
                    <a:pt x="3336945" y="1659461"/>
                  </a:lnTo>
                  <a:lnTo>
                    <a:pt x="3337841" y="1664942"/>
                  </a:lnTo>
                  <a:lnTo>
                    <a:pt x="3338512" y="1670651"/>
                  </a:lnTo>
                  <a:lnTo>
                    <a:pt x="3338288" y="1674990"/>
                  </a:lnTo>
                  <a:lnTo>
                    <a:pt x="3337841" y="1679330"/>
                  </a:lnTo>
                  <a:lnTo>
                    <a:pt x="3337169" y="1683440"/>
                  </a:lnTo>
                  <a:lnTo>
                    <a:pt x="3336497" y="1687323"/>
                  </a:lnTo>
                  <a:lnTo>
                    <a:pt x="3335154" y="1690749"/>
                  </a:lnTo>
                  <a:lnTo>
                    <a:pt x="3333811" y="1693946"/>
                  </a:lnTo>
                  <a:lnTo>
                    <a:pt x="3332244" y="1696915"/>
                  </a:lnTo>
                  <a:lnTo>
                    <a:pt x="3330453" y="1699427"/>
                  </a:lnTo>
                  <a:lnTo>
                    <a:pt x="3328662" y="1701482"/>
                  </a:lnTo>
                  <a:lnTo>
                    <a:pt x="3326647" y="1703081"/>
                  </a:lnTo>
                  <a:lnTo>
                    <a:pt x="3324632" y="1704223"/>
                  </a:lnTo>
                  <a:lnTo>
                    <a:pt x="3322393" y="1704908"/>
                  </a:lnTo>
                  <a:lnTo>
                    <a:pt x="3320154" y="1704908"/>
                  </a:lnTo>
                  <a:lnTo>
                    <a:pt x="3317915" y="1704680"/>
                  </a:lnTo>
                  <a:lnTo>
                    <a:pt x="3315677" y="1703766"/>
                  </a:lnTo>
                  <a:lnTo>
                    <a:pt x="3313438" y="1702168"/>
                  </a:lnTo>
                  <a:lnTo>
                    <a:pt x="3312095" y="1700797"/>
                  </a:lnTo>
                  <a:lnTo>
                    <a:pt x="3311199" y="1699427"/>
                  </a:lnTo>
                  <a:lnTo>
                    <a:pt x="3309184" y="1696001"/>
                  </a:lnTo>
                  <a:lnTo>
                    <a:pt x="3307169" y="1692347"/>
                  </a:lnTo>
                  <a:lnTo>
                    <a:pt x="3305826" y="1688236"/>
                  </a:lnTo>
                  <a:lnTo>
                    <a:pt x="3304707" y="1683669"/>
                  </a:lnTo>
                  <a:lnTo>
                    <a:pt x="3304259" y="1678873"/>
                  </a:lnTo>
                  <a:lnTo>
                    <a:pt x="3303587" y="1674077"/>
                  </a:lnTo>
                  <a:lnTo>
                    <a:pt x="3303811" y="1669281"/>
                  </a:lnTo>
                  <a:lnTo>
                    <a:pt x="3304259" y="1664257"/>
                  </a:lnTo>
                  <a:lnTo>
                    <a:pt x="3305154" y="1659689"/>
                  </a:lnTo>
                  <a:lnTo>
                    <a:pt x="3306274" y="1655350"/>
                  </a:lnTo>
                  <a:lnTo>
                    <a:pt x="3308065" y="1651011"/>
                  </a:lnTo>
                  <a:lnTo>
                    <a:pt x="3309856" y="1647357"/>
                  </a:lnTo>
                  <a:lnTo>
                    <a:pt x="3311199" y="1645758"/>
                  </a:lnTo>
                  <a:lnTo>
                    <a:pt x="3312318" y="1644616"/>
                  </a:lnTo>
                  <a:lnTo>
                    <a:pt x="3313662" y="1643246"/>
                  </a:lnTo>
                  <a:lnTo>
                    <a:pt x="3315229" y="1641875"/>
                  </a:lnTo>
                  <a:lnTo>
                    <a:pt x="3316796" y="1640734"/>
                  </a:lnTo>
                  <a:lnTo>
                    <a:pt x="3318363" y="1640048"/>
                  </a:lnTo>
                  <a:lnTo>
                    <a:pt x="3320602" y="1639820"/>
                  </a:lnTo>
                  <a:close/>
                  <a:moveTo>
                    <a:pt x="3618825" y="1630295"/>
                  </a:moveTo>
                  <a:lnTo>
                    <a:pt x="3619298" y="1630295"/>
                  </a:lnTo>
                  <a:lnTo>
                    <a:pt x="3620244" y="1630744"/>
                  </a:lnTo>
                  <a:lnTo>
                    <a:pt x="3620717" y="1631642"/>
                  </a:lnTo>
                  <a:lnTo>
                    <a:pt x="3621189" y="1632988"/>
                  </a:lnTo>
                  <a:lnTo>
                    <a:pt x="3621662" y="1634559"/>
                  </a:lnTo>
                  <a:lnTo>
                    <a:pt x="3622608" y="1638375"/>
                  </a:lnTo>
                  <a:lnTo>
                    <a:pt x="3623317" y="1643313"/>
                  </a:lnTo>
                  <a:lnTo>
                    <a:pt x="3623554" y="1648699"/>
                  </a:lnTo>
                  <a:lnTo>
                    <a:pt x="3624263" y="1654310"/>
                  </a:lnTo>
                  <a:lnTo>
                    <a:pt x="3624263" y="1659921"/>
                  </a:lnTo>
                  <a:lnTo>
                    <a:pt x="3624027" y="1667328"/>
                  </a:lnTo>
                  <a:lnTo>
                    <a:pt x="3623554" y="1674510"/>
                  </a:lnTo>
                  <a:lnTo>
                    <a:pt x="3623081" y="1680570"/>
                  </a:lnTo>
                  <a:lnTo>
                    <a:pt x="3622372" y="1685957"/>
                  </a:lnTo>
                  <a:lnTo>
                    <a:pt x="3621189" y="1690445"/>
                  </a:lnTo>
                  <a:lnTo>
                    <a:pt x="3620244" y="1693588"/>
                  </a:lnTo>
                  <a:lnTo>
                    <a:pt x="3619534" y="1694485"/>
                  </a:lnTo>
                  <a:lnTo>
                    <a:pt x="3618825" y="1695159"/>
                  </a:lnTo>
                  <a:lnTo>
                    <a:pt x="3618116" y="1695383"/>
                  </a:lnTo>
                  <a:lnTo>
                    <a:pt x="3617643" y="1695159"/>
                  </a:lnTo>
                  <a:lnTo>
                    <a:pt x="3617170" y="1694485"/>
                  </a:lnTo>
                  <a:lnTo>
                    <a:pt x="3616697" y="1693812"/>
                  </a:lnTo>
                  <a:lnTo>
                    <a:pt x="3615751" y="1691792"/>
                  </a:lnTo>
                  <a:lnTo>
                    <a:pt x="3615042" y="1688650"/>
                  </a:lnTo>
                  <a:lnTo>
                    <a:pt x="3614332" y="1685059"/>
                  </a:lnTo>
                  <a:lnTo>
                    <a:pt x="3613860" y="1680570"/>
                  </a:lnTo>
                  <a:lnTo>
                    <a:pt x="3613387" y="1675632"/>
                  </a:lnTo>
                  <a:lnTo>
                    <a:pt x="3613150" y="1665308"/>
                  </a:lnTo>
                  <a:lnTo>
                    <a:pt x="3613387" y="1654535"/>
                  </a:lnTo>
                  <a:lnTo>
                    <a:pt x="3613623" y="1649373"/>
                  </a:lnTo>
                  <a:lnTo>
                    <a:pt x="3614096" y="1644435"/>
                  </a:lnTo>
                  <a:lnTo>
                    <a:pt x="3614569" y="1639946"/>
                  </a:lnTo>
                  <a:lnTo>
                    <a:pt x="3615515" y="1636131"/>
                  </a:lnTo>
                  <a:lnTo>
                    <a:pt x="3616697" y="1632764"/>
                  </a:lnTo>
                  <a:lnTo>
                    <a:pt x="3617879" y="1630520"/>
                  </a:lnTo>
                  <a:lnTo>
                    <a:pt x="3618825" y="1630295"/>
                  </a:lnTo>
                  <a:close/>
                  <a:moveTo>
                    <a:pt x="1682070" y="1625533"/>
                  </a:moveTo>
                  <a:lnTo>
                    <a:pt x="1686638" y="1626211"/>
                  </a:lnTo>
                  <a:lnTo>
                    <a:pt x="1690748" y="1626889"/>
                  </a:lnTo>
                  <a:lnTo>
                    <a:pt x="1694631" y="1628245"/>
                  </a:lnTo>
                  <a:lnTo>
                    <a:pt x="1698056" y="1629827"/>
                  </a:lnTo>
                  <a:lnTo>
                    <a:pt x="1701254" y="1631634"/>
                  </a:lnTo>
                  <a:lnTo>
                    <a:pt x="1703994" y="1633894"/>
                  </a:lnTo>
                  <a:lnTo>
                    <a:pt x="1706278" y="1636380"/>
                  </a:lnTo>
                  <a:lnTo>
                    <a:pt x="1708334" y="1638640"/>
                  </a:lnTo>
                  <a:lnTo>
                    <a:pt x="1710161" y="1641578"/>
                  </a:lnTo>
                  <a:lnTo>
                    <a:pt x="1711531" y="1644063"/>
                  </a:lnTo>
                  <a:lnTo>
                    <a:pt x="1712673" y="1647001"/>
                  </a:lnTo>
                  <a:lnTo>
                    <a:pt x="1713586" y="1649713"/>
                  </a:lnTo>
                  <a:lnTo>
                    <a:pt x="1714271" y="1652651"/>
                  </a:lnTo>
                  <a:lnTo>
                    <a:pt x="1714500" y="1655362"/>
                  </a:lnTo>
                  <a:lnTo>
                    <a:pt x="1714500" y="1657848"/>
                  </a:lnTo>
                  <a:lnTo>
                    <a:pt x="1714500" y="1660560"/>
                  </a:lnTo>
                  <a:lnTo>
                    <a:pt x="1714271" y="1663046"/>
                  </a:lnTo>
                  <a:lnTo>
                    <a:pt x="1713586" y="1665305"/>
                  </a:lnTo>
                  <a:lnTo>
                    <a:pt x="1712901" y="1667791"/>
                  </a:lnTo>
                  <a:lnTo>
                    <a:pt x="1711988" y="1670051"/>
                  </a:lnTo>
                  <a:lnTo>
                    <a:pt x="1711074" y="1672085"/>
                  </a:lnTo>
                  <a:lnTo>
                    <a:pt x="1709704" y="1674344"/>
                  </a:lnTo>
                  <a:lnTo>
                    <a:pt x="1708334" y="1676152"/>
                  </a:lnTo>
                  <a:lnTo>
                    <a:pt x="1707192" y="1677960"/>
                  </a:lnTo>
                  <a:lnTo>
                    <a:pt x="1705593" y="1679768"/>
                  </a:lnTo>
                  <a:lnTo>
                    <a:pt x="1703766" y="1681350"/>
                  </a:lnTo>
                  <a:lnTo>
                    <a:pt x="1701939" y="1682706"/>
                  </a:lnTo>
                  <a:lnTo>
                    <a:pt x="1699883" y="1683836"/>
                  </a:lnTo>
                  <a:lnTo>
                    <a:pt x="1696001" y="1685869"/>
                  </a:lnTo>
                  <a:lnTo>
                    <a:pt x="1691890" y="1687903"/>
                  </a:lnTo>
                  <a:lnTo>
                    <a:pt x="1687323" y="1688807"/>
                  </a:lnTo>
                  <a:lnTo>
                    <a:pt x="1682527" y="1689033"/>
                  </a:lnTo>
                  <a:lnTo>
                    <a:pt x="1680243" y="1689033"/>
                  </a:lnTo>
                  <a:lnTo>
                    <a:pt x="1678187" y="1689033"/>
                  </a:lnTo>
                  <a:lnTo>
                    <a:pt x="1675904" y="1688581"/>
                  </a:lnTo>
                  <a:lnTo>
                    <a:pt x="1673392" y="1688129"/>
                  </a:lnTo>
                  <a:lnTo>
                    <a:pt x="1671336" y="1687451"/>
                  </a:lnTo>
                  <a:lnTo>
                    <a:pt x="1669052" y="1686773"/>
                  </a:lnTo>
                  <a:lnTo>
                    <a:pt x="1666769" y="1685643"/>
                  </a:lnTo>
                  <a:lnTo>
                    <a:pt x="1664713" y="1684513"/>
                  </a:lnTo>
                  <a:lnTo>
                    <a:pt x="1662886" y="1683158"/>
                  </a:lnTo>
                  <a:lnTo>
                    <a:pt x="1660831" y="1681576"/>
                  </a:lnTo>
                  <a:lnTo>
                    <a:pt x="1659004" y="1679768"/>
                  </a:lnTo>
                  <a:lnTo>
                    <a:pt x="1657177" y="1677960"/>
                  </a:lnTo>
                  <a:lnTo>
                    <a:pt x="1655806" y="1676152"/>
                  </a:lnTo>
                  <a:lnTo>
                    <a:pt x="1654436" y="1674118"/>
                  </a:lnTo>
                  <a:lnTo>
                    <a:pt x="1653523" y="1672085"/>
                  </a:lnTo>
                  <a:lnTo>
                    <a:pt x="1652381" y="1670051"/>
                  </a:lnTo>
                  <a:lnTo>
                    <a:pt x="1650782" y="1665983"/>
                  </a:lnTo>
                  <a:lnTo>
                    <a:pt x="1650097" y="1661690"/>
                  </a:lnTo>
                  <a:lnTo>
                    <a:pt x="1649412" y="1657622"/>
                  </a:lnTo>
                  <a:lnTo>
                    <a:pt x="1649869" y="1653554"/>
                  </a:lnTo>
                  <a:lnTo>
                    <a:pt x="1650554" y="1649261"/>
                  </a:lnTo>
                  <a:lnTo>
                    <a:pt x="1652152" y="1645193"/>
                  </a:lnTo>
                  <a:lnTo>
                    <a:pt x="1653979" y="1641578"/>
                  </a:lnTo>
                  <a:lnTo>
                    <a:pt x="1656263" y="1637736"/>
                  </a:lnTo>
                  <a:lnTo>
                    <a:pt x="1657862" y="1636380"/>
                  </a:lnTo>
                  <a:lnTo>
                    <a:pt x="1659460" y="1634798"/>
                  </a:lnTo>
                  <a:lnTo>
                    <a:pt x="1661059" y="1633216"/>
                  </a:lnTo>
                  <a:lnTo>
                    <a:pt x="1662886" y="1631860"/>
                  </a:lnTo>
                  <a:lnTo>
                    <a:pt x="1664942" y="1630505"/>
                  </a:lnTo>
                  <a:lnTo>
                    <a:pt x="1666769" y="1629601"/>
                  </a:lnTo>
                  <a:lnTo>
                    <a:pt x="1669281" y="1628471"/>
                  </a:lnTo>
                  <a:lnTo>
                    <a:pt x="1671565" y="1627793"/>
                  </a:lnTo>
                  <a:lnTo>
                    <a:pt x="1673848" y="1626889"/>
                  </a:lnTo>
                  <a:lnTo>
                    <a:pt x="1676589" y="1626437"/>
                  </a:lnTo>
                  <a:lnTo>
                    <a:pt x="1679329" y="1625759"/>
                  </a:lnTo>
                  <a:lnTo>
                    <a:pt x="1682070" y="1625533"/>
                  </a:lnTo>
                  <a:close/>
                  <a:moveTo>
                    <a:pt x="1476948" y="1625533"/>
                  </a:moveTo>
                  <a:lnTo>
                    <a:pt x="1481303" y="1625985"/>
                  </a:lnTo>
                  <a:lnTo>
                    <a:pt x="1485201" y="1626663"/>
                  </a:lnTo>
                  <a:lnTo>
                    <a:pt x="1488868" y="1628019"/>
                  </a:lnTo>
                  <a:lnTo>
                    <a:pt x="1492078" y="1629601"/>
                  </a:lnTo>
                  <a:lnTo>
                    <a:pt x="1495058" y="1631634"/>
                  </a:lnTo>
                  <a:lnTo>
                    <a:pt x="1497580" y="1633894"/>
                  </a:lnTo>
                  <a:lnTo>
                    <a:pt x="1500101" y="1636154"/>
                  </a:lnTo>
                  <a:lnTo>
                    <a:pt x="1502164" y="1638640"/>
                  </a:lnTo>
                  <a:lnTo>
                    <a:pt x="1503769" y="1641352"/>
                  </a:lnTo>
                  <a:lnTo>
                    <a:pt x="1505374" y="1643837"/>
                  </a:lnTo>
                  <a:lnTo>
                    <a:pt x="1506291" y="1646775"/>
                  </a:lnTo>
                  <a:lnTo>
                    <a:pt x="1507208" y="1649713"/>
                  </a:lnTo>
                  <a:lnTo>
                    <a:pt x="1507666" y="1652425"/>
                  </a:lnTo>
                  <a:lnTo>
                    <a:pt x="1508125" y="1655362"/>
                  </a:lnTo>
                  <a:lnTo>
                    <a:pt x="1508125" y="1658300"/>
                  </a:lnTo>
                  <a:lnTo>
                    <a:pt x="1507896" y="1660786"/>
                  </a:lnTo>
                  <a:lnTo>
                    <a:pt x="1507666" y="1663497"/>
                  </a:lnTo>
                  <a:lnTo>
                    <a:pt x="1507208" y="1665757"/>
                  </a:lnTo>
                  <a:lnTo>
                    <a:pt x="1506291" y="1668243"/>
                  </a:lnTo>
                  <a:lnTo>
                    <a:pt x="1505374" y="1670503"/>
                  </a:lnTo>
                  <a:lnTo>
                    <a:pt x="1504228" y="1672537"/>
                  </a:lnTo>
                  <a:lnTo>
                    <a:pt x="1503081" y="1674570"/>
                  </a:lnTo>
                  <a:lnTo>
                    <a:pt x="1501935" y="1676378"/>
                  </a:lnTo>
                  <a:lnTo>
                    <a:pt x="1500331" y="1678186"/>
                  </a:lnTo>
                  <a:lnTo>
                    <a:pt x="1498726" y="1679768"/>
                  </a:lnTo>
                  <a:lnTo>
                    <a:pt x="1497121" y="1681350"/>
                  </a:lnTo>
                  <a:lnTo>
                    <a:pt x="1495287" y="1682706"/>
                  </a:lnTo>
                  <a:lnTo>
                    <a:pt x="1493453" y="1684062"/>
                  </a:lnTo>
                  <a:lnTo>
                    <a:pt x="1489327" y="1686095"/>
                  </a:lnTo>
                  <a:lnTo>
                    <a:pt x="1485201" y="1687677"/>
                  </a:lnTo>
                  <a:lnTo>
                    <a:pt x="1480616" y="1688355"/>
                  </a:lnTo>
                  <a:lnTo>
                    <a:pt x="1476260" y="1689033"/>
                  </a:lnTo>
                  <a:lnTo>
                    <a:pt x="1474197" y="1688807"/>
                  </a:lnTo>
                  <a:lnTo>
                    <a:pt x="1471675" y="1688807"/>
                  </a:lnTo>
                  <a:lnTo>
                    <a:pt x="1469612" y="1688129"/>
                  </a:lnTo>
                  <a:lnTo>
                    <a:pt x="1467320" y="1687677"/>
                  </a:lnTo>
                  <a:lnTo>
                    <a:pt x="1465257" y="1686773"/>
                  </a:lnTo>
                  <a:lnTo>
                    <a:pt x="1462964" y="1686095"/>
                  </a:lnTo>
                  <a:lnTo>
                    <a:pt x="1460901" y="1684965"/>
                  </a:lnTo>
                  <a:lnTo>
                    <a:pt x="1459067" y="1683836"/>
                  </a:lnTo>
                  <a:lnTo>
                    <a:pt x="1457004" y="1682480"/>
                  </a:lnTo>
                  <a:lnTo>
                    <a:pt x="1455170" y="1680672"/>
                  </a:lnTo>
                  <a:lnTo>
                    <a:pt x="1453336" y="1679090"/>
                  </a:lnTo>
                  <a:lnTo>
                    <a:pt x="1451731" y="1677056"/>
                  </a:lnTo>
                  <a:lnTo>
                    <a:pt x="1450356" y="1675248"/>
                  </a:lnTo>
                  <a:lnTo>
                    <a:pt x="1448980" y="1673441"/>
                  </a:lnTo>
                  <a:lnTo>
                    <a:pt x="1447146" y="1669147"/>
                  </a:lnTo>
                  <a:lnTo>
                    <a:pt x="1445542" y="1665079"/>
                  </a:lnTo>
                  <a:lnTo>
                    <a:pt x="1444854" y="1660786"/>
                  </a:lnTo>
                  <a:lnTo>
                    <a:pt x="1444625" y="1656718"/>
                  </a:lnTo>
                  <a:lnTo>
                    <a:pt x="1445083" y="1652199"/>
                  </a:lnTo>
                  <a:lnTo>
                    <a:pt x="1445771" y="1648357"/>
                  </a:lnTo>
                  <a:lnTo>
                    <a:pt x="1447146" y="1644289"/>
                  </a:lnTo>
                  <a:lnTo>
                    <a:pt x="1449210" y="1640448"/>
                  </a:lnTo>
                  <a:lnTo>
                    <a:pt x="1451731" y="1637284"/>
                  </a:lnTo>
                  <a:lnTo>
                    <a:pt x="1454941" y="1634120"/>
                  </a:lnTo>
                  <a:lnTo>
                    <a:pt x="1456545" y="1632538"/>
                  </a:lnTo>
                  <a:lnTo>
                    <a:pt x="1458379" y="1631183"/>
                  </a:lnTo>
                  <a:lnTo>
                    <a:pt x="1460213" y="1629827"/>
                  </a:lnTo>
                  <a:lnTo>
                    <a:pt x="1462276" y="1628923"/>
                  </a:lnTo>
                  <a:lnTo>
                    <a:pt x="1464340" y="1628019"/>
                  </a:lnTo>
                  <a:lnTo>
                    <a:pt x="1466632" y="1627115"/>
                  </a:lnTo>
                  <a:lnTo>
                    <a:pt x="1469154" y="1626437"/>
                  </a:lnTo>
                  <a:lnTo>
                    <a:pt x="1471446" y="1625985"/>
                  </a:lnTo>
                  <a:lnTo>
                    <a:pt x="1474197" y="1625759"/>
                  </a:lnTo>
                  <a:lnTo>
                    <a:pt x="1476948" y="1625533"/>
                  </a:lnTo>
                  <a:close/>
                  <a:moveTo>
                    <a:pt x="2739217" y="1623945"/>
                  </a:moveTo>
                  <a:lnTo>
                    <a:pt x="2742862" y="1623945"/>
                  </a:lnTo>
                  <a:lnTo>
                    <a:pt x="2746278" y="1624170"/>
                  </a:lnTo>
                  <a:lnTo>
                    <a:pt x="2749467" y="1624846"/>
                  </a:lnTo>
                  <a:lnTo>
                    <a:pt x="2752428" y="1626197"/>
                  </a:lnTo>
                  <a:lnTo>
                    <a:pt x="2754934" y="1627773"/>
                  </a:lnTo>
                  <a:lnTo>
                    <a:pt x="2757439" y="1629574"/>
                  </a:lnTo>
                  <a:lnTo>
                    <a:pt x="2759489" y="1631376"/>
                  </a:lnTo>
                  <a:lnTo>
                    <a:pt x="2761539" y="1633853"/>
                  </a:lnTo>
                  <a:lnTo>
                    <a:pt x="2763134" y="1636330"/>
                  </a:lnTo>
                  <a:lnTo>
                    <a:pt x="2764728" y="1639032"/>
                  </a:lnTo>
                  <a:lnTo>
                    <a:pt x="2766095" y="1641509"/>
                  </a:lnTo>
                  <a:lnTo>
                    <a:pt x="2766778" y="1644436"/>
                  </a:lnTo>
                  <a:lnTo>
                    <a:pt x="2767461" y="1646913"/>
                  </a:lnTo>
                  <a:lnTo>
                    <a:pt x="2768372" y="1649840"/>
                  </a:lnTo>
                  <a:lnTo>
                    <a:pt x="2768600" y="1652768"/>
                  </a:lnTo>
                  <a:lnTo>
                    <a:pt x="2768600" y="1655245"/>
                  </a:lnTo>
                  <a:lnTo>
                    <a:pt x="2768600" y="1660199"/>
                  </a:lnTo>
                  <a:lnTo>
                    <a:pt x="2767917" y="1664927"/>
                  </a:lnTo>
                  <a:lnTo>
                    <a:pt x="2766550" y="1668981"/>
                  </a:lnTo>
                  <a:lnTo>
                    <a:pt x="2764728" y="1672809"/>
                  </a:lnTo>
                  <a:lnTo>
                    <a:pt x="2762678" y="1676637"/>
                  </a:lnTo>
                  <a:lnTo>
                    <a:pt x="2759945" y="1679339"/>
                  </a:lnTo>
                  <a:lnTo>
                    <a:pt x="2756984" y="1682266"/>
                  </a:lnTo>
                  <a:lnTo>
                    <a:pt x="2754023" y="1684293"/>
                  </a:lnTo>
                  <a:lnTo>
                    <a:pt x="2750834" y="1685869"/>
                  </a:lnTo>
                  <a:lnTo>
                    <a:pt x="2747417" y="1686995"/>
                  </a:lnTo>
                  <a:lnTo>
                    <a:pt x="2743773" y="1687445"/>
                  </a:lnTo>
                  <a:lnTo>
                    <a:pt x="2741951" y="1687445"/>
                  </a:lnTo>
                  <a:lnTo>
                    <a:pt x="2740129" y="1687220"/>
                  </a:lnTo>
                  <a:lnTo>
                    <a:pt x="2738079" y="1686995"/>
                  </a:lnTo>
                  <a:lnTo>
                    <a:pt x="2736256" y="1686544"/>
                  </a:lnTo>
                  <a:lnTo>
                    <a:pt x="2734434" y="1685869"/>
                  </a:lnTo>
                  <a:lnTo>
                    <a:pt x="2732840" y="1685193"/>
                  </a:lnTo>
                  <a:lnTo>
                    <a:pt x="2731018" y="1684067"/>
                  </a:lnTo>
                  <a:lnTo>
                    <a:pt x="2729195" y="1682942"/>
                  </a:lnTo>
                  <a:lnTo>
                    <a:pt x="2727601" y="1681816"/>
                  </a:lnTo>
                  <a:lnTo>
                    <a:pt x="2725779" y="1680239"/>
                  </a:lnTo>
                  <a:lnTo>
                    <a:pt x="2724640" y="1678663"/>
                  </a:lnTo>
                  <a:lnTo>
                    <a:pt x="2723045" y="1677087"/>
                  </a:lnTo>
                  <a:lnTo>
                    <a:pt x="2720540" y="1673484"/>
                  </a:lnTo>
                  <a:lnTo>
                    <a:pt x="2718718" y="1669206"/>
                  </a:lnTo>
                  <a:lnTo>
                    <a:pt x="2717351" y="1665153"/>
                  </a:lnTo>
                  <a:lnTo>
                    <a:pt x="2716668" y="1660874"/>
                  </a:lnTo>
                  <a:lnTo>
                    <a:pt x="2716212" y="1656596"/>
                  </a:lnTo>
                  <a:lnTo>
                    <a:pt x="2716440" y="1652092"/>
                  </a:lnTo>
                  <a:lnTo>
                    <a:pt x="2716896" y="1647814"/>
                  </a:lnTo>
                  <a:lnTo>
                    <a:pt x="2718034" y="1643535"/>
                  </a:lnTo>
                  <a:lnTo>
                    <a:pt x="2719629" y="1639482"/>
                  </a:lnTo>
                  <a:lnTo>
                    <a:pt x="2721679" y="1635879"/>
                  </a:lnTo>
                  <a:lnTo>
                    <a:pt x="2724184" y="1632502"/>
                  </a:lnTo>
                  <a:lnTo>
                    <a:pt x="2725779" y="1630926"/>
                  </a:lnTo>
                  <a:lnTo>
                    <a:pt x="2727373" y="1629349"/>
                  </a:lnTo>
                  <a:lnTo>
                    <a:pt x="2728968" y="1627998"/>
                  </a:lnTo>
                  <a:lnTo>
                    <a:pt x="2730790" y="1627098"/>
                  </a:lnTo>
                  <a:lnTo>
                    <a:pt x="2732840" y="1625972"/>
                  </a:lnTo>
                  <a:lnTo>
                    <a:pt x="2734662" y="1625296"/>
                  </a:lnTo>
                  <a:lnTo>
                    <a:pt x="2737167" y="1624395"/>
                  </a:lnTo>
                  <a:lnTo>
                    <a:pt x="2739217" y="1623945"/>
                  </a:lnTo>
                  <a:close/>
                  <a:moveTo>
                    <a:pt x="1886075" y="1622358"/>
                  </a:moveTo>
                  <a:lnTo>
                    <a:pt x="1890084" y="1622816"/>
                  </a:lnTo>
                  <a:lnTo>
                    <a:pt x="1894093" y="1623504"/>
                  </a:lnTo>
                  <a:lnTo>
                    <a:pt x="1897656" y="1624879"/>
                  </a:lnTo>
                  <a:lnTo>
                    <a:pt x="1900997" y="1626254"/>
                  </a:lnTo>
                  <a:lnTo>
                    <a:pt x="1903892" y="1628088"/>
                  </a:lnTo>
                  <a:lnTo>
                    <a:pt x="1906564" y="1630150"/>
                  </a:lnTo>
                  <a:lnTo>
                    <a:pt x="1908791" y="1632213"/>
                  </a:lnTo>
                  <a:lnTo>
                    <a:pt x="1911018" y="1634963"/>
                  </a:lnTo>
                  <a:lnTo>
                    <a:pt x="1912800" y="1637484"/>
                  </a:lnTo>
                  <a:lnTo>
                    <a:pt x="1914359" y="1640234"/>
                  </a:lnTo>
                  <a:lnTo>
                    <a:pt x="1915473" y="1642985"/>
                  </a:lnTo>
                  <a:lnTo>
                    <a:pt x="1916364" y="1645964"/>
                  </a:lnTo>
                  <a:lnTo>
                    <a:pt x="1917032" y="1648943"/>
                  </a:lnTo>
                  <a:lnTo>
                    <a:pt x="1917700" y="1651694"/>
                  </a:lnTo>
                  <a:lnTo>
                    <a:pt x="1917700" y="1654444"/>
                  </a:lnTo>
                  <a:lnTo>
                    <a:pt x="1917700" y="1656965"/>
                  </a:lnTo>
                  <a:lnTo>
                    <a:pt x="1917254" y="1659715"/>
                  </a:lnTo>
                  <a:lnTo>
                    <a:pt x="1916809" y="1662236"/>
                  </a:lnTo>
                  <a:lnTo>
                    <a:pt x="1916364" y="1664757"/>
                  </a:lnTo>
                  <a:lnTo>
                    <a:pt x="1915473" y="1667049"/>
                  </a:lnTo>
                  <a:lnTo>
                    <a:pt x="1914582" y="1669341"/>
                  </a:lnTo>
                  <a:lnTo>
                    <a:pt x="1913468" y="1671632"/>
                  </a:lnTo>
                  <a:lnTo>
                    <a:pt x="1912132" y="1673466"/>
                  </a:lnTo>
                  <a:lnTo>
                    <a:pt x="1911018" y="1675529"/>
                  </a:lnTo>
                  <a:lnTo>
                    <a:pt x="1909460" y="1677133"/>
                  </a:lnTo>
                  <a:lnTo>
                    <a:pt x="1907901" y="1678737"/>
                  </a:lnTo>
                  <a:lnTo>
                    <a:pt x="1906342" y="1680341"/>
                  </a:lnTo>
                  <a:lnTo>
                    <a:pt x="1904560" y="1681487"/>
                  </a:lnTo>
                  <a:lnTo>
                    <a:pt x="1902778" y="1682862"/>
                  </a:lnTo>
                  <a:lnTo>
                    <a:pt x="1900774" y="1684008"/>
                  </a:lnTo>
                  <a:lnTo>
                    <a:pt x="1896542" y="1685613"/>
                  </a:lnTo>
                  <a:lnTo>
                    <a:pt x="1892534" y="1686759"/>
                  </a:lnTo>
                  <a:lnTo>
                    <a:pt x="1890084" y="1687217"/>
                  </a:lnTo>
                  <a:lnTo>
                    <a:pt x="1888080" y="1687446"/>
                  </a:lnTo>
                  <a:lnTo>
                    <a:pt x="1885852" y="1687446"/>
                  </a:lnTo>
                  <a:lnTo>
                    <a:pt x="1883848" y="1687217"/>
                  </a:lnTo>
                  <a:lnTo>
                    <a:pt x="1881398" y="1686759"/>
                  </a:lnTo>
                  <a:lnTo>
                    <a:pt x="1879394" y="1686300"/>
                  </a:lnTo>
                  <a:lnTo>
                    <a:pt x="1877167" y="1685613"/>
                  </a:lnTo>
                  <a:lnTo>
                    <a:pt x="1874940" y="1684696"/>
                  </a:lnTo>
                  <a:lnTo>
                    <a:pt x="1872935" y="1683779"/>
                  </a:lnTo>
                  <a:lnTo>
                    <a:pt x="1870931" y="1682633"/>
                  </a:lnTo>
                  <a:lnTo>
                    <a:pt x="1868927" y="1681258"/>
                  </a:lnTo>
                  <a:lnTo>
                    <a:pt x="1867145" y="1679654"/>
                  </a:lnTo>
                  <a:lnTo>
                    <a:pt x="1864918" y="1677820"/>
                  </a:lnTo>
                  <a:lnTo>
                    <a:pt x="1863582" y="1675987"/>
                  </a:lnTo>
                  <a:lnTo>
                    <a:pt x="1862023" y="1674153"/>
                  </a:lnTo>
                  <a:lnTo>
                    <a:pt x="1860686" y="1672091"/>
                  </a:lnTo>
                  <a:lnTo>
                    <a:pt x="1858682" y="1668195"/>
                  </a:lnTo>
                  <a:lnTo>
                    <a:pt x="1857123" y="1664069"/>
                  </a:lnTo>
                  <a:lnTo>
                    <a:pt x="1856009" y="1659944"/>
                  </a:lnTo>
                  <a:lnTo>
                    <a:pt x="1855787" y="1655360"/>
                  </a:lnTo>
                  <a:lnTo>
                    <a:pt x="1855787" y="1651235"/>
                  </a:lnTo>
                  <a:lnTo>
                    <a:pt x="1856455" y="1647110"/>
                  </a:lnTo>
                  <a:lnTo>
                    <a:pt x="1857791" y="1642755"/>
                  </a:lnTo>
                  <a:lnTo>
                    <a:pt x="1859573" y="1639088"/>
                  </a:lnTo>
                  <a:lnTo>
                    <a:pt x="1862023" y="1635421"/>
                  </a:lnTo>
                  <a:lnTo>
                    <a:pt x="1864472" y="1631984"/>
                  </a:lnTo>
                  <a:lnTo>
                    <a:pt x="1866254" y="1630609"/>
                  </a:lnTo>
                  <a:lnTo>
                    <a:pt x="1867813" y="1629004"/>
                  </a:lnTo>
                  <a:lnTo>
                    <a:pt x="1869595" y="1627858"/>
                  </a:lnTo>
                  <a:lnTo>
                    <a:pt x="1871599" y="1626713"/>
                  </a:lnTo>
                  <a:lnTo>
                    <a:pt x="1873826" y="1625567"/>
                  </a:lnTo>
                  <a:lnTo>
                    <a:pt x="1876053" y="1624650"/>
                  </a:lnTo>
                  <a:lnTo>
                    <a:pt x="1878280" y="1623733"/>
                  </a:lnTo>
                  <a:lnTo>
                    <a:pt x="1880730" y="1623275"/>
                  </a:lnTo>
                  <a:lnTo>
                    <a:pt x="1883180" y="1622816"/>
                  </a:lnTo>
                  <a:lnTo>
                    <a:pt x="1886075" y="1622358"/>
                  </a:lnTo>
                  <a:close/>
                  <a:moveTo>
                    <a:pt x="1278045" y="1619184"/>
                  </a:moveTo>
                  <a:lnTo>
                    <a:pt x="1280549" y="1619184"/>
                  </a:lnTo>
                  <a:lnTo>
                    <a:pt x="1284874" y="1619859"/>
                  </a:lnTo>
                  <a:lnTo>
                    <a:pt x="1288516" y="1620759"/>
                  </a:lnTo>
                  <a:lnTo>
                    <a:pt x="1291931" y="1622110"/>
                  </a:lnTo>
                  <a:lnTo>
                    <a:pt x="1295118" y="1623687"/>
                  </a:lnTo>
                  <a:lnTo>
                    <a:pt x="1297622" y="1625713"/>
                  </a:lnTo>
                  <a:lnTo>
                    <a:pt x="1300353" y="1627965"/>
                  </a:lnTo>
                  <a:lnTo>
                    <a:pt x="1302402" y="1630442"/>
                  </a:lnTo>
                  <a:lnTo>
                    <a:pt x="1304223" y="1632694"/>
                  </a:lnTo>
                  <a:lnTo>
                    <a:pt x="1305817" y="1635621"/>
                  </a:lnTo>
                  <a:lnTo>
                    <a:pt x="1307183" y="1638548"/>
                  </a:lnTo>
                  <a:lnTo>
                    <a:pt x="1308093" y="1641250"/>
                  </a:lnTo>
                  <a:lnTo>
                    <a:pt x="1309004" y="1644178"/>
                  </a:lnTo>
                  <a:lnTo>
                    <a:pt x="1309459" y="1647105"/>
                  </a:lnTo>
                  <a:lnTo>
                    <a:pt x="1309459" y="1649807"/>
                  </a:lnTo>
                  <a:lnTo>
                    <a:pt x="1309687" y="1652509"/>
                  </a:lnTo>
                  <a:lnTo>
                    <a:pt x="1309459" y="1654986"/>
                  </a:lnTo>
                  <a:lnTo>
                    <a:pt x="1309004" y="1657688"/>
                  </a:lnTo>
                  <a:lnTo>
                    <a:pt x="1308321" y="1660165"/>
                  </a:lnTo>
                  <a:lnTo>
                    <a:pt x="1307638" y="1662642"/>
                  </a:lnTo>
                  <a:lnTo>
                    <a:pt x="1306955" y="1664669"/>
                  </a:lnTo>
                  <a:lnTo>
                    <a:pt x="1305817" y="1666695"/>
                  </a:lnTo>
                  <a:lnTo>
                    <a:pt x="1304451" y="1668722"/>
                  </a:lnTo>
                  <a:lnTo>
                    <a:pt x="1303085" y="1670749"/>
                  </a:lnTo>
                  <a:lnTo>
                    <a:pt x="1301947" y="1672550"/>
                  </a:lnTo>
                  <a:lnTo>
                    <a:pt x="1300353" y="1674126"/>
                  </a:lnTo>
                  <a:lnTo>
                    <a:pt x="1298760" y="1675252"/>
                  </a:lnTo>
                  <a:lnTo>
                    <a:pt x="1296939" y="1676828"/>
                  </a:lnTo>
                  <a:lnTo>
                    <a:pt x="1295118" y="1677954"/>
                  </a:lnTo>
                  <a:lnTo>
                    <a:pt x="1291475" y="1679981"/>
                  </a:lnTo>
                  <a:lnTo>
                    <a:pt x="1287150" y="1681557"/>
                  </a:lnTo>
                  <a:lnTo>
                    <a:pt x="1283053" y="1682233"/>
                  </a:lnTo>
                  <a:lnTo>
                    <a:pt x="1278728" y="1682683"/>
                  </a:lnTo>
                  <a:lnTo>
                    <a:pt x="1276679" y="1682233"/>
                  </a:lnTo>
                  <a:lnTo>
                    <a:pt x="1274630" y="1682008"/>
                  </a:lnTo>
                  <a:lnTo>
                    <a:pt x="1272581" y="1681782"/>
                  </a:lnTo>
                  <a:lnTo>
                    <a:pt x="1270305" y="1681107"/>
                  </a:lnTo>
                  <a:lnTo>
                    <a:pt x="1268256" y="1680206"/>
                  </a:lnTo>
                  <a:lnTo>
                    <a:pt x="1266207" y="1679531"/>
                  </a:lnTo>
                  <a:lnTo>
                    <a:pt x="1264386" y="1678180"/>
                  </a:lnTo>
                  <a:lnTo>
                    <a:pt x="1262565" y="1677054"/>
                  </a:lnTo>
                  <a:lnTo>
                    <a:pt x="1260744" y="1675477"/>
                  </a:lnTo>
                  <a:lnTo>
                    <a:pt x="1258923" y="1674126"/>
                  </a:lnTo>
                  <a:lnTo>
                    <a:pt x="1257329" y="1672100"/>
                  </a:lnTo>
                  <a:lnTo>
                    <a:pt x="1255736" y="1670073"/>
                  </a:lnTo>
                  <a:lnTo>
                    <a:pt x="1253459" y="1666245"/>
                  </a:lnTo>
                  <a:lnTo>
                    <a:pt x="1251638" y="1662417"/>
                  </a:lnTo>
                  <a:lnTo>
                    <a:pt x="1250272" y="1658139"/>
                  </a:lnTo>
                  <a:lnTo>
                    <a:pt x="1249589" y="1653860"/>
                  </a:lnTo>
                  <a:lnTo>
                    <a:pt x="1249362" y="1649582"/>
                  </a:lnTo>
                  <a:lnTo>
                    <a:pt x="1250045" y="1645529"/>
                  </a:lnTo>
                  <a:lnTo>
                    <a:pt x="1250728" y="1641250"/>
                  </a:lnTo>
                  <a:lnTo>
                    <a:pt x="1252321" y="1637422"/>
                  </a:lnTo>
                  <a:lnTo>
                    <a:pt x="1254142" y="1633820"/>
                  </a:lnTo>
                  <a:lnTo>
                    <a:pt x="1256419" y="1630217"/>
                  </a:lnTo>
                  <a:lnTo>
                    <a:pt x="1259378" y="1627289"/>
                  </a:lnTo>
                  <a:lnTo>
                    <a:pt x="1261199" y="1625713"/>
                  </a:lnTo>
                  <a:lnTo>
                    <a:pt x="1262793" y="1624587"/>
                  </a:lnTo>
                  <a:lnTo>
                    <a:pt x="1264614" y="1623461"/>
                  </a:lnTo>
                  <a:lnTo>
                    <a:pt x="1266663" y="1622336"/>
                  </a:lnTo>
                  <a:lnTo>
                    <a:pt x="1268939" y="1621435"/>
                  </a:lnTo>
                  <a:lnTo>
                    <a:pt x="1270988" y="1620534"/>
                  </a:lnTo>
                  <a:lnTo>
                    <a:pt x="1273264" y="1620084"/>
                  </a:lnTo>
                  <a:lnTo>
                    <a:pt x="1275541" y="1619634"/>
                  </a:lnTo>
                  <a:lnTo>
                    <a:pt x="1278045" y="1619184"/>
                  </a:lnTo>
                  <a:close/>
                  <a:moveTo>
                    <a:pt x="2085392" y="1616010"/>
                  </a:moveTo>
                  <a:lnTo>
                    <a:pt x="2089520" y="1616235"/>
                  </a:lnTo>
                  <a:lnTo>
                    <a:pt x="2093418" y="1616910"/>
                  </a:lnTo>
                  <a:lnTo>
                    <a:pt x="2097087" y="1617811"/>
                  </a:lnTo>
                  <a:lnTo>
                    <a:pt x="2100297" y="1619386"/>
                  </a:lnTo>
                  <a:lnTo>
                    <a:pt x="2103508" y="1620962"/>
                  </a:lnTo>
                  <a:lnTo>
                    <a:pt x="2106259" y="1622989"/>
                  </a:lnTo>
                  <a:lnTo>
                    <a:pt x="2108552" y="1625240"/>
                  </a:lnTo>
                  <a:lnTo>
                    <a:pt x="2110616" y="1627492"/>
                  </a:lnTo>
                  <a:lnTo>
                    <a:pt x="2112451" y="1629969"/>
                  </a:lnTo>
                  <a:lnTo>
                    <a:pt x="2114056" y="1632671"/>
                  </a:lnTo>
                  <a:lnTo>
                    <a:pt x="2115432" y="1635598"/>
                  </a:lnTo>
                  <a:lnTo>
                    <a:pt x="2116578" y="1638301"/>
                  </a:lnTo>
                  <a:lnTo>
                    <a:pt x="2117266" y="1641228"/>
                  </a:lnTo>
                  <a:lnTo>
                    <a:pt x="2117495" y="1644155"/>
                  </a:lnTo>
                  <a:lnTo>
                    <a:pt x="2117725" y="1646632"/>
                  </a:lnTo>
                  <a:lnTo>
                    <a:pt x="2117725" y="1649334"/>
                  </a:lnTo>
                  <a:lnTo>
                    <a:pt x="2117495" y="1651811"/>
                  </a:lnTo>
                  <a:lnTo>
                    <a:pt x="2117266" y="1654513"/>
                  </a:lnTo>
                  <a:lnTo>
                    <a:pt x="2116808" y="1656990"/>
                  </a:lnTo>
                  <a:lnTo>
                    <a:pt x="2115890" y="1659467"/>
                  </a:lnTo>
                  <a:lnTo>
                    <a:pt x="2115202" y="1661494"/>
                  </a:lnTo>
                  <a:lnTo>
                    <a:pt x="2114056" y="1663520"/>
                  </a:lnTo>
                  <a:lnTo>
                    <a:pt x="2112680" y="1665547"/>
                  </a:lnTo>
                  <a:lnTo>
                    <a:pt x="2111533" y="1667348"/>
                  </a:lnTo>
                  <a:lnTo>
                    <a:pt x="2110158" y="1669150"/>
                  </a:lnTo>
                  <a:lnTo>
                    <a:pt x="2108552" y="1670726"/>
                  </a:lnTo>
                  <a:lnTo>
                    <a:pt x="2106947" y="1672302"/>
                  </a:lnTo>
                  <a:lnTo>
                    <a:pt x="2105113" y="1673653"/>
                  </a:lnTo>
                  <a:lnTo>
                    <a:pt x="2103278" y="1675005"/>
                  </a:lnTo>
                  <a:lnTo>
                    <a:pt x="2101444" y="1675905"/>
                  </a:lnTo>
                  <a:lnTo>
                    <a:pt x="2097546" y="1677707"/>
                  </a:lnTo>
                  <a:lnTo>
                    <a:pt x="2093189" y="1679058"/>
                  </a:lnTo>
                  <a:lnTo>
                    <a:pt x="2091125" y="1679283"/>
                  </a:lnTo>
                  <a:lnTo>
                    <a:pt x="2088832" y="1679508"/>
                  </a:lnTo>
                  <a:lnTo>
                    <a:pt x="2086539" y="1679508"/>
                  </a:lnTo>
                  <a:lnTo>
                    <a:pt x="2084475" y="1679508"/>
                  </a:lnTo>
                  <a:lnTo>
                    <a:pt x="2082182" y="1679283"/>
                  </a:lnTo>
                  <a:lnTo>
                    <a:pt x="2080118" y="1678833"/>
                  </a:lnTo>
                  <a:lnTo>
                    <a:pt x="2077825" y="1678382"/>
                  </a:lnTo>
                  <a:lnTo>
                    <a:pt x="2075532" y="1677481"/>
                  </a:lnTo>
                  <a:lnTo>
                    <a:pt x="2073468" y="1676581"/>
                  </a:lnTo>
                  <a:lnTo>
                    <a:pt x="2071405" y="1675455"/>
                  </a:lnTo>
                  <a:lnTo>
                    <a:pt x="2069570" y="1674104"/>
                  </a:lnTo>
                  <a:lnTo>
                    <a:pt x="2067277" y="1672528"/>
                  </a:lnTo>
                  <a:lnTo>
                    <a:pt x="2065443" y="1670726"/>
                  </a:lnTo>
                  <a:lnTo>
                    <a:pt x="2063608" y="1668925"/>
                  </a:lnTo>
                  <a:lnTo>
                    <a:pt x="2062232" y="1667123"/>
                  </a:lnTo>
                  <a:lnTo>
                    <a:pt x="2061086" y="1665322"/>
                  </a:lnTo>
                  <a:lnTo>
                    <a:pt x="2059022" y="1661494"/>
                  </a:lnTo>
                  <a:lnTo>
                    <a:pt x="2056958" y="1657441"/>
                  </a:lnTo>
                  <a:lnTo>
                    <a:pt x="2056041" y="1653162"/>
                  </a:lnTo>
                  <a:lnTo>
                    <a:pt x="2055812" y="1648884"/>
                  </a:lnTo>
                  <a:lnTo>
                    <a:pt x="2055812" y="1644831"/>
                  </a:lnTo>
                  <a:lnTo>
                    <a:pt x="2056270" y="1640778"/>
                  </a:lnTo>
                  <a:lnTo>
                    <a:pt x="2057646" y="1636499"/>
                  </a:lnTo>
                  <a:lnTo>
                    <a:pt x="2059251" y="1632671"/>
                  </a:lnTo>
                  <a:lnTo>
                    <a:pt x="2061315" y="1629068"/>
                  </a:lnTo>
                  <a:lnTo>
                    <a:pt x="2064296" y="1625916"/>
                  </a:lnTo>
                  <a:lnTo>
                    <a:pt x="2065672" y="1624340"/>
                  </a:lnTo>
                  <a:lnTo>
                    <a:pt x="2067277" y="1622763"/>
                  </a:lnTo>
                  <a:lnTo>
                    <a:pt x="2069112" y="1621412"/>
                  </a:lnTo>
                  <a:lnTo>
                    <a:pt x="2070946" y="1620512"/>
                  </a:lnTo>
                  <a:lnTo>
                    <a:pt x="2073239" y="1619162"/>
                  </a:lnTo>
                  <a:lnTo>
                    <a:pt x="2075532" y="1618486"/>
                  </a:lnTo>
                  <a:lnTo>
                    <a:pt x="2077596" y="1617585"/>
                  </a:lnTo>
                  <a:lnTo>
                    <a:pt x="2080348" y="1616910"/>
                  </a:lnTo>
                  <a:lnTo>
                    <a:pt x="2082641" y="1616235"/>
                  </a:lnTo>
                  <a:lnTo>
                    <a:pt x="2085392" y="1616010"/>
                  </a:lnTo>
                  <a:close/>
                  <a:moveTo>
                    <a:pt x="1111466" y="1611251"/>
                  </a:moveTo>
                  <a:lnTo>
                    <a:pt x="1114209" y="1611251"/>
                  </a:lnTo>
                  <a:lnTo>
                    <a:pt x="1118096" y="1611701"/>
                  </a:lnTo>
                  <a:lnTo>
                    <a:pt x="1121525" y="1613052"/>
                  </a:lnTo>
                  <a:lnTo>
                    <a:pt x="1124954" y="1614177"/>
                  </a:lnTo>
                  <a:lnTo>
                    <a:pt x="1127925" y="1616201"/>
                  </a:lnTo>
                  <a:lnTo>
                    <a:pt x="1130211" y="1618002"/>
                  </a:lnTo>
                  <a:lnTo>
                    <a:pt x="1132726" y="1620253"/>
                  </a:lnTo>
                  <a:lnTo>
                    <a:pt x="1134783" y="1622504"/>
                  </a:lnTo>
                  <a:lnTo>
                    <a:pt x="1136384" y="1625206"/>
                  </a:lnTo>
                  <a:lnTo>
                    <a:pt x="1137984" y="1628133"/>
                  </a:lnTo>
                  <a:lnTo>
                    <a:pt x="1138898" y="1630835"/>
                  </a:lnTo>
                  <a:lnTo>
                    <a:pt x="1140041" y="1633763"/>
                  </a:lnTo>
                  <a:lnTo>
                    <a:pt x="1140498" y="1636690"/>
                  </a:lnTo>
                  <a:lnTo>
                    <a:pt x="1140956" y="1639392"/>
                  </a:lnTo>
                  <a:lnTo>
                    <a:pt x="1141413" y="1642320"/>
                  </a:lnTo>
                  <a:lnTo>
                    <a:pt x="1141413" y="1644796"/>
                  </a:lnTo>
                  <a:lnTo>
                    <a:pt x="1140956" y="1647724"/>
                  </a:lnTo>
                  <a:lnTo>
                    <a:pt x="1140498" y="1649976"/>
                  </a:lnTo>
                  <a:lnTo>
                    <a:pt x="1140041" y="1652453"/>
                  </a:lnTo>
                  <a:lnTo>
                    <a:pt x="1139127" y="1654704"/>
                  </a:lnTo>
                  <a:lnTo>
                    <a:pt x="1138441" y="1656731"/>
                  </a:lnTo>
                  <a:lnTo>
                    <a:pt x="1136384" y="1660784"/>
                  </a:lnTo>
                  <a:lnTo>
                    <a:pt x="1133869" y="1664387"/>
                  </a:lnTo>
                  <a:lnTo>
                    <a:pt x="1131126" y="1667539"/>
                  </a:lnTo>
                  <a:lnTo>
                    <a:pt x="1127925" y="1669791"/>
                  </a:lnTo>
                  <a:lnTo>
                    <a:pt x="1124496" y="1671818"/>
                  </a:lnTo>
                  <a:lnTo>
                    <a:pt x="1120839" y="1673394"/>
                  </a:lnTo>
                  <a:lnTo>
                    <a:pt x="1116724" y="1674295"/>
                  </a:lnTo>
                  <a:lnTo>
                    <a:pt x="1113066" y="1674745"/>
                  </a:lnTo>
                  <a:lnTo>
                    <a:pt x="1109180" y="1674520"/>
                  </a:lnTo>
                  <a:lnTo>
                    <a:pt x="1105294" y="1673619"/>
                  </a:lnTo>
                  <a:lnTo>
                    <a:pt x="1103465" y="1672944"/>
                  </a:lnTo>
                  <a:lnTo>
                    <a:pt x="1101636" y="1672043"/>
                  </a:lnTo>
                  <a:lnTo>
                    <a:pt x="1099808" y="1671367"/>
                  </a:lnTo>
                  <a:lnTo>
                    <a:pt x="1097979" y="1670016"/>
                  </a:lnTo>
                  <a:lnTo>
                    <a:pt x="1095921" y="1668665"/>
                  </a:lnTo>
                  <a:lnTo>
                    <a:pt x="1094550" y="1667539"/>
                  </a:lnTo>
                  <a:lnTo>
                    <a:pt x="1092721" y="1665513"/>
                  </a:lnTo>
                  <a:lnTo>
                    <a:pt x="1091349" y="1663711"/>
                  </a:lnTo>
                  <a:lnTo>
                    <a:pt x="1089749" y="1661910"/>
                  </a:lnTo>
                  <a:lnTo>
                    <a:pt x="1088606" y="1660109"/>
                  </a:lnTo>
                  <a:lnTo>
                    <a:pt x="1087692" y="1658082"/>
                  </a:lnTo>
                  <a:lnTo>
                    <a:pt x="1086549" y="1656055"/>
                  </a:lnTo>
                  <a:lnTo>
                    <a:pt x="1085177" y="1651777"/>
                  </a:lnTo>
                  <a:lnTo>
                    <a:pt x="1084491" y="1647499"/>
                  </a:lnTo>
                  <a:lnTo>
                    <a:pt x="1084263" y="1642995"/>
                  </a:lnTo>
                  <a:lnTo>
                    <a:pt x="1084491" y="1638717"/>
                  </a:lnTo>
                  <a:lnTo>
                    <a:pt x="1085177" y="1634438"/>
                  </a:lnTo>
                  <a:lnTo>
                    <a:pt x="1086549" y="1630385"/>
                  </a:lnTo>
                  <a:lnTo>
                    <a:pt x="1088378" y="1626557"/>
                  </a:lnTo>
                  <a:lnTo>
                    <a:pt x="1090664" y="1622730"/>
                  </a:lnTo>
                  <a:lnTo>
                    <a:pt x="1093407" y="1619352"/>
                  </a:lnTo>
                  <a:lnTo>
                    <a:pt x="1095007" y="1618002"/>
                  </a:lnTo>
                  <a:lnTo>
                    <a:pt x="1096836" y="1616652"/>
                  </a:lnTo>
                  <a:lnTo>
                    <a:pt x="1098665" y="1615302"/>
                  </a:lnTo>
                  <a:lnTo>
                    <a:pt x="1100493" y="1614177"/>
                  </a:lnTo>
                  <a:lnTo>
                    <a:pt x="1102551" y="1613277"/>
                  </a:lnTo>
                  <a:lnTo>
                    <a:pt x="1104608" y="1612376"/>
                  </a:lnTo>
                  <a:lnTo>
                    <a:pt x="1106894" y="1611926"/>
                  </a:lnTo>
                  <a:lnTo>
                    <a:pt x="1109180" y="1611476"/>
                  </a:lnTo>
                  <a:lnTo>
                    <a:pt x="1111466" y="1611251"/>
                  </a:lnTo>
                  <a:close/>
                  <a:moveTo>
                    <a:pt x="7049" y="1608080"/>
                  </a:moveTo>
                  <a:lnTo>
                    <a:pt x="7621" y="1608530"/>
                  </a:lnTo>
                  <a:lnTo>
                    <a:pt x="8192" y="1611455"/>
                  </a:lnTo>
                  <a:lnTo>
                    <a:pt x="8573" y="1615507"/>
                  </a:lnTo>
                  <a:lnTo>
                    <a:pt x="8954" y="1620458"/>
                  </a:lnTo>
                  <a:lnTo>
                    <a:pt x="9145" y="1626088"/>
                  </a:lnTo>
                  <a:lnTo>
                    <a:pt x="9526" y="1638024"/>
                  </a:lnTo>
                  <a:lnTo>
                    <a:pt x="9335" y="1649510"/>
                  </a:lnTo>
                  <a:lnTo>
                    <a:pt x="9145" y="1655141"/>
                  </a:lnTo>
                  <a:lnTo>
                    <a:pt x="8954" y="1662798"/>
                  </a:lnTo>
                  <a:lnTo>
                    <a:pt x="8383" y="1666402"/>
                  </a:lnTo>
                  <a:lnTo>
                    <a:pt x="8192" y="1669555"/>
                  </a:lnTo>
                  <a:lnTo>
                    <a:pt x="7811" y="1671807"/>
                  </a:lnTo>
                  <a:lnTo>
                    <a:pt x="7430" y="1672482"/>
                  </a:lnTo>
                  <a:lnTo>
                    <a:pt x="7049" y="1673158"/>
                  </a:lnTo>
                  <a:lnTo>
                    <a:pt x="6668" y="1672257"/>
                  </a:lnTo>
                  <a:lnTo>
                    <a:pt x="6477" y="1671582"/>
                  </a:lnTo>
                  <a:lnTo>
                    <a:pt x="5906" y="1668879"/>
                  </a:lnTo>
                  <a:lnTo>
                    <a:pt x="5334" y="1665275"/>
                  </a:lnTo>
                  <a:lnTo>
                    <a:pt x="4953" y="1661222"/>
                  </a:lnTo>
                  <a:lnTo>
                    <a:pt x="4763" y="1650861"/>
                  </a:lnTo>
                  <a:lnTo>
                    <a:pt x="4763" y="1639375"/>
                  </a:lnTo>
                  <a:lnTo>
                    <a:pt x="4953" y="1628340"/>
                  </a:lnTo>
                  <a:lnTo>
                    <a:pt x="5525" y="1618432"/>
                  </a:lnTo>
                  <a:lnTo>
                    <a:pt x="6287" y="1611005"/>
                  </a:lnTo>
                  <a:lnTo>
                    <a:pt x="6668" y="1608980"/>
                  </a:lnTo>
                  <a:lnTo>
                    <a:pt x="7049" y="1608080"/>
                  </a:lnTo>
                  <a:close/>
                  <a:moveTo>
                    <a:pt x="2279165" y="1603315"/>
                  </a:moveTo>
                  <a:lnTo>
                    <a:pt x="2283079" y="1603546"/>
                  </a:lnTo>
                  <a:lnTo>
                    <a:pt x="2287224" y="1604010"/>
                  </a:lnTo>
                  <a:lnTo>
                    <a:pt x="2290677" y="1605167"/>
                  </a:lnTo>
                  <a:lnTo>
                    <a:pt x="2293671" y="1606325"/>
                  </a:lnTo>
                  <a:lnTo>
                    <a:pt x="2296894" y="1607946"/>
                  </a:lnTo>
                  <a:lnTo>
                    <a:pt x="2299657" y="1610030"/>
                  </a:lnTo>
                  <a:lnTo>
                    <a:pt x="2301960" y="1612345"/>
                  </a:lnTo>
                  <a:lnTo>
                    <a:pt x="2304032" y="1614661"/>
                  </a:lnTo>
                  <a:lnTo>
                    <a:pt x="2305644" y="1617439"/>
                  </a:lnTo>
                  <a:lnTo>
                    <a:pt x="2307255" y="1619986"/>
                  </a:lnTo>
                  <a:lnTo>
                    <a:pt x="2308637" y="1622765"/>
                  </a:lnTo>
                  <a:lnTo>
                    <a:pt x="2309558" y="1625545"/>
                  </a:lnTo>
                  <a:lnTo>
                    <a:pt x="2310479" y="1628556"/>
                  </a:lnTo>
                  <a:lnTo>
                    <a:pt x="2310939" y="1631567"/>
                  </a:lnTo>
                  <a:lnTo>
                    <a:pt x="2311170" y="1634115"/>
                  </a:lnTo>
                  <a:lnTo>
                    <a:pt x="2311400" y="1636894"/>
                  </a:lnTo>
                  <a:lnTo>
                    <a:pt x="2311170" y="1639442"/>
                  </a:lnTo>
                  <a:lnTo>
                    <a:pt x="2310939" y="1642222"/>
                  </a:lnTo>
                  <a:lnTo>
                    <a:pt x="2310479" y="1644538"/>
                  </a:lnTo>
                  <a:lnTo>
                    <a:pt x="2309558" y="1646854"/>
                  </a:lnTo>
                  <a:lnTo>
                    <a:pt x="2308867" y="1649171"/>
                  </a:lnTo>
                  <a:lnTo>
                    <a:pt x="2307716" y="1651255"/>
                  </a:lnTo>
                  <a:lnTo>
                    <a:pt x="2306795" y="1653340"/>
                  </a:lnTo>
                  <a:lnTo>
                    <a:pt x="2305413" y="1655193"/>
                  </a:lnTo>
                  <a:lnTo>
                    <a:pt x="2304032" y="1657046"/>
                  </a:lnTo>
                  <a:lnTo>
                    <a:pt x="2302650" y="1658668"/>
                  </a:lnTo>
                  <a:lnTo>
                    <a:pt x="2299427" y="1661910"/>
                  </a:lnTo>
                  <a:lnTo>
                    <a:pt x="2295973" y="1664227"/>
                  </a:lnTo>
                  <a:lnTo>
                    <a:pt x="2291829" y="1666080"/>
                  </a:lnTo>
                  <a:lnTo>
                    <a:pt x="2287914" y="1667470"/>
                  </a:lnTo>
                  <a:lnTo>
                    <a:pt x="2283770" y="1668396"/>
                  </a:lnTo>
                  <a:lnTo>
                    <a:pt x="2281467" y="1668396"/>
                  </a:lnTo>
                  <a:lnTo>
                    <a:pt x="2279395" y="1668396"/>
                  </a:lnTo>
                  <a:lnTo>
                    <a:pt x="2277323" y="1667933"/>
                  </a:lnTo>
                  <a:lnTo>
                    <a:pt x="2275251" y="1667701"/>
                  </a:lnTo>
                  <a:lnTo>
                    <a:pt x="2273179" y="1667238"/>
                  </a:lnTo>
                  <a:lnTo>
                    <a:pt x="2270876" y="1666311"/>
                  </a:lnTo>
                  <a:lnTo>
                    <a:pt x="2268804" y="1665617"/>
                  </a:lnTo>
                  <a:lnTo>
                    <a:pt x="2266732" y="1664227"/>
                  </a:lnTo>
                  <a:lnTo>
                    <a:pt x="2264890" y="1663300"/>
                  </a:lnTo>
                  <a:lnTo>
                    <a:pt x="2263048" y="1661679"/>
                  </a:lnTo>
                  <a:lnTo>
                    <a:pt x="2261206" y="1660057"/>
                  </a:lnTo>
                  <a:lnTo>
                    <a:pt x="2259364" y="1658204"/>
                  </a:lnTo>
                  <a:lnTo>
                    <a:pt x="2256601" y="1654498"/>
                  </a:lnTo>
                  <a:lnTo>
                    <a:pt x="2254528" y="1650792"/>
                  </a:lnTo>
                  <a:lnTo>
                    <a:pt x="2252686" y="1646391"/>
                  </a:lnTo>
                  <a:lnTo>
                    <a:pt x="2251535" y="1642222"/>
                  </a:lnTo>
                  <a:lnTo>
                    <a:pt x="2251075" y="1637821"/>
                  </a:lnTo>
                  <a:lnTo>
                    <a:pt x="2251075" y="1633652"/>
                  </a:lnTo>
                  <a:lnTo>
                    <a:pt x="2251535" y="1629251"/>
                  </a:lnTo>
                  <a:lnTo>
                    <a:pt x="2252686" y="1625081"/>
                  </a:lnTo>
                  <a:lnTo>
                    <a:pt x="2254298" y="1621144"/>
                  </a:lnTo>
                  <a:lnTo>
                    <a:pt x="2256140" y="1617439"/>
                  </a:lnTo>
                  <a:lnTo>
                    <a:pt x="2258673" y="1613966"/>
                  </a:lnTo>
                  <a:lnTo>
                    <a:pt x="2260285" y="1612345"/>
                  </a:lnTo>
                  <a:lnTo>
                    <a:pt x="2261896" y="1610725"/>
                  </a:lnTo>
                  <a:lnTo>
                    <a:pt x="2263508" y="1609335"/>
                  </a:lnTo>
                  <a:lnTo>
                    <a:pt x="2265350" y="1607946"/>
                  </a:lnTo>
                  <a:lnTo>
                    <a:pt x="2267422" y="1607020"/>
                  </a:lnTo>
                  <a:lnTo>
                    <a:pt x="2269725" y="1605862"/>
                  </a:lnTo>
                  <a:lnTo>
                    <a:pt x="2271797" y="1605167"/>
                  </a:lnTo>
                  <a:lnTo>
                    <a:pt x="2274100" y="1604241"/>
                  </a:lnTo>
                  <a:lnTo>
                    <a:pt x="2276402" y="1603779"/>
                  </a:lnTo>
                  <a:lnTo>
                    <a:pt x="2279165" y="1603315"/>
                  </a:lnTo>
                  <a:close/>
                  <a:moveTo>
                    <a:pt x="2904102" y="1600139"/>
                  </a:moveTo>
                  <a:lnTo>
                    <a:pt x="2907091" y="1600589"/>
                  </a:lnTo>
                  <a:lnTo>
                    <a:pt x="2910081" y="1601264"/>
                  </a:lnTo>
                  <a:lnTo>
                    <a:pt x="2913071" y="1602390"/>
                  </a:lnTo>
                  <a:lnTo>
                    <a:pt x="2915370" y="1603741"/>
                  </a:lnTo>
                  <a:lnTo>
                    <a:pt x="2917670" y="1605541"/>
                  </a:lnTo>
                  <a:lnTo>
                    <a:pt x="2919970" y="1607567"/>
                  </a:lnTo>
                  <a:lnTo>
                    <a:pt x="2921809" y="1609818"/>
                  </a:lnTo>
                  <a:lnTo>
                    <a:pt x="2923419" y="1612295"/>
                  </a:lnTo>
                  <a:lnTo>
                    <a:pt x="2924569" y="1614996"/>
                  </a:lnTo>
                  <a:lnTo>
                    <a:pt x="2925949" y="1617473"/>
                  </a:lnTo>
                  <a:lnTo>
                    <a:pt x="2926869" y="1620174"/>
                  </a:lnTo>
                  <a:lnTo>
                    <a:pt x="2927558" y="1622876"/>
                  </a:lnTo>
                  <a:lnTo>
                    <a:pt x="2928478" y="1625803"/>
                  </a:lnTo>
                  <a:lnTo>
                    <a:pt x="2928708" y="1628505"/>
                  </a:lnTo>
                  <a:lnTo>
                    <a:pt x="2928938" y="1631208"/>
                  </a:lnTo>
                  <a:lnTo>
                    <a:pt x="2928708" y="1636161"/>
                  </a:lnTo>
                  <a:lnTo>
                    <a:pt x="2928018" y="1640665"/>
                  </a:lnTo>
                  <a:lnTo>
                    <a:pt x="2927099" y="1644943"/>
                  </a:lnTo>
                  <a:lnTo>
                    <a:pt x="2925489" y="1648771"/>
                  </a:lnTo>
                  <a:lnTo>
                    <a:pt x="2923419" y="1652599"/>
                  </a:lnTo>
                  <a:lnTo>
                    <a:pt x="2921119" y="1655527"/>
                  </a:lnTo>
                  <a:lnTo>
                    <a:pt x="2918590" y="1658229"/>
                  </a:lnTo>
                  <a:lnTo>
                    <a:pt x="2915600" y="1660255"/>
                  </a:lnTo>
                  <a:lnTo>
                    <a:pt x="2912381" y="1662057"/>
                  </a:lnTo>
                  <a:lnTo>
                    <a:pt x="2909391" y="1663183"/>
                  </a:lnTo>
                  <a:lnTo>
                    <a:pt x="2906171" y="1663633"/>
                  </a:lnTo>
                  <a:lnTo>
                    <a:pt x="2902722" y="1663633"/>
                  </a:lnTo>
                  <a:lnTo>
                    <a:pt x="2900882" y="1663408"/>
                  </a:lnTo>
                  <a:lnTo>
                    <a:pt x="2899272" y="1662958"/>
                  </a:lnTo>
                  <a:lnTo>
                    <a:pt x="2897433" y="1662282"/>
                  </a:lnTo>
                  <a:lnTo>
                    <a:pt x="2895823" y="1661606"/>
                  </a:lnTo>
                  <a:lnTo>
                    <a:pt x="2894213" y="1660706"/>
                  </a:lnTo>
                  <a:lnTo>
                    <a:pt x="2892373" y="1659580"/>
                  </a:lnTo>
                  <a:lnTo>
                    <a:pt x="2890764" y="1658229"/>
                  </a:lnTo>
                  <a:lnTo>
                    <a:pt x="2889154" y="1656878"/>
                  </a:lnTo>
                  <a:lnTo>
                    <a:pt x="2887774" y="1655302"/>
                  </a:lnTo>
                  <a:lnTo>
                    <a:pt x="2886624" y="1653500"/>
                  </a:lnTo>
                  <a:lnTo>
                    <a:pt x="2884095" y="1650122"/>
                  </a:lnTo>
                  <a:lnTo>
                    <a:pt x="2882255" y="1646294"/>
                  </a:lnTo>
                  <a:lnTo>
                    <a:pt x="2880875" y="1642241"/>
                  </a:lnTo>
                  <a:lnTo>
                    <a:pt x="2879955" y="1637738"/>
                  </a:lnTo>
                  <a:lnTo>
                    <a:pt x="2879725" y="1633234"/>
                  </a:lnTo>
                  <a:lnTo>
                    <a:pt x="2879725" y="1628956"/>
                  </a:lnTo>
                  <a:lnTo>
                    <a:pt x="2880185" y="1624452"/>
                  </a:lnTo>
                  <a:lnTo>
                    <a:pt x="2880875" y="1620400"/>
                  </a:lnTo>
                  <a:lnTo>
                    <a:pt x="2882485" y="1616122"/>
                  </a:lnTo>
                  <a:lnTo>
                    <a:pt x="2884325" y="1612520"/>
                  </a:lnTo>
                  <a:lnTo>
                    <a:pt x="2886854" y="1609143"/>
                  </a:lnTo>
                  <a:lnTo>
                    <a:pt x="2888004" y="1607567"/>
                  </a:lnTo>
                  <a:lnTo>
                    <a:pt x="2889384" y="1605992"/>
                  </a:lnTo>
                  <a:lnTo>
                    <a:pt x="2890994" y="1604866"/>
                  </a:lnTo>
                  <a:lnTo>
                    <a:pt x="2892833" y="1603515"/>
                  </a:lnTo>
                  <a:lnTo>
                    <a:pt x="2894673" y="1602390"/>
                  </a:lnTo>
                  <a:lnTo>
                    <a:pt x="2896513" y="1601715"/>
                  </a:lnTo>
                  <a:lnTo>
                    <a:pt x="2898353" y="1600814"/>
                  </a:lnTo>
                  <a:lnTo>
                    <a:pt x="2900882" y="1600364"/>
                  </a:lnTo>
                  <a:lnTo>
                    <a:pt x="2904102" y="1600139"/>
                  </a:lnTo>
                  <a:close/>
                  <a:moveTo>
                    <a:pt x="935720" y="1598559"/>
                  </a:moveTo>
                  <a:lnTo>
                    <a:pt x="938172" y="1598559"/>
                  </a:lnTo>
                  <a:lnTo>
                    <a:pt x="941739" y="1599459"/>
                  </a:lnTo>
                  <a:lnTo>
                    <a:pt x="944860" y="1600360"/>
                  </a:lnTo>
                  <a:lnTo>
                    <a:pt x="947535" y="1601935"/>
                  </a:lnTo>
                  <a:lnTo>
                    <a:pt x="950434" y="1603735"/>
                  </a:lnTo>
                  <a:lnTo>
                    <a:pt x="952663" y="1605760"/>
                  </a:lnTo>
                  <a:lnTo>
                    <a:pt x="954669" y="1608236"/>
                  </a:lnTo>
                  <a:lnTo>
                    <a:pt x="956675" y="1610486"/>
                  </a:lnTo>
                  <a:lnTo>
                    <a:pt x="958013" y="1613186"/>
                  </a:lnTo>
                  <a:lnTo>
                    <a:pt x="959128" y="1615887"/>
                  </a:lnTo>
                  <a:lnTo>
                    <a:pt x="960242" y="1618813"/>
                  </a:lnTo>
                  <a:lnTo>
                    <a:pt x="960911" y="1621738"/>
                  </a:lnTo>
                  <a:lnTo>
                    <a:pt x="961803" y="1624441"/>
                  </a:lnTo>
                  <a:lnTo>
                    <a:pt x="962026" y="1627368"/>
                  </a:lnTo>
                  <a:lnTo>
                    <a:pt x="962026" y="1630295"/>
                  </a:lnTo>
                  <a:lnTo>
                    <a:pt x="962026" y="1632997"/>
                  </a:lnTo>
                  <a:lnTo>
                    <a:pt x="961803" y="1635699"/>
                  </a:lnTo>
                  <a:lnTo>
                    <a:pt x="960688" y="1640203"/>
                  </a:lnTo>
                  <a:lnTo>
                    <a:pt x="959128" y="1644706"/>
                  </a:lnTo>
                  <a:lnTo>
                    <a:pt x="957121" y="1648534"/>
                  </a:lnTo>
                  <a:lnTo>
                    <a:pt x="954669" y="1652137"/>
                  </a:lnTo>
                  <a:lnTo>
                    <a:pt x="952217" y="1655065"/>
                  </a:lnTo>
                  <a:lnTo>
                    <a:pt x="949096" y="1657316"/>
                  </a:lnTo>
                  <a:lnTo>
                    <a:pt x="945975" y="1659568"/>
                  </a:lnTo>
                  <a:lnTo>
                    <a:pt x="942631" y="1660694"/>
                  </a:lnTo>
                  <a:lnTo>
                    <a:pt x="939064" y="1661820"/>
                  </a:lnTo>
                  <a:lnTo>
                    <a:pt x="935497" y="1662045"/>
                  </a:lnTo>
                  <a:lnTo>
                    <a:pt x="931931" y="1661820"/>
                  </a:lnTo>
                  <a:lnTo>
                    <a:pt x="928587" y="1660694"/>
                  </a:lnTo>
                  <a:lnTo>
                    <a:pt x="926803" y="1660244"/>
                  </a:lnTo>
                  <a:lnTo>
                    <a:pt x="925020" y="1659568"/>
                  </a:lnTo>
                  <a:lnTo>
                    <a:pt x="923459" y="1658442"/>
                  </a:lnTo>
                  <a:lnTo>
                    <a:pt x="921676" y="1657091"/>
                  </a:lnTo>
                  <a:lnTo>
                    <a:pt x="920115" y="1655965"/>
                  </a:lnTo>
                  <a:lnTo>
                    <a:pt x="918555" y="1654389"/>
                  </a:lnTo>
                  <a:lnTo>
                    <a:pt x="916994" y="1652813"/>
                  </a:lnTo>
                  <a:lnTo>
                    <a:pt x="915657" y="1651011"/>
                  </a:lnTo>
                  <a:lnTo>
                    <a:pt x="914542" y="1649210"/>
                  </a:lnTo>
                  <a:lnTo>
                    <a:pt x="913428" y="1646958"/>
                  </a:lnTo>
                  <a:lnTo>
                    <a:pt x="911644" y="1643130"/>
                  </a:lnTo>
                  <a:lnTo>
                    <a:pt x="910529" y="1638852"/>
                  </a:lnTo>
                  <a:lnTo>
                    <a:pt x="909861" y="1634348"/>
                  </a:lnTo>
                  <a:lnTo>
                    <a:pt x="909638" y="1629845"/>
                  </a:lnTo>
                  <a:lnTo>
                    <a:pt x="910084" y="1625566"/>
                  </a:lnTo>
                  <a:lnTo>
                    <a:pt x="910975" y="1621288"/>
                  </a:lnTo>
                  <a:lnTo>
                    <a:pt x="912090" y="1617237"/>
                  </a:lnTo>
                  <a:lnTo>
                    <a:pt x="913873" y="1613411"/>
                  </a:lnTo>
                  <a:lnTo>
                    <a:pt x="916326" y="1609811"/>
                  </a:lnTo>
                  <a:lnTo>
                    <a:pt x="918778" y="1606660"/>
                  </a:lnTo>
                  <a:lnTo>
                    <a:pt x="920338" y="1605085"/>
                  </a:lnTo>
                  <a:lnTo>
                    <a:pt x="921899" y="1603735"/>
                  </a:lnTo>
                  <a:lnTo>
                    <a:pt x="923459" y="1602385"/>
                  </a:lnTo>
                  <a:lnTo>
                    <a:pt x="925243" y="1601485"/>
                  </a:lnTo>
                  <a:lnTo>
                    <a:pt x="927249" y="1600585"/>
                  </a:lnTo>
                  <a:lnTo>
                    <a:pt x="929032" y="1599909"/>
                  </a:lnTo>
                  <a:lnTo>
                    <a:pt x="931262" y="1599459"/>
                  </a:lnTo>
                  <a:lnTo>
                    <a:pt x="933491" y="1598784"/>
                  </a:lnTo>
                  <a:lnTo>
                    <a:pt x="935720" y="1598559"/>
                  </a:lnTo>
                  <a:close/>
                  <a:moveTo>
                    <a:pt x="3252107" y="1593790"/>
                  </a:moveTo>
                  <a:lnTo>
                    <a:pt x="3254375" y="1594235"/>
                  </a:lnTo>
                  <a:lnTo>
                    <a:pt x="3256643" y="1594681"/>
                  </a:lnTo>
                  <a:lnTo>
                    <a:pt x="3258910" y="1595794"/>
                  </a:lnTo>
                  <a:lnTo>
                    <a:pt x="3260952" y="1596909"/>
                  </a:lnTo>
                  <a:lnTo>
                    <a:pt x="3262766" y="1598691"/>
                  </a:lnTo>
                  <a:lnTo>
                    <a:pt x="3264353" y="1600472"/>
                  </a:lnTo>
                  <a:lnTo>
                    <a:pt x="3265941" y="1602923"/>
                  </a:lnTo>
                  <a:lnTo>
                    <a:pt x="3267075" y="1605150"/>
                  </a:lnTo>
                  <a:lnTo>
                    <a:pt x="3268209" y="1607601"/>
                  </a:lnTo>
                  <a:lnTo>
                    <a:pt x="3269343" y="1610273"/>
                  </a:lnTo>
                  <a:lnTo>
                    <a:pt x="3270023" y="1612947"/>
                  </a:lnTo>
                  <a:lnTo>
                    <a:pt x="3270930" y="1615620"/>
                  </a:lnTo>
                  <a:lnTo>
                    <a:pt x="3271384" y="1618292"/>
                  </a:lnTo>
                  <a:lnTo>
                    <a:pt x="3271837" y="1623639"/>
                  </a:lnTo>
                  <a:lnTo>
                    <a:pt x="3271837" y="1628541"/>
                  </a:lnTo>
                  <a:lnTo>
                    <a:pt x="3271610" y="1632997"/>
                  </a:lnTo>
                  <a:lnTo>
                    <a:pt x="3270930" y="1637008"/>
                  </a:lnTo>
                  <a:lnTo>
                    <a:pt x="3269796" y="1640795"/>
                  </a:lnTo>
                  <a:lnTo>
                    <a:pt x="3268435" y="1644360"/>
                  </a:lnTo>
                  <a:lnTo>
                    <a:pt x="3266848" y="1647480"/>
                  </a:lnTo>
                  <a:lnTo>
                    <a:pt x="3265034" y="1650376"/>
                  </a:lnTo>
                  <a:lnTo>
                    <a:pt x="3263219" y="1652604"/>
                  </a:lnTo>
                  <a:lnTo>
                    <a:pt x="3260952" y="1654387"/>
                  </a:lnTo>
                  <a:lnTo>
                    <a:pt x="3258910" y="1655946"/>
                  </a:lnTo>
                  <a:lnTo>
                    <a:pt x="3256189" y="1656837"/>
                  </a:lnTo>
                  <a:lnTo>
                    <a:pt x="3253921" y="1657283"/>
                  </a:lnTo>
                  <a:lnTo>
                    <a:pt x="3251200" y="1657060"/>
                  </a:lnTo>
                  <a:lnTo>
                    <a:pt x="3248705" y="1656169"/>
                  </a:lnTo>
                  <a:lnTo>
                    <a:pt x="3245984" y="1654609"/>
                  </a:lnTo>
                  <a:lnTo>
                    <a:pt x="3243716" y="1652604"/>
                  </a:lnTo>
                  <a:lnTo>
                    <a:pt x="3242355" y="1651044"/>
                  </a:lnTo>
                  <a:lnTo>
                    <a:pt x="3240994" y="1649930"/>
                  </a:lnTo>
                  <a:lnTo>
                    <a:pt x="3238953" y="1646143"/>
                  </a:lnTo>
                  <a:lnTo>
                    <a:pt x="3237139" y="1642578"/>
                  </a:lnTo>
                  <a:lnTo>
                    <a:pt x="3235778" y="1638567"/>
                  </a:lnTo>
                  <a:lnTo>
                    <a:pt x="3234871" y="1634111"/>
                  </a:lnTo>
                  <a:lnTo>
                    <a:pt x="3233964" y="1629655"/>
                  </a:lnTo>
                  <a:lnTo>
                    <a:pt x="3233737" y="1625199"/>
                  </a:lnTo>
                  <a:lnTo>
                    <a:pt x="3233964" y="1620520"/>
                  </a:lnTo>
                  <a:lnTo>
                    <a:pt x="3234418" y="1616065"/>
                  </a:lnTo>
                  <a:lnTo>
                    <a:pt x="3235552" y="1611832"/>
                  </a:lnTo>
                  <a:lnTo>
                    <a:pt x="3236912" y="1607824"/>
                  </a:lnTo>
                  <a:lnTo>
                    <a:pt x="3238500" y="1603814"/>
                  </a:lnTo>
                  <a:lnTo>
                    <a:pt x="3240541" y="1600472"/>
                  </a:lnTo>
                  <a:lnTo>
                    <a:pt x="3241902" y="1599359"/>
                  </a:lnTo>
                  <a:lnTo>
                    <a:pt x="3243035" y="1597799"/>
                  </a:lnTo>
                  <a:lnTo>
                    <a:pt x="3244396" y="1596686"/>
                  </a:lnTo>
                  <a:lnTo>
                    <a:pt x="3245984" y="1595794"/>
                  </a:lnTo>
                  <a:lnTo>
                    <a:pt x="3247798" y="1594681"/>
                  </a:lnTo>
                  <a:lnTo>
                    <a:pt x="3249385" y="1594235"/>
                  </a:lnTo>
                  <a:lnTo>
                    <a:pt x="3252107" y="1593790"/>
                  </a:lnTo>
                  <a:close/>
                  <a:moveTo>
                    <a:pt x="2465102" y="1589033"/>
                  </a:moveTo>
                  <a:lnTo>
                    <a:pt x="2468881" y="1589033"/>
                  </a:lnTo>
                  <a:lnTo>
                    <a:pt x="2472437" y="1589485"/>
                  </a:lnTo>
                  <a:lnTo>
                    <a:pt x="2475770" y="1590388"/>
                  </a:lnTo>
                  <a:lnTo>
                    <a:pt x="2478882" y="1591517"/>
                  </a:lnTo>
                  <a:lnTo>
                    <a:pt x="2481771" y="1593099"/>
                  </a:lnTo>
                  <a:lnTo>
                    <a:pt x="2483994" y="1594906"/>
                  </a:lnTo>
                  <a:lnTo>
                    <a:pt x="2486216" y="1597165"/>
                  </a:lnTo>
                  <a:lnTo>
                    <a:pt x="2488439" y="1599424"/>
                  </a:lnTo>
                  <a:lnTo>
                    <a:pt x="2490217" y="1601908"/>
                  </a:lnTo>
                  <a:lnTo>
                    <a:pt x="2491772" y="1604619"/>
                  </a:lnTo>
                  <a:lnTo>
                    <a:pt x="2492884" y="1607330"/>
                  </a:lnTo>
                  <a:lnTo>
                    <a:pt x="2493995" y="1610041"/>
                  </a:lnTo>
                  <a:lnTo>
                    <a:pt x="2494662" y="1612977"/>
                  </a:lnTo>
                  <a:lnTo>
                    <a:pt x="2495328" y="1615914"/>
                  </a:lnTo>
                  <a:lnTo>
                    <a:pt x="2495551" y="1618398"/>
                  </a:lnTo>
                  <a:lnTo>
                    <a:pt x="2495551" y="1621109"/>
                  </a:lnTo>
                  <a:lnTo>
                    <a:pt x="2495551" y="1623595"/>
                  </a:lnTo>
                  <a:lnTo>
                    <a:pt x="2495328" y="1625855"/>
                  </a:lnTo>
                  <a:lnTo>
                    <a:pt x="2495106" y="1628340"/>
                  </a:lnTo>
                  <a:lnTo>
                    <a:pt x="2494439" y="1630600"/>
                  </a:lnTo>
                  <a:lnTo>
                    <a:pt x="2492884" y="1634894"/>
                  </a:lnTo>
                  <a:lnTo>
                    <a:pt x="2490883" y="1638735"/>
                  </a:lnTo>
                  <a:lnTo>
                    <a:pt x="2488661" y="1642125"/>
                  </a:lnTo>
                  <a:lnTo>
                    <a:pt x="2485994" y="1645289"/>
                  </a:lnTo>
                  <a:lnTo>
                    <a:pt x="2482882" y="1647775"/>
                  </a:lnTo>
                  <a:lnTo>
                    <a:pt x="2479549" y="1649582"/>
                  </a:lnTo>
                  <a:lnTo>
                    <a:pt x="2475993" y="1651164"/>
                  </a:lnTo>
                  <a:lnTo>
                    <a:pt x="2472437" y="1652294"/>
                  </a:lnTo>
                  <a:lnTo>
                    <a:pt x="2468658" y="1652520"/>
                  </a:lnTo>
                  <a:lnTo>
                    <a:pt x="2464880" y="1652294"/>
                  </a:lnTo>
                  <a:lnTo>
                    <a:pt x="2462657" y="1652068"/>
                  </a:lnTo>
                  <a:lnTo>
                    <a:pt x="2460879" y="1651390"/>
                  </a:lnTo>
                  <a:lnTo>
                    <a:pt x="2458879" y="1650938"/>
                  </a:lnTo>
                  <a:lnTo>
                    <a:pt x="2457101" y="1649808"/>
                  </a:lnTo>
                  <a:lnTo>
                    <a:pt x="2455323" y="1648904"/>
                  </a:lnTo>
                  <a:lnTo>
                    <a:pt x="2453545" y="1647775"/>
                  </a:lnTo>
                  <a:lnTo>
                    <a:pt x="2451767" y="1646419"/>
                  </a:lnTo>
                  <a:lnTo>
                    <a:pt x="2449989" y="1645063"/>
                  </a:lnTo>
                  <a:lnTo>
                    <a:pt x="2448433" y="1643029"/>
                  </a:lnTo>
                  <a:lnTo>
                    <a:pt x="2446878" y="1641673"/>
                  </a:lnTo>
                  <a:lnTo>
                    <a:pt x="2445544" y="1639639"/>
                  </a:lnTo>
                  <a:lnTo>
                    <a:pt x="2444655" y="1637605"/>
                  </a:lnTo>
                  <a:lnTo>
                    <a:pt x="2442433" y="1633764"/>
                  </a:lnTo>
                  <a:lnTo>
                    <a:pt x="2441321" y="1629696"/>
                  </a:lnTo>
                  <a:lnTo>
                    <a:pt x="2440210" y="1625177"/>
                  </a:lnTo>
                  <a:lnTo>
                    <a:pt x="2439988" y="1620657"/>
                  </a:lnTo>
                  <a:lnTo>
                    <a:pt x="2440210" y="1616365"/>
                  </a:lnTo>
                  <a:lnTo>
                    <a:pt x="2441099" y="1612074"/>
                  </a:lnTo>
                  <a:lnTo>
                    <a:pt x="2442210" y="1608007"/>
                  </a:lnTo>
                  <a:lnTo>
                    <a:pt x="2443988" y="1603942"/>
                  </a:lnTo>
                  <a:lnTo>
                    <a:pt x="2446211" y="1600102"/>
                  </a:lnTo>
                  <a:lnTo>
                    <a:pt x="2447544" y="1598746"/>
                  </a:lnTo>
                  <a:lnTo>
                    <a:pt x="2448878" y="1597165"/>
                  </a:lnTo>
                  <a:lnTo>
                    <a:pt x="2450656" y="1595584"/>
                  </a:lnTo>
                  <a:lnTo>
                    <a:pt x="2452212" y="1594228"/>
                  </a:lnTo>
                  <a:lnTo>
                    <a:pt x="2453990" y="1592873"/>
                  </a:lnTo>
                  <a:lnTo>
                    <a:pt x="2455990" y="1591969"/>
                  </a:lnTo>
                  <a:lnTo>
                    <a:pt x="2458212" y="1590840"/>
                  </a:lnTo>
                  <a:lnTo>
                    <a:pt x="2460435" y="1590163"/>
                  </a:lnTo>
                  <a:lnTo>
                    <a:pt x="2462657" y="1589259"/>
                  </a:lnTo>
                  <a:lnTo>
                    <a:pt x="2465102" y="1589033"/>
                  </a:lnTo>
                  <a:close/>
                  <a:moveTo>
                    <a:pt x="3641129" y="1589022"/>
                  </a:moveTo>
                  <a:lnTo>
                    <a:pt x="3641725" y="1589022"/>
                  </a:lnTo>
                  <a:lnTo>
                    <a:pt x="3641923" y="1590855"/>
                  </a:lnTo>
                  <a:lnTo>
                    <a:pt x="3642122" y="1593605"/>
                  </a:lnTo>
                  <a:lnTo>
                    <a:pt x="3642518" y="1600936"/>
                  </a:lnTo>
                  <a:lnTo>
                    <a:pt x="3643114" y="1610100"/>
                  </a:lnTo>
                  <a:lnTo>
                    <a:pt x="3643312" y="1619494"/>
                  </a:lnTo>
                  <a:lnTo>
                    <a:pt x="3643312" y="1630033"/>
                  </a:lnTo>
                  <a:lnTo>
                    <a:pt x="3643114" y="1640802"/>
                  </a:lnTo>
                  <a:lnTo>
                    <a:pt x="3642915" y="1649967"/>
                  </a:lnTo>
                  <a:lnTo>
                    <a:pt x="3642320" y="1653404"/>
                  </a:lnTo>
                  <a:lnTo>
                    <a:pt x="3642122" y="1655695"/>
                  </a:lnTo>
                  <a:lnTo>
                    <a:pt x="3641923" y="1655237"/>
                  </a:lnTo>
                  <a:lnTo>
                    <a:pt x="3641526" y="1653862"/>
                  </a:lnTo>
                  <a:lnTo>
                    <a:pt x="3641129" y="1651113"/>
                  </a:lnTo>
                  <a:lnTo>
                    <a:pt x="3640733" y="1643781"/>
                  </a:lnTo>
                  <a:lnTo>
                    <a:pt x="3640336" y="1634157"/>
                  </a:lnTo>
                  <a:lnTo>
                    <a:pt x="3640137" y="1623618"/>
                  </a:lnTo>
                  <a:lnTo>
                    <a:pt x="3640137" y="1612850"/>
                  </a:lnTo>
                  <a:lnTo>
                    <a:pt x="3640336" y="1602769"/>
                  </a:lnTo>
                  <a:lnTo>
                    <a:pt x="3640534" y="1594750"/>
                  </a:lnTo>
                  <a:lnTo>
                    <a:pt x="3640733" y="1591771"/>
                  </a:lnTo>
                  <a:lnTo>
                    <a:pt x="3641129" y="1589710"/>
                  </a:lnTo>
                  <a:lnTo>
                    <a:pt x="3641129" y="1589022"/>
                  </a:lnTo>
                  <a:close/>
                  <a:moveTo>
                    <a:pt x="3598504" y="1581094"/>
                  </a:moveTo>
                  <a:lnTo>
                    <a:pt x="3599656" y="1581094"/>
                  </a:lnTo>
                  <a:lnTo>
                    <a:pt x="3600348" y="1581548"/>
                  </a:lnTo>
                  <a:lnTo>
                    <a:pt x="3601269" y="1582455"/>
                  </a:lnTo>
                  <a:lnTo>
                    <a:pt x="3601961" y="1583815"/>
                  </a:lnTo>
                  <a:lnTo>
                    <a:pt x="3602652" y="1585402"/>
                  </a:lnTo>
                  <a:lnTo>
                    <a:pt x="3603804" y="1589256"/>
                  </a:lnTo>
                  <a:lnTo>
                    <a:pt x="3604957" y="1594245"/>
                  </a:lnTo>
                  <a:lnTo>
                    <a:pt x="3605648" y="1599459"/>
                  </a:lnTo>
                  <a:lnTo>
                    <a:pt x="3606109" y="1604901"/>
                  </a:lnTo>
                  <a:lnTo>
                    <a:pt x="3606570" y="1610568"/>
                  </a:lnTo>
                  <a:lnTo>
                    <a:pt x="3606800" y="1618504"/>
                  </a:lnTo>
                  <a:lnTo>
                    <a:pt x="3606109" y="1625987"/>
                  </a:lnTo>
                  <a:lnTo>
                    <a:pt x="3605648" y="1632337"/>
                  </a:lnTo>
                  <a:lnTo>
                    <a:pt x="3604726" y="1638007"/>
                  </a:lnTo>
                  <a:lnTo>
                    <a:pt x="3603343" y="1642089"/>
                  </a:lnTo>
                  <a:lnTo>
                    <a:pt x="3602422" y="1643903"/>
                  </a:lnTo>
                  <a:lnTo>
                    <a:pt x="3601961" y="1645037"/>
                  </a:lnTo>
                  <a:lnTo>
                    <a:pt x="3600809" y="1645717"/>
                  </a:lnTo>
                  <a:lnTo>
                    <a:pt x="3600117" y="1646171"/>
                  </a:lnTo>
                  <a:lnTo>
                    <a:pt x="3599426" y="1645944"/>
                  </a:lnTo>
                  <a:lnTo>
                    <a:pt x="3598504" y="1645491"/>
                  </a:lnTo>
                  <a:lnTo>
                    <a:pt x="3597813" y="1644810"/>
                  </a:lnTo>
                  <a:lnTo>
                    <a:pt x="3597121" y="1643676"/>
                  </a:lnTo>
                  <a:lnTo>
                    <a:pt x="3596199" y="1641409"/>
                  </a:lnTo>
                  <a:lnTo>
                    <a:pt x="3595047" y="1638007"/>
                  </a:lnTo>
                  <a:lnTo>
                    <a:pt x="3594356" y="1633925"/>
                  </a:lnTo>
                  <a:lnTo>
                    <a:pt x="3593665" y="1629616"/>
                  </a:lnTo>
                  <a:lnTo>
                    <a:pt x="3592973" y="1624626"/>
                  </a:lnTo>
                  <a:lnTo>
                    <a:pt x="3592743" y="1619637"/>
                  </a:lnTo>
                  <a:lnTo>
                    <a:pt x="3592512" y="1614422"/>
                  </a:lnTo>
                  <a:lnTo>
                    <a:pt x="3592512" y="1609208"/>
                  </a:lnTo>
                  <a:lnTo>
                    <a:pt x="3592512" y="1603994"/>
                  </a:lnTo>
                  <a:lnTo>
                    <a:pt x="3592973" y="1599006"/>
                  </a:lnTo>
                  <a:lnTo>
                    <a:pt x="3593434" y="1594245"/>
                  </a:lnTo>
                  <a:lnTo>
                    <a:pt x="3593895" y="1590163"/>
                  </a:lnTo>
                  <a:lnTo>
                    <a:pt x="3595047" y="1586536"/>
                  </a:lnTo>
                  <a:lnTo>
                    <a:pt x="3596199" y="1583588"/>
                  </a:lnTo>
                  <a:lnTo>
                    <a:pt x="3596891" y="1582228"/>
                  </a:lnTo>
                  <a:lnTo>
                    <a:pt x="3597813" y="1581321"/>
                  </a:lnTo>
                  <a:lnTo>
                    <a:pt x="3598504" y="1581094"/>
                  </a:lnTo>
                  <a:close/>
                  <a:moveTo>
                    <a:pt x="2641245" y="1569990"/>
                  </a:moveTo>
                  <a:lnTo>
                    <a:pt x="2645117" y="1569990"/>
                  </a:lnTo>
                  <a:lnTo>
                    <a:pt x="2648305" y="1570216"/>
                  </a:lnTo>
                  <a:lnTo>
                    <a:pt x="2651722" y="1571345"/>
                  </a:lnTo>
                  <a:lnTo>
                    <a:pt x="2654683" y="1572249"/>
                  </a:lnTo>
                  <a:lnTo>
                    <a:pt x="2657415" y="1573830"/>
                  </a:lnTo>
                  <a:lnTo>
                    <a:pt x="2659921" y="1575637"/>
                  </a:lnTo>
                  <a:lnTo>
                    <a:pt x="2661970" y="1577896"/>
                  </a:lnTo>
                  <a:lnTo>
                    <a:pt x="2664248" y="1580155"/>
                  </a:lnTo>
                  <a:lnTo>
                    <a:pt x="2666070" y="1582414"/>
                  </a:lnTo>
                  <a:lnTo>
                    <a:pt x="2667208" y="1585125"/>
                  </a:lnTo>
                  <a:lnTo>
                    <a:pt x="2668575" y="1587610"/>
                  </a:lnTo>
                  <a:lnTo>
                    <a:pt x="2669714" y="1590546"/>
                  </a:lnTo>
                  <a:lnTo>
                    <a:pt x="2670625" y="1593483"/>
                  </a:lnTo>
                  <a:lnTo>
                    <a:pt x="2671308" y="1595967"/>
                  </a:lnTo>
                  <a:lnTo>
                    <a:pt x="2671536" y="1598904"/>
                  </a:lnTo>
                  <a:lnTo>
                    <a:pt x="2671763" y="1601389"/>
                  </a:lnTo>
                  <a:lnTo>
                    <a:pt x="2671536" y="1606359"/>
                  </a:lnTo>
                  <a:lnTo>
                    <a:pt x="2670625" y="1611102"/>
                  </a:lnTo>
                  <a:lnTo>
                    <a:pt x="2669486" y="1615394"/>
                  </a:lnTo>
                  <a:lnTo>
                    <a:pt x="2667664" y="1619234"/>
                  </a:lnTo>
                  <a:lnTo>
                    <a:pt x="2665386" y="1622849"/>
                  </a:lnTo>
                  <a:lnTo>
                    <a:pt x="2662881" y="1625787"/>
                  </a:lnTo>
                  <a:lnTo>
                    <a:pt x="2659921" y="1628273"/>
                  </a:lnTo>
                  <a:lnTo>
                    <a:pt x="2656732" y="1630306"/>
                  </a:lnTo>
                  <a:lnTo>
                    <a:pt x="2653316" y="1631888"/>
                  </a:lnTo>
                  <a:lnTo>
                    <a:pt x="2649899" y="1633018"/>
                  </a:lnTo>
                  <a:lnTo>
                    <a:pt x="2646256" y="1633470"/>
                  </a:lnTo>
                  <a:lnTo>
                    <a:pt x="2642384" y="1633244"/>
                  </a:lnTo>
                  <a:lnTo>
                    <a:pt x="2640562" y="1633018"/>
                  </a:lnTo>
                  <a:lnTo>
                    <a:pt x="2638740" y="1632566"/>
                  </a:lnTo>
                  <a:lnTo>
                    <a:pt x="2636918" y="1631888"/>
                  </a:lnTo>
                  <a:lnTo>
                    <a:pt x="2635096" y="1631210"/>
                  </a:lnTo>
                  <a:lnTo>
                    <a:pt x="2633274" y="1630080"/>
                  </a:lnTo>
                  <a:lnTo>
                    <a:pt x="2631452" y="1629176"/>
                  </a:lnTo>
                  <a:lnTo>
                    <a:pt x="2629630" y="1627595"/>
                  </a:lnTo>
                  <a:lnTo>
                    <a:pt x="2628036" y="1626239"/>
                  </a:lnTo>
                  <a:lnTo>
                    <a:pt x="2626442" y="1624431"/>
                  </a:lnTo>
                  <a:lnTo>
                    <a:pt x="2624848" y="1622849"/>
                  </a:lnTo>
                  <a:lnTo>
                    <a:pt x="2622343" y="1619234"/>
                  </a:lnTo>
                  <a:lnTo>
                    <a:pt x="2620293" y="1615394"/>
                  </a:lnTo>
                  <a:lnTo>
                    <a:pt x="2619154" y="1611102"/>
                  </a:lnTo>
                  <a:lnTo>
                    <a:pt x="2618015" y="1606810"/>
                  </a:lnTo>
                  <a:lnTo>
                    <a:pt x="2617788" y="1602292"/>
                  </a:lnTo>
                  <a:lnTo>
                    <a:pt x="2617788" y="1597774"/>
                  </a:lnTo>
                  <a:lnTo>
                    <a:pt x="2618471" y="1593483"/>
                  </a:lnTo>
                  <a:lnTo>
                    <a:pt x="2619610" y="1589191"/>
                  </a:lnTo>
                  <a:lnTo>
                    <a:pt x="2621204" y="1585351"/>
                  </a:lnTo>
                  <a:lnTo>
                    <a:pt x="2623254" y="1581736"/>
                  </a:lnTo>
                  <a:lnTo>
                    <a:pt x="2624620" y="1579930"/>
                  </a:lnTo>
                  <a:lnTo>
                    <a:pt x="2625759" y="1578348"/>
                  </a:lnTo>
                  <a:lnTo>
                    <a:pt x="2627353" y="1576767"/>
                  </a:lnTo>
                  <a:lnTo>
                    <a:pt x="2628947" y="1575412"/>
                  </a:lnTo>
                  <a:lnTo>
                    <a:pt x="2630769" y="1574282"/>
                  </a:lnTo>
                  <a:lnTo>
                    <a:pt x="2632591" y="1572926"/>
                  </a:lnTo>
                  <a:lnTo>
                    <a:pt x="2634413" y="1571797"/>
                  </a:lnTo>
                  <a:lnTo>
                    <a:pt x="2636690" y="1571120"/>
                  </a:lnTo>
                  <a:lnTo>
                    <a:pt x="2638968" y="1570442"/>
                  </a:lnTo>
                  <a:lnTo>
                    <a:pt x="2641245" y="1569990"/>
                  </a:lnTo>
                  <a:close/>
                  <a:moveTo>
                    <a:pt x="1585912" y="1562059"/>
                  </a:moveTo>
                  <a:lnTo>
                    <a:pt x="1590415" y="1562513"/>
                  </a:lnTo>
                  <a:lnTo>
                    <a:pt x="1594243" y="1563419"/>
                  </a:lnTo>
                  <a:lnTo>
                    <a:pt x="1597846" y="1564779"/>
                  </a:lnTo>
                  <a:lnTo>
                    <a:pt x="1601224" y="1566366"/>
                  </a:lnTo>
                  <a:lnTo>
                    <a:pt x="1604376" y="1568179"/>
                  </a:lnTo>
                  <a:lnTo>
                    <a:pt x="1607078" y="1570220"/>
                  </a:lnTo>
                  <a:lnTo>
                    <a:pt x="1609330" y="1572487"/>
                  </a:lnTo>
                  <a:lnTo>
                    <a:pt x="1611357" y="1574980"/>
                  </a:lnTo>
                  <a:lnTo>
                    <a:pt x="1612933" y="1577473"/>
                  </a:lnTo>
                  <a:lnTo>
                    <a:pt x="1614509" y="1580421"/>
                  </a:lnTo>
                  <a:lnTo>
                    <a:pt x="1615635" y="1583141"/>
                  </a:lnTo>
                  <a:lnTo>
                    <a:pt x="1616536" y="1586088"/>
                  </a:lnTo>
                  <a:lnTo>
                    <a:pt x="1617211" y="1589035"/>
                  </a:lnTo>
                  <a:lnTo>
                    <a:pt x="1617437" y="1591755"/>
                  </a:lnTo>
                  <a:lnTo>
                    <a:pt x="1617662" y="1594475"/>
                  </a:lnTo>
                  <a:lnTo>
                    <a:pt x="1617437" y="1596968"/>
                  </a:lnTo>
                  <a:lnTo>
                    <a:pt x="1617211" y="1599689"/>
                  </a:lnTo>
                  <a:lnTo>
                    <a:pt x="1616536" y="1601955"/>
                  </a:lnTo>
                  <a:lnTo>
                    <a:pt x="1615860" y="1604449"/>
                  </a:lnTo>
                  <a:lnTo>
                    <a:pt x="1614734" y="1606716"/>
                  </a:lnTo>
                  <a:lnTo>
                    <a:pt x="1613834" y="1608756"/>
                  </a:lnTo>
                  <a:lnTo>
                    <a:pt x="1612708" y="1610797"/>
                  </a:lnTo>
                  <a:lnTo>
                    <a:pt x="1611357" y="1612837"/>
                  </a:lnTo>
                  <a:lnTo>
                    <a:pt x="1609781" y="1614650"/>
                  </a:lnTo>
                  <a:lnTo>
                    <a:pt x="1608204" y="1616237"/>
                  </a:lnTo>
                  <a:lnTo>
                    <a:pt x="1606853" y="1617597"/>
                  </a:lnTo>
                  <a:lnTo>
                    <a:pt x="1604827" y="1618957"/>
                  </a:lnTo>
                  <a:lnTo>
                    <a:pt x="1603025" y="1620317"/>
                  </a:lnTo>
                  <a:lnTo>
                    <a:pt x="1598972" y="1622358"/>
                  </a:lnTo>
                  <a:lnTo>
                    <a:pt x="1594919" y="1623946"/>
                  </a:lnTo>
                  <a:lnTo>
                    <a:pt x="1590415" y="1625079"/>
                  </a:lnTo>
                  <a:lnTo>
                    <a:pt x="1585912" y="1625533"/>
                  </a:lnTo>
                  <a:lnTo>
                    <a:pt x="1583660" y="1625306"/>
                  </a:lnTo>
                  <a:lnTo>
                    <a:pt x="1581633" y="1625306"/>
                  </a:lnTo>
                  <a:lnTo>
                    <a:pt x="1579156" y="1624853"/>
                  </a:lnTo>
                  <a:lnTo>
                    <a:pt x="1576905" y="1624172"/>
                  </a:lnTo>
                  <a:lnTo>
                    <a:pt x="1574878" y="1623719"/>
                  </a:lnTo>
                  <a:lnTo>
                    <a:pt x="1572851" y="1622585"/>
                  </a:lnTo>
                  <a:lnTo>
                    <a:pt x="1570600" y="1621678"/>
                  </a:lnTo>
                  <a:lnTo>
                    <a:pt x="1568573" y="1620544"/>
                  </a:lnTo>
                  <a:lnTo>
                    <a:pt x="1566547" y="1618957"/>
                  </a:lnTo>
                  <a:lnTo>
                    <a:pt x="1564745" y="1617370"/>
                  </a:lnTo>
                  <a:lnTo>
                    <a:pt x="1562944" y="1615556"/>
                  </a:lnTo>
                  <a:lnTo>
                    <a:pt x="1561367" y="1613743"/>
                  </a:lnTo>
                  <a:lnTo>
                    <a:pt x="1559791" y="1611930"/>
                  </a:lnTo>
                  <a:lnTo>
                    <a:pt x="1558665" y="1610117"/>
                  </a:lnTo>
                  <a:lnTo>
                    <a:pt x="1556639" y="1606262"/>
                  </a:lnTo>
                  <a:lnTo>
                    <a:pt x="1555513" y="1601955"/>
                  </a:lnTo>
                  <a:lnTo>
                    <a:pt x="1554387" y="1597875"/>
                  </a:lnTo>
                  <a:lnTo>
                    <a:pt x="1554162" y="1593568"/>
                  </a:lnTo>
                  <a:lnTo>
                    <a:pt x="1554612" y="1589261"/>
                  </a:lnTo>
                  <a:lnTo>
                    <a:pt x="1555513" y="1585408"/>
                  </a:lnTo>
                  <a:lnTo>
                    <a:pt x="1556639" y="1581101"/>
                  </a:lnTo>
                  <a:lnTo>
                    <a:pt x="1558665" y="1577473"/>
                  </a:lnTo>
                  <a:lnTo>
                    <a:pt x="1561142" y="1574073"/>
                  </a:lnTo>
                  <a:lnTo>
                    <a:pt x="1564295" y="1570673"/>
                  </a:lnTo>
                  <a:lnTo>
                    <a:pt x="1565871" y="1569313"/>
                  </a:lnTo>
                  <a:lnTo>
                    <a:pt x="1567672" y="1568179"/>
                  </a:lnTo>
                  <a:lnTo>
                    <a:pt x="1569474" y="1566820"/>
                  </a:lnTo>
                  <a:lnTo>
                    <a:pt x="1571500" y="1565686"/>
                  </a:lnTo>
                  <a:lnTo>
                    <a:pt x="1573527" y="1564779"/>
                  </a:lnTo>
                  <a:lnTo>
                    <a:pt x="1575779" y="1563872"/>
                  </a:lnTo>
                  <a:lnTo>
                    <a:pt x="1578256" y="1563193"/>
                  </a:lnTo>
                  <a:lnTo>
                    <a:pt x="1580733" y="1562513"/>
                  </a:lnTo>
                  <a:lnTo>
                    <a:pt x="1583435" y="1562286"/>
                  </a:lnTo>
                  <a:lnTo>
                    <a:pt x="1585912" y="1562059"/>
                  </a:lnTo>
                  <a:close/>
                  <a:moveTo>
                    <a:pt x="1790014" y="1560471"/>
                  </a:moveTo>
                  <a:lnTo>
                    <a:pt x="1794583" y="1560699"/>
                  </a:lnTo>
                  <a:lnTo>
                    <a:pt x="1798466" y="1561381"/>
                  </a:lnTo>
                  <a:lnTo>
                    <a:pt x="1802121" y="1562746"/>
                  </a:lnTo>
                  <a:lnTo>
                    <a:pt x="1805547" y="1564111"/>
                  </a:lnTo>
                  <a:lnTo>
                    <a:pt x="1808516" y="1565931"/>
                  </a:lnTo>
                  <a:lnTo>
                    <a:pt x="1811029" y="1567979"/>
                  </a:lnTo>
                  <a:lnTo>
                    <a:pt x="1813770" y="1570026"/>
                  </a:lnTo>
                  <a:lnTo>
                    <a:pt x="1815826" y="1572756"/>
                  </a:lnTo>
                  <a:lnTo>
                    <a:pt x="1817425" y="1575259"/>
                  </a:lnTo>
                  <a:lnTo>
                    <a:pt x="1819023" y="1577989"/>
                  </a:lnTo>
                  <a:lnTo>
                    <a:pt x="1820394" y="1580718"/>
                  </a:lnTo>
                  <a:lnTo>
                    <a:pt x="1821079" y="1583676"/>
                  </a:lnTo>
                  <a:lnTo>
                    <a:pt x="1821765" y="1586634"/>
                  </a:lnTo>
                  <a:lnTo>
                    <a:pt x="1822450" y="1589136"/>
                  </a:lnTo>
                  <a:lnTo>
                    <a:pt x="1822450" y="1592094"/>
                  </a:lnTo>
                  <a:lnTo>
                    <a:pt x="1822450" y="1594596"/>
                  </a:lnTo>
                  <a:lnTo>
                    <a:pt x="1822221" y="1597327"/>
                  </a:lnTo>
                  <a:lnTo>
                    <a:pt x="1821536" y="1599829"/>
                  </a:lnTo>
                  <a:lnTo>
                    <a:pt x="1820851" y="1602331"/>
                  </a:lnTo>
                  <a:lnTo>
                    <a:pt x="1819937" y="1604606"/>
                  </a:lnTo>
                  <a:lnTo>
                    <a:pt x="1819023" y="1606654"/>
                  </a:lnTo>
                  <a:lnTo>
                    <a:pt x="1817881" y="1608928"/>
                  </a:lnTo>
                  <a:lnTo>
                    <a:pt x="1816511" y="1610976"/>
                  </a:lnTo>
                  <a:lnTo>
                    <a:pt x="1815369" y="1612796"/>
                  </a:lnTo>
                  <a:lnTo>
                    <a:pt x="1813770" y="1614389"/>
                  </a:lnTo>
                  <a:lnTo>
                    <a:pt x="1812171" y="1615981"/>
                  </a:lnTo>
                  <a:lnTo>
                    <a:pt x="1810344" y="1617574"/>
                  </a:lnTo>
                  <a:lnTo>
                    <a:pt x="1808516" y="1618711"/>
                  </a:lnTo>
                  <a:lnTo>
                    <a:pt x="1806689" y="1619848"/>
                  </a:lnTo>
                  <a:lnTo>
                    <a:pt x="1804405" y="1620986"/>
                  </a:lnTo>
                  <a:lnTo>
                    <a:pt x="1800522" y="1622807"/>
                  </a:lnTo>
                  <a:lnTo>
                    <a:pt x="1796182" y="1623717"/>
                  </a:lnTo>
                  <a:lnTo>
                    <a:pt x="1793898" y="1623945"/>
                  </a:lnTo>
                  <a:lnTo>
                    <a:pt x="1791613" y="1623945"/>
                  </a:lnTo>
                  <a:lnTo>
                    <a:pt x="1789329" y="1623945"/>
                  </a:lnTo>
                  <a:lnTo>
                    <a:pt x="1787045" y="1623945"/>
                  </a:lnTo>
                  <a:lnTo>
                    <a:pt x="1784761" y="1623490"/>
                  </a:lnTo>
                  <a:lnTo>
                    <a:pt x="1782705" y="1623035"/>
                  </a:lnTo>
                  <a:lnTo>
                    <a:pt x="1780193" y="1622352"/>
                  </a:lnTo>
                  <a:lnTo>
                    <a:pt x="1778137" y="1621669"/>
                  </a:lnTo>
                  <a:lnTo>
                    <a:pt x="1776081" y="1620531"/>
                  </a:lnTo>
                  <a:lnTo>
                    <a:pt x="1774025" y="1619394"/>
                  </a:lnTo>
                  <a:lnTo>
                    <a:pt x="1771970" y="1618029"/>
                  </a:lnTo>
                  <a:lnTo>
                    <a:pt x="1770142" y="1616436"/>
                  </a:lnTo>
                  <a:lnTo>
                    <a:pt x="1768315" y="1614616"/>
                  </a:lnTo>
                  <a:lnTo>
                    <a:pt x="1766259" y="1612796"/>
                  </a:lnTo>
                  <a:lnTo>
                    <a:pt x="1764889" y="1610976"/>
                  </a:lnTo>
                  <a:lnTo>
                    <a:pt x="1763747" y="1609156"/>
                  </a:lnTo>
                  <a:lnTo>
                    <a:pt x="1762376" y="1607336"/>
                  </a:lnTo>
                  <a:lnTo>
                    <a:pt x="1761691" y="1605061"/>
                  </a:lnTo>
                  <a:lnTo>
                    <a:pt x="1760092" y="1601194"/>
                  </a:lnTo>
                  <a:lnTo>
                    <a:pt x="1759178" y="1597099"/>
                  </a:lnTo>
                  <a:lnTo>
                    <a:pt x="1758950" y="1592549"/>
                  </a:lnTo>
                  <a:lnTo>
                    <a:pt x="1759178" y="1588454"/>
                  </a:lnTo>
                  <a:lnTo>
                    <a:pt x="1760092" y="1584131"/>
                  </a:lnTo>
                  <a:lnTo>
                    <a:pt x="1761462" y="1580263"/>
                  </a:lnTo>
                  <a:lnTo>
                    <a:pt x="1763290" y="1576396"/>
                  </a:lnTo>
                  <a:lnTo>
                    <a:pt x="1765574" y="1572983"/>
                  </a:lnTo>
                  <a:lnTo>
                    <a:pt x="1768543" y="1569571"/>
                  </a:lnTo>
                  <a:lnTo>
                    <a:pt x="1770142" y="1567979"/>
                  </a:lnTo>
                  <a:lnTo>
                    <a:pt x="1771970" y="1566613"/>
                  </a:lnTo>
                  <a:lnTo>
                    <a:pt x="1773797" y="1565249"/>
                  </a:lnTo>
                  <a:lnTo>
                    <a:pt x="1775624" y="1564339"/>
                  </a:lnTo>
                  <a:lnTo>
                    <a:pt x="1777680" y="1563201"/>
                  </a:lnTo>
                  <a:lnTo>
                    <a:pt x="1779964" y="1562518"/>
                  </a:lnTo>
                  <a:lnTo>
                    <a:pt x="1782477" y="1561609"/>
                  </a:lnTo>
                  <a:lnTo>
                    <a:pt x="1784761" y="1560926"/>
                  </a:lnTo>
                  <a:lnTo>
                    <a:pt x="1787502" y="1560699"/>
                  </a:lnTo>
                  <a:lnTo>
                    <a:pt x="1790014" y="1560471"/>
                  </a:lnTo>
                  <a:close/>
                  <a:moveTo>
                    <a:pt x="3362982" y="1560460"/>
                  </a:moveTo>
                  <a:lnTo>
                    <a:pt x="3365051" y="1560917"/>
                  </a:lnTo>
                  <a:lnTo>
                    <a:pt x="3367350" y="1561373"/>
                  </a:lnTo>
                  <a:lnTo>
                    <a:pt x="3369190" y="1562286"/>
                  </a:lnTo>
                  <a:lnTo>
                    <a:pt x="3371029" y="1563657"/>
                  </a:lnTo>
                  <a:lnTo>
                    <a:pt x="3372638" y="1565483"/>
                  </a:lnTo>
                  <a:lnTo>
                    <a:pt x="3373788" y="1567310"/>
                  </a:lnTo>
                  <a:lnTo>
                    <a:pt x="3375167" y="1569593"/>
                  </a:lnTo>
                  <a:lnTo>
                    <a:pt x="3376547" y="1571876"/>
                  </a:lnTo>
                  <a:lnTo>
                    <a:pt x="3377697" y="1574387"/>
                  </a:lnTo>
                  <a:lnTo>
                    <a:pt x="3378386" y="1577127"/>
                  </a:lnTo>
                  <a:lnTo>
                    <a:pt x="3379076" y="1580095"/>
                  </a:lnTo>
                  <a:lnTo>
                    <a:pt x="3380456" y="1585575"/>
                  </a:lnTo>
                  <a:lnTo>
                    <a:pt x="3381145" y="1591055"/>
                  </a:lnTo>
                  <a:lnTo>
                    <a:pt x="3381375" y="1595621"/>
                  </a:lnTo>
                  <a:lnTo>
                    <a:pt x="3381145" y="1599731"/>
                  </a:lnTo>
                  <a:lnTo>
                    <a:pt x="3380456" y="1603613"/>
                  </a:lnTo>
                  <a:lnTo>
                    <a:pt x="3379766" y="1607723"/>
                  </a:lnTo>
                  <a:lnTo>
                    <a:pt x="3378846" y="1610919"/>
                  </a:lnTo>
                  <a:lnTo>
                    <a:pt x="3377697" y="1614344"/>
                  </a:lnTo>
                  <a:lnTo>
                    <a:pt x="3376317" y="1617084"/>
                  </a:lnTo>
                  <a:lnTo>
                    <a:pt x="3374708" y="1619596"/>
                  </a:lnTo>
                  <a:lnTo>
                    <a:pt x="3372868" y="1621879"/>
                  </a:lnTo>
                  <a:lnTo>
                    <a:pt x="3371029" y="1623478"/>
                  </a:lnTo>
                  <a:lnTo>
                    <a:pt x="3369190" y="1624620"/>
                  </a:lnTo>
                  <a:lnTo>
                    <a:pt x="3366890" y="1625305"/>
                  </a:lnTo>
                  <a:lnTo>
                    <a:pt x="3364821" y="1625533"/>
                  </a:lnTo>
                  <a:lnTo>
                    <a:pt x="3362752" y="1625076"/>
                  </a:lnTo>
                  <a:lnTo>
                    <a:pt x="3360683" y="1624163"/>
                  </a:lnTo>
                  <a:lnTo>
                    <a:pt x="3358154" y="1622564"/>
                  </a:lnTo>
                  <a:lnTo>
                    <a:pt x="3357234" y="1621194"/>
                  </a:lnTo>
                  <a:lnTo>
                    <a:pt x="3355854" y="1620052"/>
                  </a:lnTo>
                  <a:lnTo>
                    <a:pt x="3353785" y="1616856"/>
                  </a:lnTo>
                  <a:lnTo>
                    <a:pt x="3351946" y="1612974"/>
                  </a:lnTo>
                  <a:lnTo>
                    <a:pt x="3350336" y="1608864"/>
                  </a:lnTo>
                  <a:lnTo>
                    <a:pt x="3349187" y="1604526"/>
                  </a:lnTo>
                  <a:lnTo>
                    <a:pt x="3348497" y="1599731"/>
                  </a:lnTo>
                  <a:lnTo>
                    <a:pt x="3348037" y="1594708"/>
                  </a:lnTo>
                  <a:lnTo>
                    <a:pt x="3348037" y="1589913"/>
                  </a:lnTo>
                  <a:lnTo>
                    <a:pt x="3348267" y="1585347"/>
                  </a:lnTo>
                  <a:lnTo>
                    <a:pt x="3348727" y="1580552"/>
                  </a:lnTo>
                  <a:lnTo>
                    <a:pt x="3349877" y="1575986"/>
                  </a:lnTo>
                  <a:lnTo>
                    <a:pt x="3351026" y="1572104"/>
                  </a:lnTo>
                  <a:lnTo>
                    <a:pt x="3352866" y="1568451"/>
                  </a:lnTo>
                  <a:lnTo>
                    <a:pt x="3354015" y="1566625"/>
                  </a:lnTo>
                  <a:lnTo>
                    <a:pt x="3355165" y="1565255"/>
                  </a:lnTo>
                  <a:lnTo>
                    <a:pt x="3356314" y="1563884"/>
                  </a:lnTo>
                  <a:lnTo>
                    <a:pt x="3357694" y="1562743"/>
                  </a:lnTo>
                  <a:lnTo>
                    <a:pt x="3359303" y="1561601"/>
                  </a:lnTo>
                  <a:lnTo>
                    <a:pt x="3360913" y="1560917"/>
                  </a:lnTo>
                  <a:lnTo>
                    <a:pt x="3362982" y="1560460"/>
                  </a:lnTo>
                  <a:close/>
                  <a:moveTo>
                    <a:pt x="1383367" y="1558886"/>
                  </a:moveTo>
                  <a:lnTo>
                    <a:pt x="1386129" y="1558886"/>
                  </a:lnTo>
                  <a:lnTo>
                    <a:pt x="1390272" y="1559568"/>
                  </a:lnTo>
                  <a:lnTo>
                    <a:pt x="1394185" y="1560479"/>
                  </a:lnTo>
                  <a:lnTo>
                    <a:pt x="1397637" y="1561843"/>
                  </a:lnTo>
                  <a:lnTo>
                    <a:pt x="1400859" y="1563436"/>
                  </a:lnTo>
                  <a:lnTo>
                    <a:pt x="1403851" y="1565256"/>
                  </a:lnTo>
                  <a:lnTo>
                    <a:pt x="1406153" y="1567303"/>
                  </a:lnTo>
                  <a:lnTo>
                    <a:pt x="1408454" y="1569805"/>
                  </a:lnTo>
                  <a:lnTo>
                    <a:pt x="1410526" y="1572309"/>
                  </a:lnTo>
                  <a:lnTo>
                    <a:pt x="1411907" y="1575038"/>
                  </a:lnTo>
                  <a:lnTo>
                    <a:pt x="1413288" y="1577768"/>
                  </a:lnTo>
                  <a:lnTo>
                    <a:pt x="1414439" y="1580725"/>
                  </a:lnTo>
                  <a:lnTo>
                    <a:pt x="1415129" y="1583683"/>
                  </a:lnTo>
                  <a:lnTo>
                    <a:pt x="1415820" y="1586413"/>
                  </a:lnTo>
                  <a:lnTo>
                    <a:pt x="1416050" y="1589370"/>
                  </a:lnTo>
                  <a:lnTo>
                    <a:pt x="1416050" y="1591873"/>
                  </a:lnTo>
                  <a:lnTo>
                    <a:pt x="1415820" y="1594603"/>
                  </a:lnTo>
                  <a:lnTo>
                    <a:pt x="1415359" y="1597105"/>
                  </a:lnTo>
                  <a:lnTo>
                    <a:pt x="1414669" y="1599607"/>
                  </a:lnTo>
                  <a:lnTo>
                    <a:pt x="1414208" y="1601883"/>
                  </a:lnTo>
                  <a:lnTo>
                    <a:pt x="1413058" y="1604385"/>
                  </a:lnTo>
                  <a:lnTo>
                    <a:pt x="1411907" y="1606433"/>
                  </a:lnTo>
                  <a:lnTo>
                    <a:pt x="1410756" y="1608253"/>
                  </a:lnTo>
                  <a:lnTo>
                    <a:pt x="1409375" y="1610300"/>
                  </a:lnTo>
                  <a:lnTo>
                    <a:pt x="1407994" y="1611893"/>
                  </a:lnTo>
                  <a:lnTo>
                    <a:pt x="1406383" y="1613485"/>
                  </a:lnTo>
                  <a:lnTo>
                    <a:pt x="1404772" y="1615077"/>
                  </a:lnTo>
                  <a:lnTo>
                    <a:pt x="1402931" y="1616443"/>
                  </a:lnTo>
                  <a:lnTo>
                    <a:pt x="1401089" y="1617580"/>
                  </a:lnTo>
                  <a:lnTo>
                    <a:pt x="1397177" y="1619628"/>
                  </a:lnTo>
                  <a:lnTo>
                    <a:pt x="1393264" y="1620992"/>
                  </a:lnTo>
                  <a:lnTo>
                    <a:pt x="1388661" y="1622130"/>
                  </a:lnTo>
                  <a:lnTo>
                    <a:pt x="1384518" y="1622358"/>
                  </a:lnTo>
                  <a:lnTo>
                    <a:pt x="1381986" y="1622358"/>
                  </a:lnTo>
                  <a:lnTo>
                    <a:pt x="1379915" y="1622130"/>
                  </a:lnTo>
                  <a:lnTo>
                    <a:pt x="1377843" y="1621675"/>
                  </a:lnTo>
                  <a:lnTo>
                    <a:pt x="1375772" y="1620992"/>
                  </a:lnTo>
                  <a:lnTo>
                    <a:pt x="1373470" y="1620310"/>
                  </a:lnTo>
                  <a:lnTo>
                    <a:pt x="1371399" y="1619400"/>
                  </a:lnTo>
                  <a:lnTo>
                    <a:pt x="1369557" y="1618490"/>
                  </a:lnTo>
                  <a:lnTo>
                    <a:pt x="1367486" y="1617125"/>
                  </a:lnTo>
                  <a:lnTo>
                    <a:pt x="1365645" y="1615532"/>
                  </a:lnTo>
                  <a:lnTo>
                    <a:pt x="1363803" y="1613940"/>
                  </a:lnTo>
                  <a:lnTo>
                    <a:pt x="1362192" y="1612120"/>
                  </a:lnTo>
                  <a:lnTo>
                    <a:pt x="1360581" y="1610300"/>
                  </a:lnTo>
                  <a:lnTo>
                    <a:pt x="1359200" y="1608480"/>
                  </a:lnTo>
                  <a:lnTo>
                    <a:pt x="1358280" y="1606660"/>
                  </a:lnTo>
                  <a:lnTo>
                    <a:pt x="1356438" y="1602338"/>
                  </a:lnTo>
                  <a:lnTo>
                    <a:pt x="1355057" y="1598471"/>
                  </a:lnTo>
                  <a:lnTo>
                    <a:pt x="1354597" y="1594376"/>
                  </a:lnTo>
                  <a:lnTo>
                    <a:pt x="1354137" y="1589825"/>
                  </a:lnTo>
                  <a:lnTo>
                    <a:pt x="1354827" y="1585730"/>
                  </a:lnTo>
                  <a:lnTo>
                    <a:pt x="1355748" y="1581863"/>
                  </a:lnTo>
                  <a:lnTo>
                    <a:pt x="1357129" y="1577540"/>
                  </a:lnTo>
                  <a:lnTo>
                    <a:pt x="1359200" y="1573900"/>
                  </a:lnTo>
                  <a:lnTo>
                    <a:pt x="1361732" y="1570488"/>
                  </a:lnTo>
                  <a:lnTo>
                    <a:pt x="1364494" y="1567303"/>
                  </a:lnTo>
                  <a:lnTo>
                    <a:pt x="1366335" y="1565711"/>
                  </a:lnTo>
                  <a:lnTo>
                    <a:pt x="1367946" y="1564346"/>
                  </a:lnTo>
                  <a:lnTo>
                    <a:pt x="1369788" y="1563436"/>
                  </a:lnTo>
                  <a:lnTo>
                    <a:pt x="1372089" y="1562298"/>
                  </a:lnTo>
                  <a:lnTo>
                    <a:pt x="1374161" y="1561389"/>
                  </a:lnTo>
                  <a:lnTo>
                    <a:pt x="1376232" y="1560479"/>
                  </a:lnTo>
                  <a:lnTo>
                    <a:pt x="1378534" y="1560024"/>
                  </a:lnTo>
                  <a:lnTo>
                    <a:pt x="1381065" y="1559568"/>
                  </a:lnTo>
                  <a:lnTo>
                    <a:pt x="1383367" y="1558886"/>
                  </a:lnTo>
                  <a:close/>
                  <a:moveTo>
                    <a:pt x="1990498" y="1555710"/>
                  </a:moveTo>
                  <a:lnTo>
                    <a:pt x="1994807" y="1555937"/>
                  </a:lnTo>
                  <a:lnTo>
                    <a:pt x="1998662" y="1556840"/>
                  </a:lnTo>
                  <a:lnTo>
                    <a:pt x="2002064" y="1557969"/>
                  </a:lnTo>
                  <a:lnTo>
                    <a:pt x="2005466" y="1559099"/>
                  </a:lnTo>
                  <a:lnTo>
                    <a:pt x="2008414" y="1560906"/>
                  </a:lnTo>
                  <a:lnTo>
                    <a:pt x="2010909" y="1562713"/>
                  </a:lnTo>
                  <a:lnTo>
                    <a:pt x="2013630" y="1565198"/>
                  </a:lnTo>
                  <a:lnTo>
                    <a:pt x="2015671" y="1567456"/>
                  </a:lnTo>
                  <a:lnTo>
                    <a:pt x="2017259" y="1570167"/>
                  </a:lnTo>
                  <a:lnTo>
                    <a:pt x="2018846" y="1572652"/>
                  </a:lnTo>
                  <a:lnTo>
                    <a:pt x="2020207" y="1575588"/>
                  </a:lnTo>
                  <a:lnTo>
                    <a:pt x="2021114" y="1578525"/>
                  </a:lnTo>
                  <a:lnTo>
                    <a:pt x="2022021" y="1581010"/>
                  </a:lnTo>
                  <a:lnTo>
                    <a:pt x="2022475" y="1583946"/>
                  </a:lnTo>
                  <a:lnTo>
                    <a:pt x="2022475" y="1586656"/>
                  </a:lnTo>
                  <a:lnTo>
                    <a:pt x="2022475" y="1589367"/>
                  </a:lnTo>
                  <a:lnTo>
                    <a:pt x="2022475" y="1591852"/>
                  </a:lnTo>
                  <a:lnTo>
                    <a:pt x="2022021" y="1594563"/>
                  </a:lnTo>
                  <a:lnTo>
                    <a:pt x="2021568" y="1596821"/>
                  </a:lnTo>
                  <a:lnTo>
                    <a:pt x="2020660" y="1599306"/>
                  </a:lnTo>
                  <a:lnTo>
                    <a:pt x="2019527" y="1601339"/>
                  </a:lnTo>
                  <a:lnTo>
                    <a:pt x="2018619" y="1603372"/>
                  </a:lnTo>
                  <a:lnTo>
                    <a:pt x="2017485" y="1605405"/>
                  </a:lnTo>
                  <a:lnTo>
                    <a:pt x="2016351" y="1607212"/>
                  </a:lnTo>
                  <a:lnTo>
                    <a:pt x="2014764" y="1608793"/>
                  </a:lnTo>
                  <a:lnTo>
                    <a:pt x="2013176" y="1610600"/>
                  </a:lnTo>
                  <a:lnTo>
                    <a:pt x="2011589" y="1611956"/>
                  </a:lnTo>
                  <a:lnTo>
                    <a:pt x="2009775" y="1613311"/>
                  </a:lnTo>
                  <a:lnTo>
                    <a:pt x="2007960" y="1614666"/>
                  </a:lnTo>
                  <a:lnTo>
                    <a:pt x="2006146" y="1615570"/>
                  </a:lnTo>
                  <a:lnTo>
                    <a:pt x="2001837" y="1617377"/>
                  </a:lnTo>
                  <a:lnTo>
                    <a:pt x="1997755" y="1618506"/>
                  </a:lnTo>
                  <a:lnTo>
                    <a:pt x="1995714" y="1618958"/>
                  </a:lnTo>
                  <a:lnTo>
                    <a:pt x="1993446" y="1618958"/>
                  </a:lnTo>
                  <a:lnTo>
                    <a:pt x="1991178" y="1619184"/>
                  </a:lnTo>
                  <a:lnTo>
                    <a:pt x="1989137" y="1618958"/>
                  </a:lnTo>
                  <a:lnTo>
                    <a:pt x="1986642" y="1618732"/>
                  </a:lnTo>
                  <a:lnTo>
                    <a:pt x="1984601" y="1618280"/>
                  </a:lnTo>
                  <a:lnTo>
                    <a:pt x="1982560" y="1617602"/>
                  </a:lnTo>
                  <a:lnTo>
                    <a:pt x="1980519" y="1616925"/>
                  </a:lnTo>
                  <a:lnTo>
                    <a:pt x="1978478" y="1615796"/>
                  </a:lnTo>
                  <a:lnTo>
                    <a:pt x="1976210" y="1614666"/>
                  </a:lnTo>
                  <a:lnTo>
                    <a:pt x="1974169" y="1613311"/>
                  </a:lnTo>
                  <a:lnTo>
                    <a:pt x="1972355" y="1611730"/>
                  </a:lnTo>
                  <a:lnTo>
                    <a:pt x="1970314" y="1610149"/>
                  </a:lnTo>
                  <a:lnTo>
                    <a:pt x="1968499" y="1608341"/>
                  </a:lnTo>
                  <a:lnTo>
                    <a:pt x="1967139" y="1606534"/>
                  </a:lnTo>
                  <a:lnTo>
                    <a:pt x="1965778" y="1604728"/>
                  </a:lnTo>
                  <a:lnTo>
                    <a:pt x="1963737" y="1600887"/>
                  </a:lnTo>
                  <a:lnTo>
                    <a:pt x="1962149" y="1596595"/>
                  </a:lnTo>
                  <a:lnTo>
                    <a:pt x="1961242" y="1592530"/>
                  </a:lnTo>
                  <a:lnTo>
                    <a:pt x="1960562" y="1588238"/>
                  </a:lnTo>
                  <a:lnTo>
                    <a:pt x="1960562" y="1584172"/>
                  </a:lnTo>
                  <a:lnTo>
                    <a:pt x="1961469" y="1579880"/>
                  </a:lnTo>
                  <a:lnTo>
                    <a:pt x="1962376" y="1576040"/>
                  </a:lnTo>
                  <a:lnTo>
                    <a:pt x="1964190" y="1572200"/>
                  </a:lnTo>
                  <a:lnTo>
                    <a:pt x="1966458" y="1568586"/>
                  </a:lnTo>
                  <a:lnTo>
                    <a:pt x="1969180" y="1565424"/>
                  </a:lnTo>
                  <a:lnTo>
                    <a:pt x="1970767" y="1563843"/>
                  </a:lnTo>
                  <a:lnTo>
                    <a:pt x="1972355" y="1562487"/>
                  </a:lnTo>
                  <a:lnTo>
                    <a:pt x="1974169" y="1561358"/>
                  </a:lnTo>
                  <a:lnTo>
                    <a:pt x="1976210" y="1560002"/>
                  </a:lnTo>
                  <a:lnTo>
                    <a:pt x="1978478" y="1558873"/>
                  </a:lnTo>
                  <a:lnTo>
                    <a:pt x="1980519" y="1558195"/>
                  </a:lnTo>
                  <a:lnTo>
                    <a:pt x="1982787" y="1557292"/>
                  </a:lnTo>
                  <a:lnTo>
                    <a:pt x="1985055" y="1556614"/>
                  </a:lnTo>
                  <a:lnTo>
                    <a:pt x="1987776" y="1555937"/>
                  </a:lnTo>
                  <a:lnTo>
                    <a:pt x="1990498" y="1555710"/>
                  </a:lnTo>
                  <a:close/>
                  <a:moveTo>
                    <a:pt x="1192900" y="1550952"/>
                  </a:moveTo>
                  <a:lnTo>
                    <a:pt x="1195375" y="1550952"/>
                  </a:lnTo>
                  <a:lnTo>
                    <a:pt x="1199425" y="1551408"/>
                  </a:lnTo>
                  <a:lnTo>
                    <a:pt x="1203025" y="1552545"/>
                  </a:lnTo>
                  <a:lnTo>
                    <a:pt x="1205950" y="1553910"/>
                  </a:lnTo>
                  <a:lnTo>
                    <a:pt x="1208875" y="1555730"/>
                  </a:lnTo>
                  <a:lnTo>
                    <a:pt x="1211575" y="1557550"/>
                  </a:lnTo>
                  <a:lnTo>
                    <a:pt x="1213825" y="1559824"/>
                  </a:lnTo>
                  <a:lnTo>
                    <a:pt x="1215850" y="1562327"/>
                  </a:lnTo>
                  <a:lnTo>
                    <a:pt x="1217650" y="1564829"/>
                  </a:lnTo>
                  <a:lnTo>
                    <a:pt x="1219000" y="1567559"/>
                  </a:lnTo>
                  <a:lnTo>
                    <a:pt x="1220350" y="1570290"/>
                  </a:lnTo>
                  <a:lnTo>
                    <a:pt x="1221025" y="1573247"/>
                  </a:lnTo>
                  <a:lnTo>
                    <a:pt x="1221925" y="1576204"/>
                  </a:lnTo>
                  <a:lnTo>
                    <a:pt x="1222150" y="1578934"/>
                  </a:lnTo>
                  <a:lnTo>
                    <a:pt x="1222375" y="1581892"/>
                  </a:lnTo>
                  <a:lnTo>
                    <a:pt x="1222375" y="1584394"/>
                  </a:lnTo>
                  <a:lnTo>
                    <a:pt x="1222150" y="1587123"/>
                  </a:lnTo>
                  <a:lnTo>
                    <a:pt x="1221700" y="1589854"/>
                  </a:lnTo>
                  <a:lnTo>
                    <a:pt x="1221025" y="1591901"/>
                  </a:lnTo>
                  <a:lnTo>
                    <a:pt x="1220350" y="1594176"/>
                  </a:lnTo>
                  <a:lnTo>
                    <a:pt x="1219450" y="1596224"/>
                  </a:lnTo>
                  <a:lnTo>
                    <a:pt x="1218550" y="1598498"/>
                  </a:lnTo>
                  <a:lnTo>
                    <a:pt x="1217425" y="1600319"/>
                  </a:lnTo>
                  <a:lnTo>
                    <a:pt x="1214950" y="1603731"/>
                  </a:lnTo>
                  <a:lnTo>
                    <a:pt x="1212025" y="1606688"/>
                  </a:lnTo>
                  <a:lnTo>
                    <a:pt x="1208875" y="1609190"/>
                  </a:lnTo>
                  <a:lnTo>
                    <a:pt x="1205275" y="1611238"/>
                  </a:lnTo>
                  <a:lnTo>
                    <a:pt x="1201675" y="1612830"/>
                  </a:lnTo>
                  <a:lnTo>
                    <a:pt x="1197850" y="1613740"/>
                  </a:lnTo>
                  <a:lnTo>
                    <a:pt x="1193800" y="1614423"/>
                  </a:lnTo>
                  <a:lnTo>
                    <a:pt x="1189975" y="1614195"/>
                  </a:lnTo>
                  <a:lnTo>
                    <a:pt x="1186150" y="1613285"/>
                  </a:lnTo>
                  <a:lnTo>
                    <a:pt x="1184125" y="1612830"/>
                  </a:lnTo>
                  <a:lnTo>
                    <a:pt x="1182325" y="1611921"/>
                  </a:lnTo>
                  <a:lnTo>
                    <a:pt x="1180300" y="1611011"/>
                  </a:lnTo>
                  <a:lnTo>
                    <a:pt x="1178500" y="1609873"/>
                  </a:lnTo>
                  <a:lnTo>
                    <a:pt x="1176925" y="1608963"/>
                  </a:lnTo>
                  <a:lnTo>
                    <a:pt x="1175125" y="1607371"/>
                  </a:lnTo>
                  <a:lnTo>
                    <a:pt x="1173775" y="1605778"/>
                  </a:lnTo>
                  <a:lnTo>
                    <a:pt x="1172200" y="1603959"/>
                  </a:lnTo>
                  <a:lnTo>
                    <a:pt x="1170850" y="1602138"/>
                  </a:lnTo>
                  <a:lnTo>
                    <a:pt x="1169500" y="1600319"/>
                  </a:lnTo>
                  <a:lnTo>
                    <a:pt x="1168375" y="1598498"/>
                  </a:lnTo>
                  <a:lnTo>
                    <a:pt x="1167475" y="1596224"/>
                  </a:lnTo>
                  <a:lnTo>
                    <a:pt x="1166125" y="1592129"/>
                  </a:lnTo>
                  <a:lnTo>
                    <a:pt x="1165450" y="1587579"/>
                  </a:lnTo>
                  <a:lnTo>
                    <a:pt x="1165225" y="1583256"/>
                  </a:lnTo>
                  <a:lnTo>
                    <a:pt x="1165450" y="1578706"/>
                  </a:lnTo>
                  <a:lnTo>
                    <a:pt x="1166125" y="1574612"/>
                  </a:lnTo>
                  <a:lnTo>
                    <a:pt x="1167475" y="1570290"/>
                  </a:lnTo>
                  <a:lnTo>
                    <a:pt x="1169500" y="1566422"/>
                  </a:lnTo>
                  <a:lnTo>
                    <a:pt x="1171750" y="1562782"/>
                  </a:lnTo>
                  <a:lnTo>
                    <a:pt x="1174675" y="1559370"/>
                  </a:lnTo>
                  <a:lnTo>
                    <a:pt x="1176250" y="1557777"/>
                  </a:lnTo>
                  <a:lnTo>
                    <a:pt x="1177825" y="1556412"/>
                  </a:lnTo>
                  <a:lnTo>
                    <a:pt x="1179625" y="1555047"/>
                  </a:lnTo>
                  <a:lnTo>
                    <a:pt x="1181650" y="1554137"/>
                  </a:lnTo>
                  <a:lnTo>
                    <a:pt x="1183450" y="1553227"/>
                  </a:lnTo>
                  <a:lnTo>
                    <a:pt x="1185925" y="1552317"/>
                  </a:lnTo>
                  <a:lnTo>
                    <a:pt x="1187950" y="1551862"/>
                  </a:lnTo>
                  <a:lnTo>
                    <a:pt x="1190200" y="1551180"/>
                  </a:lnTo>
                  <a:lnTo>
                    <a:pt x="1192900" y="1550952"/>
                  </a:lnTo>
                  <a:close/>
                  <a:moveTo>
                    <a:pt x="2808488" y="1547765"/>
                  </a:moveTo>
                  <a:lnTo>
                    <a:pt x="2811813" y="1547765"/>
                  </a:lnTo>
                  <a:lnTo>
                    <a:pt x="2814917" y="1548229"/>
                  </a:lnTo>
                  <a:lnTo>
                    <a:pt x="2818020" y="1548923"/>
                  </a:lnTo>
                  <a:lnTo>
                    <a:pt x="2820902" y="1550313"/>
                  </a:lnTo>
                  <a:lnTo>
                    <a:pt x="2823341" y="1551702"/>
                  </a:lnTo>
                  <a:lnTo>
                    <a:pt x="2825558" y="1553555"/>
                  </a:lnTo>
                  <a:lnTo>
                    <a:pt x="2827774" y="1555638"/>
                  </a:lnTo>
                  <a:lnTo>
                    <a:pt x="2829548" y="1557723"/>
                  </a:lnTo>
                  <a:lnTo>
                    <a:pt x="2831321" y="1560501"/>
                  </a:lnTo>
                  <a:lnTo>
                    <a:pt x="2832430" y="1563049"/>
                  </a:lnTo>
                  <a:lnTo>
                    <a:pt x="2833760" y="1565827"/>
                  </a:lnTo>
                  <a:lnTo>
                    <a:pt x="2834868" y="1568375"/>
                  </a:lnTo>
                  <a:lnTo>
                    <a:pt x="2835755" y="1571385"/>
                  </a:lnTo>
                  <a:lnTo>
                    <a:pt x="2836420" y="1574164"/>
                  </a:lnTo>
                  <a:lnTo>
                    <a:pt x="2836863" y="1576942"/>
                  </a:lnTo>
                  <a:lnTo>
                    <a:pt x="2836863" y="1576943"/>
                  </a:lnTo>
                  <a:lnTo>
                    <a:pt x="2836863" y="1579490"/>
                  </a:lnTo>
                  <a:lnTo>
                    <a:pt x="2836863" y="1584584"/>
                  </a:lnTo>
                  <a:lnTo>
                    <a:pt x="2836420" y="1589447"/>
                  </a:lnTo>
                  <a:lnTo>
                    <a:pt x="2835090" y="1594079"/>
                  </a:lnTo>
                  <a:lnTo>
                    <a:pt x="2833538" y="1598015"/>
                  </a:lnTo>
                  <a:lnTo>
                    <a:pt x="2831765" y="1601488"/>
                  </a:lnTo>
                  <a:lnTo>
                    <a:pt x="2829548" y="1604730"/>
                  </a:lnTo>
                  <a:lnTo>
                    <a:pt x="2826888" y="1607278"/>
                  </a:lnTo>
                  <a:lnTo>
                    <a:pt x="2824006" y="1609362"/>
                  </a:lnTo>
                  <a:lnTo>
                    <a:pt x="2821124" y="1611214"/>
                  </a:lnTo>
                  <a:lnTo>
                    <a:pt x="2817799" y="1612372"/>
                  </a:lnTo>
                  <a:lnTo>
                    <a:pt x="2814474" y="1612835"/>
                  </a:lnTo>
                  <a:lnTo>
                    <a:pt x="2810927" y="1612835"/>
                  </a:lnTo>
                  <a:lnTo>
                    <a:pt x="2809375" y="1612372"/>
                  </a:lnTo>
                  <a:lnTo>
                    <a:pt x="2807601" y="1612141"/>
                  </a:lnTo>
                  <a:lnTo>
                    <a:pt x="2805828" y="1611214"/>
                  </a:lnTo>
                  <a:lnTo>
                    <a:pt x="2804276" y="1610520"/>
                  </a:lnTo>
                  <a:lnTo>
                    <a:pt x="2802503" y="1609825"/>
                  </a:lnTo>
                  <a:lnTo>
                    <a:pt x="2800729" y="1608436"/>
                  </a:lnTo>
                  <a:lnTo>
                    <a:pt x="2799178" y="1607046"/>
                  </a:lnTo>
                  <a:lnTo>
                    <a:pt x="2797626" y="1605657"/>
                  </a:lnTo>
                  <a:lnTo>
                    <a:pt x="2796074" y="1604036"/>
                  </a:lnTo>
                  <a:lnTo>
                    <a:pt x="2794744" y="1602183"/>
                  </a:lnTo>
                  <a:lnTo>
                    <a:pt x="2792306" y="1598478"/>
                  </a:lnTo>
                  <a:lnTo>
                    <a:pt x="2790310" y="1594542"/>
                  </a:lnTo>
                  <a:lnTo>
                    <a:pt x="2789202" y="1590373"/>
                  </a:lnTo>
                  <a:lnTo>
                    <a:pt x="2788094" y="1585974"/>
                  </a:lnTo>
                  <a:lnTo>
                    <a:pt x="2787650" y="1581574"/>
                  </a:lnTo>
                  <a:lnTo>
                    <a:pt x="2787650" y="1576943"/>
                  </a:lnTo>
                  <a:lnTo>
                    <a:pt x="2787650" y="1576942"/>
                  </a:lnTo>
                  <a:lnTo>
                    <a:pt x="2788094" y="1572311"/>
                  </a:lnTo>
                  <a:lnTo>
                    <a:pt x="2789202" y="1568143"/>
                  </a:lnTo>
                  <a:lnTo>
                    <a:pt x="2790310" y="1564207"/>
                  </a:lnTo>
                  <a:lnTo>
                    <a:pt x="2792306" y="1560039"/>
                  </a:lnTo>
                  <a:lnTo>
                    <a:pt x="2794522" y="1556565"/>
                  </a:lnTo>
                  <a:lnTo>
                    <a:pt x="2795852" y="1554944"/>
                  </a:lnTo>
                  <a:lnTo>
                    <a:pt x="2797404" y="1553786"/>
                  </a:lnTo>
                  <a:lnTo>
                    <a:pt x="2798734" y="1552397"/>
                  </a:lnTo>
                  <a:lnTo>
                    <a:pt x="2800729" y="1551007"/>
                  </a:lnTo>
                  <a:lnTo>
                    <a:pt x="2802503" y="1550081"/>
                  </a:lnTo>
                  <a:lnTo>
                    <a:pt x="2804276" y="1549155"/>
                  </a:lnTo>
                  <a:lnTo>
                    <a:pt x="2806271" y="1548460"/>
                  </a:lnTo>
                  <a:lnTo>
                    <a:pt x="2808488" y="1547765"/>
                  </a:lnTo>
                  <a:close/>
                  <a:moveTo>
                    <a:pt x="2185502" y="1546189"/>
                  </a:moveTo>
                  <a:lnTo>
                    <a:pt x="2189646" y="1546189"/>
                  </a:lnTo>
                  <a:lnTo>
                    <a:pt x="2193330" y="1546871"/>
                  </a:lnTo>
                  <a:lnTo>
                    <a:pt x="2197014" y="1548009"/>
                  </a:lnTo>
                  <a:lnTo>
                    <a:pt x="2200238" y="1549374"/>
                  </a:lnTo>
                  <a:lnTo>
                    <a:pt x="2203231" y="1550967"/>
                  </a:lnTo>
                  <a:lnTo>
                    <a:pt x="2205764" y="1553014"/>
                  </a:lnTo>
                  <a:lnTo>
                    <a:pt x="2208297" y="1555062"/>
                  </a:lnTo>
                  <a:lnTo>
                    <a:pt x="2210369" y="1557337"/>
                  </a:lnTo>
                  <a:lnTo>
                    <a:pt x="2212211" y="1560067"/>
                  </a:lnTo>
                  <a:lnTo>
                    <a:pt x="2213823" y="1562570"/>
                  </a:lnTo>
                  <a:lnTo>
                    <a:pt x="2215204" y="1565299"/>
                  </a:lnTo>
                  <a:lnTo>
                    <a:pt x="2216125" y="1568257"/>
                  </a:lnTo>
                  <a:lnTo>
                    <a:pt x="2217046" y="1570987"/>
                  </a:lnTo>
                  <a:lnTo>
                    <a:pt x="2217507" y="1573717"/>
                  </a:lnTo>
                  <a:lnTo>
                    <a:pt x="2217737" y="1576447"/>
                  </a:lnTo>
                  <a:lnTo>
                    <a:pt x="2217737" y="1579177"/>
                  </a:lnTo>
                  <a:lnTo>
                    <a:pt x="2217737" y="1581907"/>
                  </a:lnTo>
                  <a:lnTo>
                    <a:pt x="2217276" y="1584182"/>
                  </a:lnTo>
                  <a:lnTo>
                    <a:pt x="2216816" y="1586457"/>
                  </a:lnTo>
                  <a:lnTo>
                    <a:pt x="2216125" y="1588959"/>
                  </a:lnTo>
                  <a:lnTo>
                    <a:pt x="2215434" y="1591235"/>
                  </a:lnTo>
                  <a:lnTo>
                    <a:pt x="2214283" y="1593055"/>
                  </a:lnTo>
                  <a:lnTo>
                    <a:pt x="2213362" y="1595102"/>
                  </a:lnTo>
                  <a:lnTo>
                    <a:pt x="2211981" y="1596922"/>
                  </a:lnTo>
                  <a:lnTo>
                    <a:pt x="2210599" y="1598742"/>
                  </a:lnTo>
                  <a:lnTo>
                    <a:pt x="2208987" y="1600335"/>
                  </a:lnTo>
                  <a:lnTo>
                    <a:pt x="2207376" y="1601928"/>
                  </a:lnTo>
                  <a:lnTo>
                    <a:pt x="2205534" y="1603292"/>
                  </a:lnTo>
                  <a:lnTo>
                    <a:pt x="2202080" y="1605568"/>
                  </a:lnTo>
                  <a:lnTo>
                    <a:pt x="2198166" y="1607388"/>
                  </a:lnTo>
                  <a:lnTo>
                    <a:pt x="2194021" y="1608753"/>
                  </a:lnTo>
                  <a:lnTo>
                    <a:pt x="2189646" y="1609208"/>
                  </a:lnTo>
                  <a:lnTo>
                    <a:pt x="2187574" y="1609662"/>
                  </a:lnTo>
                  <a:lnTo>
                    <a:pt x="2185502" y="1609208"/>
                  </a:lnTo>
                  <a:lnTo>
                    <a:pt x="2183430" y="1609208"/>
                  </a:lnTo>
                  <a:lnTo>
                    <a:pt x="2181127" y="1608753"/>
                  </a:lnTo>
                  <a:lnTo>
                    <a:pt x="2179055" y="1608298"/>
                  </a:lnTo>
                  <a:lnTo>
                    <a:pt x="2176983" y="1607388"/>
                  </a:lnTo>
                  <a:lnTo>
                    <a:pt x="2174911" y="1606705"/>
                  </a:lnTo>
                  <a:lnTo>
                    <a:pt x="2172608" y="1605568"/>
                  </a:lnTo>
                  <a:lnTo>
                    <a:pt x="2170766" y="1604430"/>
                  </a:lnTo>
                  <a:lnTo>
                    <a:pt x="2168694" y="1602837"/>
                  </a:lnTo>
                  <a:lnTo>
                    <a:pt x="2166852" y="1601245"/>
                  </a:lnTo>
                  <a:lnTo>
                    <a:pt x="2165240" y="1599425"/>
                  </a:lnTo>
                  <a:lnTo>
                    <a:pt x="2163628" y="1597605"/>
                  </a:lnTo>
                  <a:lnTo>
                    <a:pt x="2162707" y="1596012"/>
                  </a:lnTo>
                  <a:lnTo>
                    <a:pt x="2160175" y="1591917"/>
                  </a:lnTo>
                  <a:lnTo>
                    <a:pt x="2158563" y="1588050"/>
                  </a:lnTo>
                  <a:lnTo>
                    <a:pt x="2157642" y="1583955"/>
                  </a:lnTo>
                  <a:lnTo>
                    <a:pt x="2157412" y="1579632"/>
                  </a:lnTo>
                  <a:lnTo>
                    <a:pt x="2157412" y="1575537"/>
                  </a:lnTo>
                  <a:lnTo>
                    <a:pt x="2157872" y="1571214"/>
                  </a:lnTo>
                  <a:lnTo>
                    <a:pt x="2159023" y="1567119"/>
                  </a:lnTo>
                  <a:lnTo>
                    <a:pt x="2160405" y="1563252"/>
                  </a:lnTo>
                  <a:lnTo>
                    <a:pt x="2162707" y="1559612"/>
                  </a:lnTo>
                  <a:lnTo>
                    <a:pt x="2165010" y="1556199"/>
                  </a:lnTo>
                  <a:lnTo>
                    <a:pt x="2166622" y="1554607"/>
                  </a:lnTo>
                  <a:lnTo>
                    <a:pt x="2168233" y="1553241"/>
                  </a:lnTo>
                  <a:lnTo>
                    <a:pt x="2170075" y="1551877"/>
                  </a:lnTo>
                  <a:lnTo>
                    <a:pt x="2171917" y="1550511"/>
                  </a:lnTo>
                  <a:lnTo>
                    <a:pt x="2173759" y="1549601"/>
                  </a:lnTo>
                  <a:lnTo>
                    <a:pt x="2175832" y="1548464"/>
                  </a:lnTo>
                  <a:lnTo>
                    <a:pt x="2177904" y="1547782"/>
                  </a:lnTo>
                  <a:lnTo>
                    <a:pt x="2180437" y="1546871"/>
                  </a:lnTo>
                  <a:lnTo>
                    <a:pt x="2182739" y="1546416"/>
                  </a:lnTo>
                  <a:lnTo>
                    <a:pt x="2185502" y="1546189"/>
                  </a:lnTo>
                  <a:close/>
                  <a:moveTo>
                    <a:pt x="3628572" y="1546163"/>
                  </a:moveTo>
                  <a:lnTo>
                    <a:pt x="3629025" y="1546163"/>
                  </a:lnTo>
                  <a:lnTo>
                    <a:pt x="3629479" y="1546389"/>
                  </a:lnTo>
                  <a:lnTo>
                    <a:pt x="3629933" y="1547293"/>
                  </a:lnTo>
                  <a:lnTo>
                    <a:pt x="3630386" y="1549327"/>
                  </a:lnTo>
                  <a:lnTo>
                    <a:pt x="3631293" y="1551812"/>
                  </a:lnTo>
                  <a:lnTo>
                    <a:pt x="3632201" y="1558140"/>
                  </a:lnTo>
                  <a:lnTo>
                    <a:pt x="3632881" y="1563111"/>
                  </a:lnTo>
                  <a:lnTo>
                    <a:pt x="3633335" y="1568309"/>
                  </a:lnTo>
                  <a:lnTo>
                    <a:pt x="3633561" y="1575541"/>
                  </a:lnTo>
                  <a:lnTo>
                    <a:pt x="3633788" y="1583224"/>
                  </a:lnTo>
                  <a:lnTo>
                    <a:pt x="3633788" y="1590229"/>
                  </a:lnTo>
                  <a:lnTo>
                    <a:pt x="3633788" y="1596331"/>
                  </a:lnTo>
                  <a:lnTo>
                    <a:pt x="3633335" y="1601755"/>
                  </a:lnTo>
                  <a:lnTo>
                    <a:pt x="3632881" y="1606274"/>
                  </a:lnTo>
                  <a:lnTo>
                    <a:pt x="3632201" y="1609438"/>
                  </a:lnTo>
                  <a:lnTo>
                    <a:pt x="3631747" y="1610342"/>
                  </a:lnTo>
                  <a:lnTo>
                    <a:pt x="3631520" y="1611020"/>
                  </a:lnTo>
                  <a:lnTo>
                    <a:pt x="3631067" y="1611246"/>
                  </a:lnTo>
                  <a:lnTo>
                    <a:pt x="3630386" y="1611020"/>
                  </a:lnTo>
                  <a:lnTo>
                    <a:pt x="3629706" y="1609890"/>
                  </a:lnTo>
                  <a:lnTo>
                    <a:pt x="3629252" y="1607856"/>
                  </a:lnTo>
                  <a:lnTo>
                    <a:pt x="3628345" y="1604693"/>
                  </a:lnTo>
                  <a:lnTo>
                    <a:pt x="3627891" y="1601077"/>
                  </a:lnTo>
                  <a:lnTo>
                    <a:pt x="3626757" y="1592037"/>
                  </a:lnTo>
                  <a:lnTo>
                    <a:pt x="3626077" y="1581416"/>
                  </a:lnTo>
                  <a:lnTo>
                    <a:pt x="3625850" y="1570569"/>
                  </a:lnTo>
                  <a:lnTo>
                    <a:pt x="3626077" y="1560400"/>
                  </a:lnTo>
                  <a:lnTo>
                    <a:pt x="3626304" y="1556106"/>
                  </a:lnTo>
                  <a:lnTo>
                    <a:pt x="3626531" y="1552264"/>
                  </a:lnTo>
                  <a:lnTo>
                    <a:pt x="3627438" y="1549100"/>
                  </a:lnTo>
                  <a:lnTo>
                    <a:pt x="3628118" y="1546615"/>
                  </a:lnTo>
                  <a:lnTo>
                    <a:pt x="3628572" y="1546163"/>
                  </a:lnTo>
                  <a:close/>
                  <a:moveTo>
                    <a:pt x="1033239" y="1541446"/>
                  </a:moveTo>
                  <a:lnTo>
                    <a:pt x="1035693" y="1541446"/>
                  </a:lnTo>
                  <a:lnTo>
                    <a:pt x="1039261" y="1542352"/>
                  </a:lnTo>
                  <a:lnTo>
                    <a:pt x="1042607" y="1543258"/>
                  </a:lnTo>
                  <a:lnTo>
                    <a:pt x="1045506" y="1544619"/>
                  </a:lnTo>
                  <a:lnTo>
                    <a:pt x="1048406" y="1546432"/>
                  </a:lnTo>
                  <a:lnTo>
                    <a:pt x="1050636" y="1548472"/>
                  </a:lnTo>
                  <a:lnTo>
                    <a:pt x="1052643" y="1550738"/>
                  </a:lnTo>
                  <a:lnTo>
                    <a:pt x="1054651" y="1553231"/>
                  </a:lnTo>
                  <a:lnTo>
                    <a:pt x="1056212" y="1555950"/>
                  </a:lnTo>
                  <a:lnTo>
                    <a:pt x="1057550" y="1558443"/>
                  </a:lnTo>
                  <a:lnTo>
                    <a:pt x="1058665" y="1561390"/>
                  </a:lnTo>
                  <a:lnTo>
                    <a:pt x="1059335" y="1564109"/>
                  </a:lnTo>
                  <a:lnTo>
                    <a:pt x="1059781" y="1567056"/>
                  </a:lnTo>
                  <a:lnTo>
                    <a:pt x="1060227" y="1570002"/>
                  </a:lnTo>
                  <a:lnTo>
                    <a:pt x="1060450" y="1572722"/>
                  </a:lnTo>
                  <a:lnTo>
                    <a:pt x="1060227" y="1575668"/>
                  </a:lnTo>
                  <a:lnTo>
                    <a:pt x="1059781" y="1578388"/>
                  </a:lnTo>
                  <a:lnTo>
                    <a:pt x="1059335" y="1580654"/>
                  </a:lnTo>
                  <a:lnTo>
                    <a:pt x="1058888" y="1582920"/>
                  </a:lnTo>
                  <a:lnTo>
                    <a:pt x="1057327" y="1587454"/>
                  </a:lnTo>
                  <a:lnTo>
                    <a:pt x="1055320" y="1591307"/>
                  </a:lnTo>
                  <a:lnTo>
                    <a:pt x="1052643" y="1594706"/>
                  </a:lnTo>
                  <a:lnTo>
                    <a:pt x="1050190" y="1597879"/>
                  </a:lnTo>
                  <a:lnTo>
                    <a:pt x="1047068" y="1600146"/>
                  </a:lnTo>
                  <a:lnTo>
                    <a:pt x="1043722" y="1602412"/>
                  </a:lnTo>
                  <a:lnTo>
                    <a:pt x="1040153" y="1603544"/>
                  </a:lnTo>
                  <a:lnTo>
                    <a:pt x="1036585" y="1604678"/>
                  </a:lnTo>
                  <a:lnTo>
                    <a:pt x="1033016" y="1604905"/>
                  </a:lnTo>
                  <a:lnTo>
                    <a:pt x="1029225" y="1604678"/>
                  </a:lnTo>
                  <a:lnTo>
                    <a:pt x="1025656" y="1603999"/>
                  </a:lnTo>
                  <a:lnTo>
                    <a:pt x="1023872" y="1603092"/>
                  </a:lnTo>
                  <a:lnTo>
                    <a:pt x="1022087" y="1602412"/>
                  </a:lnTo>
                  <a:lnTo>
                    <a:pt x="1020303" y="1601279"/>
                  </a:lnTo>
                  <a:lnTo>
                    <a:pt x="1018742" y="1600146"/>
                  </a:lnTo>
                  <a:lnTo>
                    <a:pt x="1016957" y="1599012"/>
                  </a:lnTo>
                  <a:lnTo>
                    <a:pt x="1015396" y="1597426"/>
                  </a:lnTo>
                  <a:lnTo>
                    <a:pt x="1014058" y="1595839"/>
                  </a:lnTo>
                  <a:lnTo>
                    <a:pt x="1012720" y="1594027"/>
                  </a:lnTo>
                  <a:lnTo>
                    <a:pt x="1011382" y="1592213"/>
                  </a:lnTo>
                  <a:lnTo>
                    <a:pt x="1010266" y="1590174"/>
                  </a:lnTo>
                  <a:lnTo>
                    <a:pt x="1008482" y="1586093"/>
                  </a:lnTo>
                  <a:lnTo>
                    <a:pt x="1007144" y="1582015"/>
                  </a:lnTo>
                  <a:lnTo>
                    <a:pt x="1006475" y="1577481"/>
                  </a:lnTo>
                  <a:lnTo>
                    <a:pt x="1006475" y="1573176"/>
                  </a:lnTo>
                  <a:lnTo>
                    <a:pt x="1006698" y="1568643"/>
                  </a:lnTo>
                  <a:lnTo>
                    <a:pt x="1007813" y="1564563"/>
                  </a:lnTo>
                  <a:lnTo>
                    <a:pt x="1008928" y="1560257"/>
                  </a:lnTo>
                  <a:lnTo>
                    <a:pt x="1010712" y="1556404"/>
                  </a:lnTo>
                  <a:lnTo>
                    <a:pt x="1013166" y="1552777"/>
                  </a:lnTo>
                  <a:lnTo>
                    <a:pt x="1016065" y="1549604"/>
                  </a:lnTo>
                  <a:lnTo>
                    <a:pt x="1017404" y="1548019"/>
                  </a:lnTo>
                  <a:lnTo>
                    <a:pt x="1018965" y="1546659"/>
                  </a:lnTo>
                  <a:lnTo>
                    <a:pt x="1020749" y="1545752"/>
                  </a:lnTo>
                  <a:lnTo>
                    <a:pt x="1022533" y="1544619"/>
                  </a:lnTo>
                  <a:lnTo>
                    <a:pt x="1024541" y="1543713"/>
                  </a:lnTo>
                  <a:lnTo>
                    <a:pt x="1026548" y="1542805"/>
                  </a:lnTo>
                  <a:lnTo>
                    <a:pt x="1028778" y="1542352"/>
                  </a:lnTo>
                  <a:lnTo>
                    <a:pt x="1030786" y="1541671"/>
                  </a:lnTo>
                  <a:lnTo>
                    <a:pt x="1033239" y="1541446"/>
                  </a:lnTo>
                  <a:close/>
                  <a:moveTo>
                    <a:pt x="3571142" y="1533477"/>
                  </a:moveTo>
                  <a:lnTo>
                    <a:pt x="3572015" y="1533932"/>
                  </a:lnTo>
                  <a:lnTo>
                    <a:pt x="3573325" y="1534387"/>
                  </a:lnTo>
                  <a:lnTo>
                    <a:pt x="3573979" y="1535069"/>
                  </a:lnTo>
                  <a:lnTo>
                    <a:pt x="3575071" y="1536435"/>
                  </a:lnTo>
                  <a:lnTo>
                    <a:pt x="3576162" y="1538027"/>
                  </a:lnTo>
                  <a:lnTo>
                    <a:pt x="3577472" y="1542123"/>
                  </a:lnTo>
                  <a:lnTo>
                    <a:pt x="3578782" y="1546901"/>
                  </a:lnTo>
                  <a:lnTo>
                    <a:pt x="3579873" y="1552134"/>
                  </a:lnTo>
                  <a:lnTo>
                    <a:pt x="3580528" y="1558050"/>
                  </a:lnTo>
                  <a:lnTo>
                    <a:pt x="3581183" y="1563283"/>
                  </a:lnTo>
                  <a:lnTo>
                    <a:pt x="3581401" y="1571246"/>
                  </a:lnTo>
                  <a:lnTo>
                    <a:pt x="3581183" y="1578755"/>
                  </a:lnTo>
                  <a:lnTo>
                    <a:pt x="3580310" y="1584898"/>
                  </a:lnTo>
                  <a:lnTo>
                    <a:pt x="3579437" y="1590359"/>
                  </a:lnTo>
                  <a:lnTo>
                    <a:pt x="3578564" y="1592862"/>
                  </a:lnTo>
                  <a:lnTo>
                    <a:pt x="3577909" y="1594682"/>
                  </a:lnTo>
                  <a:lnTo>
                    <a:pt x="3577035" y="1596275"/>
                  </a:lnTo>
                  <a:lnTo>
                    <a:pt x="3576162" y="1597413"/>
                  </a:lnTo>
                  <a:lnTo>
                    <a:pt x="3575289" y="1598322"/>
                  </a:lnTo>
                  <a:lnTo>
                    <a:pt x="3574416" y="1598550"/>
                  </a:lnTo>
                  <a:lnTo>
                    <a:pt x="3573325" y="1598550"/>
                  </a:lnTo>
                  <a:lnTo>
                    <a:pt x="3572015" y="1597868"/>
                  </a:lnTo>
                  <a:lnTo>
                    <a:pt x="3571360" y="1597185"/>
                  </a:lnTo>
                  <a:lnTo>
                    <a:pt x="3570487" y="1596275"/>
                  </a:lnTo>
                  <a:lnTo>
                    <a:pt x="3569177" y="1593544"/>
                  </a:lnTo>
                  <a:lnTo>
                    <a:pt x="3568086" y="1590131"/>
                  </a:lnTo>
                  <a:lnTo>
                    <a:pt x="3566776" y="1586263"/>
                  </a:lnTo>
                  <a:lnTo>
                    <a:pt x="3566121" y="1582168"/>
                  </a:lnTo>
                  <a:lnTo>
                    <a:pt x="3565248" y="1577162"/>
                  </a:lnTo>
                  <a:lnTo>
                    <a:pt x="3564593" y="1572157"/>
                  </a:lnTo>
                  <a:lnTo>
                    <a:pt x="3564157" y="1566924"/>
                  </a:lnTo>
                  <a:lnTo>
                    <a:pt x="3563938" y="1561690"/>
                  </a:lnTo>
                  <a:lnTo>
                    <a:pt x="3563938" y="1556685"/>
                  </a:lnTo>
                  <a:lnTo>
                    <a:pt x="3564593" y="1551679"/>
                  </a:lnTo>
                  <a:lnTo>
                    <a:pt x="3565030" y="1546901"/>
                  </a:lnTo>
                  <a:lnTo>
                    <a:pt x="3565685" y="1542806"/>
                  </a:lnTo>
                  <a:lnTo>
                    <a:pt x="3566776" y="1539393"/>
                  </a:lnTo>
                  <a:lnTo>
                    <a:pt x="3568304" y="1536207"/>
                  </a:lnTo>
                  <a:lnTo>
                    <a:pt x="3568959" y="1535069"/>
                  </a:lnTo>
                  <a:lnTo>
                    <a:pt x="3570050" y="1534159"/>
                  </a:lnTo>
                  <a:lnTo>
                    <a:pt x="3571142" y="1533477"/>
                  </a:lnTo>
                  <a:close/>
                  <a:moveTo>
                    <a:pt x="863270" y="1527168"/>
                  </a:moveTo>
                  <a:lnTo>
                    <a:pt x="865820" y="1527168"/>
                  </a:lnTo>
                  <a:lnTo>
                    <a:pt x="869297" y="1527837"/>
                  </a:lnTo>
                  <a:lnTo>
                    <a:pt x="872311" y="1528954"/>
                  </a:lnTo>
                  <a:lnTo>
                    <a:pt x="875324" y="1530518"/>
                  </a:lnTo>
                  <a:lnTo>
                    <a:pt x="878106" y="1532306"/>
                  </a:lnTo>
                  <a:lnTo>
                    <a:pt x="880192" y="1534315"/>
                  </a:lnTo>
                  <a:lnTo>
                    <a:pt x="882278" y="1536549"/>
                  </a:lnTo>
                  <a:lnTo>
                    <a:pt x="883901" y="1539007"/>
                  </a:lnTo>
                  <a:lnTo>
                    <a:pt x="885524" y="1541464"/>
                  </a:lnTo>
                  <a:lnTo>
                    <a:pt x="886451" y="1544367"/>
                  </a:lnTo>
                  <a:lnTo>
                    <a:pt x="887378" y="1547271"/>
                  </a:lnTo>
                  <a:lnTo>
                    <a:pt x="888074" y="1549951"/>
                  </a:lnTo>
                  <a:lnTo>
                    <a:pt x="888769" y="1552855"/>
                  </a:lnTo>
                  <a:lnTo>
                    <a:pt x="889001" y="1555759"/>
                  </a:lnTo>
                  <a:lnTo>
                    <a:pt x="889001" y="1558439"/>
                  </a:lnTo>
                  <a:lnTo>
                    <a:pt x="888769" y="1561344"/>
                  </a:lnTo>
                  <a:lnTo>
                    <a:pt x="888537" y="1563800"/>
                  </a:lnTo>
                  <a:lnTo>
                    <a:pt x="887378" y="1568267"/>
                  </a:lnTo>
                  <a:lnTo>
                    <a:pt x="885524" y="1572735"/>
                  </a:lnTo>
                  <a:lnTo>
                    <a:pt x="883669" y="1576309"/>
                  </a:lnTo>
                  <a:lnTo>
                    <a:pt x="881119" y="1579659"/>
                  </a:lnTo>
                  <a:lnTo>
                    <a:pt x="878338" y="1582339"/>
                  </a:lnTo>
                  <a:lnTo>
                    <a:pt x="875324" y="1585020"/>
                  </a:lnTo>
                  <a:lnTo>
                    <a:pt x="871847" y="1586807"/>
                  </a:lnTo>
                  <a:lnTo>
                    <a:pt x="868602" y="1588146"/>
                  </a:lnTo>
                  <a:lnTo>
                    <a:pt x="864893" y="1588818"/>
                  </a:lnTo>
                  <a:lnTo>
                    <a:pt x="861416" y="1589041"/>
                  </a:lnTo>
                  <a:lnTo>
                    <a:pt x="857707" y="1588818"/>
                  </a:lnTo>
                  <a:lnTo>
                    <a:pt x="854230" y="1588146"/>
                  </a:lnTo>
                  <a:lnTo>
                    <a:pt x="852607" y="1587254"/>
                  </a:lnTo>
                  <a:lnTo>
                    <a:pt x="850985" y="1586583"/>
                  </a:lnTo>
                  <a:lnTo>
                    <a:pt x="849130" y="1585467"/>
                  </a:lnTo>
                  <a:lnTo>
                    <a:pt x="847508" y="1584573"/>
                  </a:lnTo>
                  <a:lnTo>
                    <a:pt x="846349" y="1583232"/>
                  </a:lnTo>
                  <a:lnTo>
                    <a:pt x="844726" y="1581669"/>
                  </a:lnTo>
                  <a:lnTo>
                    <a:pt x="843335" y="1580106"/>
                  </a:lnTo>
                  <a:lnTo>
                    <a:pt x="841944" y="1578319"/>
                  </a:lnTo>
                  <a:lnTo>
                    <a:pt x="841017" y="1576532"/>
                  </a:lnTo>
                  <a:lnTo>
                    <a:pt x="839858" y="1574745"/>
                  </a:lnTo>
                  <a:lnTo>
                    <a:pt x="838235" y="1570501"/>
                  </a:lnTo>
                  <a:lnTo>
                    <a:pt x="837076" y="1566480"/>
                  </a:lnTo>
                  <a:lnTo>
                    <a:pt x="836613" y="1562012"/>
                  </a:lnTo>
                  <a:lnTo>
                    <a:pt x="836613" y="1557769"/>
                  </a:lnTo>
                  <a:lnTo>
                    <a:pt x="837076" y="1553301"/>
                  </a:lnTo>
                  <a:lnTo>
                    <a:pt x="838004" y="1549281"/>
                  </a:lnTo>
                  <a:lnTo>
                    <a:pt x="839394" y="1545037"/>
                  </a:lnTo>
                  <a:lnTo>
                    <a:pt x="841249" y="1541240"/>
                  </a:lnTo>
                  <a:lnTo>
                    <a:pt x="843567" y="1537889"/>
                  </a:lnTo>
                  <a:lnTo>
                    <a:pt x="846349" y="1534538"/>
                  </a:lnTo>
                  <a:lnTo>
                    <a:pt x="847739" y="1533198"/>
                  </a:lnTo>
                  <a:lnTo>
                    <a:pt x="849362" y="1532082"/>
                  </a:lnTo>
                  <a:lnTo>
                    <a:pt x="851216" y="1530741"/>
                  </a:lnTo>
                  <a:lnTo>
                    <a:pt x="852839" y="1529848"/>
                  </a:lnTo>
                  <a:lnTo>
                    <a:pt x="854694" y="1528954"/>
                  </a:lnTo>
                  <a:lnTo>
                    <a:pt x="857012" y="1528061"/>
                  </a:lnTo>
                  <a:lnTo>
                    <a:pt x="859098" y="1527614"/>
                  </a:lnTo>
                  <a:lnTo>
                    <a:pt x="861184" y="1527391"/>
                  </a:lnTo>
                  <a:lnTo>
                    <a:pt x="863270" y="1527168"/>
                  </a:lnTo>
                  <a:close/>
                  <a:moveTo>
                    <a:pt x="2552996" y="1516037"/>
                  </a:moveTo>
                  <a:lnTo>
                    <a:pt x="2556899" y="1516263"/>
                  </a:lnTo>
                  <a:lnTo>
                    <a:pt x="2560343" y="1516717"/>
                  </a:lnTo>
                  <a:lnTo>
                    <a:pt x="2563787" y="1517624"/>
                  </a:lnTo>
                  <a:lnTo>
                    <a:pt x="2566772" y="1518757"/>
                  </a:lnTo>
                  <a:lnTo>
                    <a:pt x="2569756" y="1520344"/>
                  </a:lnTo>
                  <a:lnTo>
                    <a:pt x="2572052" y="1522157"/>
                  </a:lnTo>
                  <a:lnTo>
                    <a:pt x="2574348" y="1524198"/>
                  </a:lnTo>
                  <a:lnTo>
                    <a:pt x="2576644" y="1526465"/>
                  </a:lnTo>
                  <a:lnTo>
                    <a:pt x="2578481" y="1528958"/>
                  </a:lnTo>
                  <a:lnTo>
                    <a:pt x="2580088" y="1531452"/>
                  </a:lnTo>
                  <a:lnTo>
                    <a:pt x="2581236" y="1534399"/>
                  </a:lnTo>
                  <a:lnTo>
                    <a:pt x="2582384" y="1536892"/>
                  </a:lnTo>
                  <a:lnTo>
                    <a:pt x="2583073" y="1539840"/>
                  </a:lnTo>
                  <a:lnTo>
                    <a:pt x="2583992" y="1542787"/>
                  </a:lnTo>
                  <a:lnTo>
                    <a:pt x="2584221" y="1545280"/>
                  </a:lnTo>
                  <a:lnTo>
                    <a:pt x="2584451" y="1548001"/>
                  </a:lnTo>
                  <a:lnTo>
                    <a:pt x="2584451" y="1550494"/>
                  </a:lnTo>
                  <a:lnTo>
                    <a:pt x="2584221" y="1552988"/>
                  </a:lnTo>
                  <a:lnTo>
                    <a:pt x="2583532" y="1557295"/>
                  </a:lnTo>
                  <a:lnTo>
                    <a:pt x="2582155" y="1561829"/>
                  </a:lnTo>
                  <a:lnTo>
                    <a:pt x="2580318" y="1565456"/>
                  </a:lnTo>
                  <a:lnTo>
                    <a:pt x="2578252" y="1569084"/>
                  </a:lnTo>
                  <a:lnTo>
                    <a:pt x="2575496" y="1572031"/>
                  </a:lnTo>
                  <a:lnTo>
                    <a:pt x="2572512" y="1574524"/>
                  </a:lnTo>
                  <a:lnTo>
                    <a:pt x="2569068" y="1576564"/>
                  </a:lnTo>
                  <a:lnTo>
                    <a:pt x="2565624" y="1578151"/>
                  </a:lnTo>
                  <a:lnTo>
                    <a:pt x="2561950" y="1579058"/>
                  </a:lnTo>
                  <a:lnTo>
                    <a:pt x="2558276" y="1579512"/>
                  </a:lnTo>
                  <a:lnTo>
                    <a:pt x="2554373" y="1579285"/>
                  </a:lnTo>
                  <a:lnTo>
                    <a:pt x="2552536" y="1579058"/>
                  </a:lnTo>
                  <a:lnTo>
                    <a:pt x="2550700" y="1578605"/>
                  </a:lnTo>
                  <a:lnTo>
                    <a:pt x="2548863" y="1577925"/>
                  </a:lnTo>
                  <a:lnTo>
                    <a:pt x="2546796" y="1577018"/>
                  </a:lnTo>
                  <a:lnTo>
                    <a:pt x="2544730" y="1576111"/>
                  </a:lnTo>
                  <a:lnTo>
                    <a:pt x="2542893" y="1574751"/>
                  </a:lnTo>
                  <a:lnTo>
                    <a:pt x="2541057" y="1573618"/>
                  </a:lnTo>
                  <a:lnTo>
                    <a:pt x="2539449" y="1572031"/>
                  </a:lnTo>
                  <a:lnTo>
                    <a:pt x="2537613" y="1570444"/>
                  </a:lnTo>
                  <a:lnTo>
                    <a:pt x="2536465" y="1568857"/>
                  </a:lnTo>
                  <a:lnTo>
                    <a:pt x="2533709" y="1565230"/>
                  </a:lnTo>
                  <a:lnTo>
                    <a:pt x="2531873" y="1560922"/>
                  </a:lnTo>
                  <a:lnTo>
                    <a:pt x="2530265" y="1557069"/>
                  </a:lnTo>
                  <a:lnTo>
                    <a:pt x="2529347" y="1552762"/>
                  </a:lnTo>
                  <a:lnTo>
                    <a:pt x="2528888" y="1548227"/>
                  </a:lnTo>
                  <a:lnTo>
                    <a:pt x="2528888" y="1543694"/>
                  </a:lnTo>
                  <a:lnTo>
                    <a:pt x="2528888" y="1543693"/>
                  </a:lnTo>
                  <a:lnTo>
                    <a:pt x="2529577" y="1539613"/>
                  </a:lnTo>
                  <a:lnTo>
                    <a:pt x="2530725" y="1535306"/>
                  </a:lnTo>
                  <a:lnTo>
                    <a:pt x="2532332" y="1531452"/>
                  </a:lnTo>
                  <a:lnTo>
                    <a:pt x="2534628" y="1527825"/>
                  </a:lnTo>
                  <a:lnTo>
                    <a:pt x="2535776" y="1526012"/>
                  </a:lnTo>
                  <a:lnTo>
                    <a:pt x="2537153" y="1524425"/>
                  </a:lnTo>
                  <a:lnTo>
                    <a:pt x="2538761" y="1522838"/>
                  </a:lnTo>
                  <a:lnTo>
                    <a:pt x="2540368" y="1521477"/>
                  </a:lnTo>
                  <a:lnTo>
                    <a:pt x="2542205" y="1520344"/>
                  </a:lnTo>
                  <a:lnTo>
                    <a:pt x="2544041" y="1519211"/>
                  </a:lnTo>
                  <a:lnTo>
                    <a:pt x="2546108" y="1518077"/>
                  </a:lnTo>
                  <a:lnTo>
                    <a:pt x="2548174" y="1517397"/>
                  </a:lnTo>
                  <a:lnTo>
                    <a:pt x="2550700" y="1516717"/>
                  </a:lnTo>
                  <a:lnTo>
                    <a:pt x="2552996" y="1516037"/>
                  </a:lnTo>
                  <a:close/>
                  <a:moveTo>
                    <a:pt x="3304649" y="1512847"/>
                  </a:moveTo>
                  <a:lnTo>
                    <a:pt x="3306874" y="1512847"/>
                  </a:lnTo>
                  <a:lnTo>
                    <a:pt x="3309098" y="1513751"/>
                  </a:lnTo>
                  <a:lnTo>
                    <a:pt x="3311101" y="1514880"/>
                  </a:lnTo>
                  <a:lnTo>
                    <a:pt x="3312880" y="1516010"/>
                  </a:lnTo>
                  <a:lnTo>
                    <a:pt x="3314660" y="1517592"/>
                  </a:lnTo>
                  <a:lnTo>
                    <a:pt x="3316217" y="1519399"/>
                  </a:lnTo>
                  <a:lnTo>
                    <a:pt x="3317774" y="1521884"/>
                  </a:lnTo>
                  <a:lnTo>
                    <a:pt x="3319109" y="1524144"/>
                  </a:lnTo>
                  <a:lnTo>
                    <a:pt x="3319999" y="1526402"/>
                  </a:lnTo>
                  <a:lnTo>
                    <a:pt x="3321111" y="1529113"/>
                  </a:lnTo>
                  <a:lnTo>
                    <a:pt x="3321778" y="1531599"/>
                  </a:lnTo>
                  <a:lnTo>
                    <a:pt x="3323335" y="1537473"/>
                  </a:lnTo>
                  <a:lnTo>
                    <a:pt x="3323780" y="1542669"/>
                  </a:lnTo>
                  <a:lnTo>
                    <a:pt x="3324225" y="1546962"/>
                  </a:lnTo>
                  <a:lnTo>
                    <a:pt x="3324225" y="1551254"/>
                  </a:lnTo>
                  <a:lnTo>
                    <a:pt x="3323558" y="1555320"/>
                  </a:lnTo>
                  <a:lnTo>
                    <a:pt x="3322891" y="1558935"/>
                  </a:lnTo>
                  <a:lnTo>
                    <a:pt x="3322001" y="1562324"/>
                  </a:lnTo>
                  <a:lnTo>
                    <a:pt x="3320888" y="1565487"/>
                  </a:lnTo>
                  <a:lnTo>
                    <a:pt x="3319554" y="1568424"/>
                  </a:lnTo>
                  <a:lnTo>
                    <a:pt x="3317774" y="1570909"/>
                  </a:lnTo>
                  <a:lnTo>
                    <a:pt x="3315995" y="1572716"/>
                  </a:lnTo>
                  <a:lnTo>
                    <a:pt x="3314215" y="1574298"/>
                  </a:lnTo>
                  <a:lnTo>
                    <a:pt x="3311990" y="1575654"/>
                  </a:lnTo>
                  <a:lnTo>
                    <a:pt x="3309988" y="1576105"/>
                  </a:lnTo>
                  <a:lnTo>
                    <a:pt x="3307764" y="1576332"/>
                  </a:lnTo>
                  <a:lnTo>
                    <a:pt x="3305539" y="1575879"/>
                  </a:lnTo>
                  <a:lnTo>
                    <a:pt x="3303092" y="1575202"/>
                  </a:lnTo>
                  <a:lnTo>
                    <a:pt x="3300868" y="1573620"/>
                  </a:lnTo>
                  <a:lnTo>
                    <a:pt x="3299533" y="1572264"/>
                  </a:lnTo>
                  <a:lnTo>
                    <a:pt x="3298198" y="1570909"/>
                  </a:lnTo>
                  <a:lnTo>
                    <a:pt x="3295974" y="1567520"/>
                  </a:lnTo>
                  <a:lnTo>
                    <a:pt x="3293972" y="1563906"/>
                  </a:lnTo>
                  <a:lnTo>
                    <a:pt x="3292415" y="1560065"/>
                  </a:lnTo>
                  <a:lnTo>
                    <a:pt x="3291080" y="1555547"/>
                  </a:lnTo>
                  <a:lnTo>
                    <a:pt x="3289968" y="1551028"/>
                  </a:lnTo>
                  <a:lnTo>
                    <a:pt x="3289523" y="1546284"/>
                  </a:lnTo>
                  <a:lnTo>
                    <a:pt x="3289300" y="1541539"/>
                  </a:lnTo>
                  <a:lnTo>
                    <a:pt x="3289523" y="1536569"/>
                  </a:lnTo>
                  <a:lnTo>
                    <a:pt x="3289968" y="1532276"/>
                  </a:lnTo>
                  <a:lnTo>
                    <a:pt x="3291080" y="1527758"/>
                  </a:lnTo>
                  <a:lnTo>
                    <a:pt x="3292415" y="1523917"/>
                  </a:lnTo>
                  <a:lnTo>
                    <a:pt x="3294194" y="1520303"/>
                  </a:lnTo>
                  <a:lnTo>
                    <a:pt x="3295529" y="1518722"/>
                  </a:lnTo>
                  <a:lnTo>
                    <a:pt x="3296419" y="1517365"/>
                  </a:lnTo>
                  <a:lnTo>
                    <a:pt x="3297753" y="1516010"/>
                  </a:lnTo>
                  <a:lnTo>
                    <a:pt x="3299311" y="1514880"/>
                  </a:lnTo>
                  <a:lnTo>
                    <a:pt x="3300868" y="1513977"/>
                  </a:lnTo>
                  <a:lnTo>
                    <a:pt x="3302425" y="1513299"/>
                  </a:lnTo>
                  <a:lnTo>
                    <a:pt x="3304649" y="1512847"/>
                  </a:lnTo>
                  <a:close/>
                  <a:moveTo>
                    <a:pt x="1681162" y="1498586"/>
                  </a:moveTo>
                  <a:lnTo>
                    <a:pt x="1685730" y="1499032"/>
                  </a:lnTo>
                  <a:lnTo>
                    <a:pt x="1689842" y="1499922"/>
                  </a:lnTo>
                  <a:lnTo>
                    <a:pt x="1693496" y="1501258"/>
                  </a:lnTo>
                  <a:lnTo>
                    <a:pt x="1696923" y="1502816"/>
                  </a:lnTo>
                  <a:lnTo>
                    <a:pt x="1700120" y="1504597"/>
                  </a:lnTo>
                  <a:lnTo>
                    <a:pt x="1702633" y="1506601"/>
                  </a:lnTo>
                  <a:lnTo>
                    <a:pt x="1705146" y="1508827"/>
                  </a:lnTo>
                  <a:lnTo>
                    <a:pt x="1706973" y="1511498"/>
                  </a:lnTo>
                  <a:lnTo>
                    <a:pt x="1708800" y="1513947"/>
                  </a:lnTo>
                  <a:lnTo>
                    <a:pt x="1710171" y="1516618"/>
                  </a:lnTo>
                  <a:lnTo>
                    <a:pt x="1711084" y="1519289"/>
                  </a:lnTo>
                  <a:lnTo>
                    <a:pt x="1711998" y="1522183"/>
                  </a:lnTo>
                  <a:lnTo>
                    <a:pt x="1712683" y="1524855"/>
                  </a:lnTo>
                  <a:lnTo>
                    <a:pt x="1712912" y="1527526"/>
                  </a:lnTo>
                  <a:lnTo>
                    <a:pt x="1712912" y="1530197"/>
                  </a:lnTo>
                  <a:lnTo>
                    <a:pt x="1712912" y="1532423"/>
                  </a:lnTo>
                  <a:lnTo>
                    <a:pt x="1712455" y="1535095"/>
                  </a:lnTo>
                  <a:lnTo>
                    <a:pt x="1711998" y="1537543"/>
                  </a:lnTo>
                  <a:lnTo>
                    <a:pt x="1711313" y="1539547"/>
                  </a:lnTo>
                  <a:lnTo>
                    <a:pt x="1710399" y="1541995"/>
                  </a:lnTo>
                  <a:lnTo>
                    <a:pt x="1709257" y="1543999"/>
                  </a:lnTo>
                  <a:lnTo>
                    <a:pt x="1708343" y="1546003"/>
                  </a:lnTo>
                  <a:lnTo>
                    <a:pt x="1706973" y="1547783"/>
                  </a:lnTo>
                  <a:lnTo>
                    <a:pt x="1705374" y="1549564"/>
                  </a:lnTo>
                  <a:lnTo>
                    <a:pt x="1703775" y="1551123"/>
                  </a:lnTo>
                  <a:lnTo>
                    <a:pt x="1702176" y="1552681"/>
                  </a:lnTo>
                  <a:lnTo>
                    <a:pt x="1700349" y="1554017"/>
                  </a:lnTo>
                  <a:lnTo>
                    <a:pt x="1698521" y="1555352"/>
                  </a:lnTo>
                  <a:lnTo>
                    <a:pt x="1694638" y="1557578"/>
                  </a:lnTo>
                  <a:lnTo>
                    <a:pt x="1690298" y="1559137"/>
                  </a:lnTo>
                  <a:lnTo>
                    <a:pt x="1685959" y="1560249"/>
                  </a:lnTo>
                  <a:lnTo>
                    <a:pt x="1681390" y="1560472"/>
                  </a:lnTo>
                  <a:lnTo>
                    <a:pt x="1679106" y="1560472"/>
                  </a:lnTo>
                  <a:lnTo>
                    <a:pt x="1677050" y="1560249"/>
                  </a:lnTo>
                  <a:lnTo>
                    <a:pt x="1674538" y="1559805"/>
                  </a:lnTo>
                  <a:lnTo>
                    <a:pt x="1672482" y="1559360"/>
                  </a:lnTo>
                  <a:lnTo>
                    <a:pt x="1670198" y="1558914"/>
                  </a:lnTo>
                  <a:lnTo>
                    <a:pt x="1667914" y="1557801"/>
                  </a:lnTo>
                  <a:lnTo>
                    <a:pt x="1665858" y="1557133"/>
                  </a:lnTo>
                  <a:lnTo>
                    <a:pt x="1663802" y="1555797"/>
                  </a:lnTo>
                  <a:lnTo>
                    <a:pt x="1661975" y="1554462"/>
                  </a:lnTo>
                  <a:lnTo>
                    <a:pt x="1659919" y="1552903"/>
                  </a:lnTo>
                  <a:lnTo>
                    <a:pt x="1658092" y="1551123"/>
                  </a:lnTo>
                  <a:lnTo>
                    <a:pt x="1656493" y="1549342"/>
                  </a:lnTo>
                  <a:lnTo>
                    <a:pt x="1655122" y="1547561"/>
                  </a:lnTo>
                  <a:lnTo>
                    <a:pt x="1653752" y="1545780"/>
                  </a:lnTo>
                  <a:lnTo>
                    <a:pt x="1652838" y="1543999"/>
                  </a:lnTo>
                  <a:lnTo>
                    <a:pt x="1651696" y="1541995"/>
                  </a:lnTo>
                  <a:lnTo>
                    <a:pt x="1650325" y="1537989"/>
                  </a:lnTo>
                  <a:lnTo>
                    <a:pt x="1649640" y="1533981"/>
                  </a:lnTo>
                  <a:lnTo>
                    <a:pt x="1649412" y="1529975"/>
                  </a:lnTo>
                  <a:lnTo>
                    <a:pt x="1649640" y="1525745"/>
                  </a:lnTo>
                  <a:lnTo>
                    <a:pt x="1650325" y="1521738"/>
                  </a:lnTo>
                  <a:lnTo>
                    <a:pt x="1651696" y="1517731"/>
                  </a:lnTo>
                  <a:lnTo>
                    <a:pt x="1653752" y="1513947"/>
                  </a:lnTo>
                  <a:lnTo>
                    <a:pt x="1656264" y="1510607"/>
                  </a:lnTo>
                  <a:lnTo>
                    <a:pt x="1659005" y="1507268"/>
                  </a:lnTo>
                  <a:lnTo>
                    <a:pt x="1660833" y="1506155"/>
                  </a:lnTo>
                  <a:lnTo>
                    <a:pt x="1662432" y="1504819"/>
                  </a:lnTo>
                  <a:lnTo>
                    <a:pt x="1664487" y="1503484"/>
                  </a:lnTo>
                  <a:lnTo>
                    <a:pt x="1666543" y="1502370"/>
                  </a:lnTo>
                  <a:lnTo>
                    <a:pt x="1668599" y="1501481"/>
                  </a:lnTo>
                  <a:lnTo>
                    <a:pt x="1670883" y="1500367"/>
                  </a:lnTo>
                  <a:lnTo>
                    <a:pt x="1673167" y="1499922"/>
                  </a:lnTo>
                  <a:lnTo>
                    <a:pt x="1675680" y="1499477"/>
                  </a:lnTo>
                  <a:lnTo>
                    <a:pt x="1678192" y="1498809"/>
                  </a:lnTo>
                  <a:lnTo>
                    <a:pt x="1681162" y="1498586"/>
                  </a:lnTo>
                  <a:close/>
                  <a:moveTo>
                    <a:pt x="3609286" y="1498540"/>
                  </a:moveTo>
                  <a:lnTo>
                    <a:pt x="3609765" y="1498540"/>
                  </a:lnTo>
                  <a:lnTo>
                    <a:pt x="3610724" y="1499224"/>
                  </a:lnTo>
                  <a:lnTo>
                    <a:pt x="3611442" y="1500134"/>
                  </a:lnTo>
                  <a:lnTo>
                    <a:pt x="3612161" y="1501499"/>
                  </a:lnTo>
                  <a:lnTo>
                    <a:pt x="3612880" y="1503092"/>
                  </a:lnTo>
                  <a:lnTo>
                    <a:pt x="3614078" y="1506961"/>
                  </a:lnTo>
                  <a:lnTo>
                    <a:pt x="3615037" y="1511739"/>
                  </a:lnTo>
                  <a:lnTo>
                    <a:pt x="3616235" y="1516973"/>
                  </a:lnTo>
                  <a:lnTo>
                    <a:pt x="3616714" y="1522663"/>
                  </a:lnTo>
                  <a:lnTo>
                    <a:pt x="3617433" y="1527897"/>
                  </a:lnTo>
                  <a:lnTo>
                    <a:pt x="3617912" y="1535634"/>
                  </a:lnTo>
                  <a:lnTo>
                    <a:pt x="3617912" y="1542461"/>
                  </a:lnTo>
                  <a:lnTo>
                    <a:pt x="3617673" y="1548605"/>
                  </a:lnTo>
                  <a:lnTo>
                    <a:pt x="3617433" y="1554294"/>
                  </a:lnTo>
                  <a:lnTo>
                    <a:pt x="3616475" y="1558618"/>
                  </a:lnTo>
                  <a:lnTo>
                    <a:pt x="3615276" y="1561576"/>
                  </a:lnTo>
                  <a:lnTo>
                    <a:pt x="3614797" y="1562486"/>
                  </a:lnTo>
                  <a:lnTo>
                    <a:pt x="3614318" y="1563397"/>
                  </a:lnTo>
                  <a:lnTo>
                    <a:pt x="3613359" y="1563624"/>
                  </a:lnTo>
                  <a:lnTo>
                    <a:pt x="3612880" y="1563397"/>
                  </a:lnTo>
                  <a:lnTo>
                    <a:pt x="3612401" y="1562941"/>
                  </a:lnTo>
                  <a:lnTo>
                    <a:pt x="3611682" y="1562258"/>
                  </a:lnTo>
                  <a:lnTo>
                    <a:pt x="3610724" y="1560210"/>
                  </a:lnTo>
                  <a:lnTo>
                    <a:pt x="3609525" y="1557025"/>
                  </a:lnTo>
                  <a:lnTo>
                    <a:pt x="3608567" y="1553384"/>
                  </a:lnTo>
                  <a:lnTo>
                    <a:pt x="3607608" y="1549060"/>
                  </a:lnTo>
                  <a:lnTo>
                    <a:pt x="3606890" y="1544281"/>
                  </a:lnTo>
                  <a:lnTo>
                    <a:pt x="3605691" y="1533813"/>
                  </a:lnTo>
                  <a:lnTo>
                    <a:pt x="3605452" y="1528352"/>
                  </a:lnTo>
                  <a:lnTo>
                    <a:pt x="3605212" y="1523118"/>
                  </a:lnTo>
                  <a:lnTo>
                    <a:pt x="3605212" y="1517656"/>
                  </a:lnTo>
                  <a:lnTo>
                    <a:pt x="3605212" y="1512878"/>
                  </a:lnTo>
                  <a:lnTo>
                    <a:pt x="3605691" y="1508326"/>
                  </a:lnTo>
                  <a:lnTo>
                    <a:pt x="3606171" y="1504685"/>
                  </a:lnTo>
                  <a:lnTo>
                    <a:pt x="3607129" y="1501499"/>
                  </a:lnTo>
                  <a:lnTo>
                    <a:pt x="3607608" y="1500134"/>
                  </a:lnTo>
                  <a:lnTo>
                    <a:pt x="3608567" y="1499224"/>
                  </a:lnTo>
                  <a:lnTo>
                    <a:pt x="3609286" y="1498540"/>
                  </a:lnTo>
                  <a:close/>
                  <a:moveTo>
                    <a:pt x="1476935" y="1497001"/>
                  </a:moveTo>
                  <a:lnTo>
                    <a:pt x="1479439" y="1497001"/>
                  </a:lnTo>
                  <a:lnTo>
                    <a:pt x="1483764" y="1497230"/>
                  </a:lnTo>
                  <a:lnTo>
                    <a:pt x="1487633" y="1498146"/>
                  </a:lnTo>
                  <a:lnTo>
                    <a:pt x="1491048" y="1499521"/>
                  </a:lnTo>
                  <a:lnTo>
                    <a:pt x="1494235" y="1501125"/>
                  </a:lnTo>
                  <a:lnTo>
                    <a:pt x="1496966" y="1502958"/>
                  </a:lnTo>
                  <a:lnTo>
                    <a:pt x="1499697" y="1505020"/>
                  </a:lnTo>
                  <a:lnTo>
                    <a:pt x="1501746" y="1507541"/>
                  </a:lnTo>
                  <a:lnTo>
                    <a:pt x="1503795" y="1510061"/>
                  </a:lnTo>
                  <a:lnTo>
                    <a:pt x="1505388" y="1512811"/>
                  </a:lnTo>
                  <a:lnTo>
                    <a:pt x="1506754" y="1515332"/>
                  </a:lnTo>
                  <a:lnTo>
                    <a:pt x="1507892" y="1518310"/>
                  </a:lnTo>
                  <a:lnTo>
                    <a:pt x="1508575" y="1521060"/>
                  </a:lnTo>
                  <a:lnTo>
                    <a:pt x="1509030" y="1524039"/>
                  </a:lnTo>
                  <a:lnTo>
                    <a:pt x="1509258" y="1527017"/>
                  </a:lnTo>
                  <a:lnTo>
                    <a:pt x="1509713" y="1529538"/>
                  </a:lnTo>
                  <a:lnTo>
                    <a:pt x="1509258" y="1532517"/>
                  </a:lnTo>
                  <a:lnTo>
                    <a:pt x="1508802" y="1534809"/>
                  </a:lnTo>
                  <a:lnTo>
                    <a:pt x="1508347" y="1537558"/>
                  </a:lnTo>
                  <a:lnTo>
                    <a:pt x="1507437" y="1539620"/>
                  </a:lnTo>
                  <a:lnTo>
                    <a:pt x="1506754" y="1541911"/>
                  </a:lnTo>
                  <a:lnTo>
                    <a:pt x="1505616" y="1544203"/>
                  </a:lnTo>
                  <a:lnTo>
                    <a:pt x="1504477" y="1546036"/>
                  </a:lnTo>
                  <a:lnTo>
                    <a:pt x="1503112" y="1548099"/>
                  </a:lnTo>
                  <a:lnTo>
                    <a:pt x="1501518" y="1549703"/>
                  </a:lnTo>
                  <a:lnTo>
                    <a:pt x="1499925" y="1551306"/>
                  </a:lnTo>
                  <a:lnTo>
                    <a:pt x="1498332" y="1552910"/>
                  </a:lnTo>
                  <a:lnTo>
                    <a:pt x="1496511" y="1554056"/>
                  </a:lnTo>
                  <a:lnTo>
                    <a:pt x="1494690" y="1555431"/>
                  </a:lnTo>
                  <a:lnTo>
                    <a:pt x="1490820" y="1557493"/>
                  </a:lnTo>
                  <a:lnTo>
                    <a:pt x="1486495" y="1559097"/>
                  </a:lnTo>
                  <a:lnTo>
                    <a:pt x="1482398" y="1560014"/>
                  </a:lnTo>
                  <a:lnTo>
                    <a:pt x="1477846" y="1560472"/>
                  </a:lnTo>
                  <a:lnTo>
                    <a:pt x="1475797" y="1560243"/>
                  </a:lnTo>
                  <a:lnTo>
                    <a:pt x="1473521" y="1560243"/>
                  </a:lnTo>
                  <a:lnTo>
                    <a:pt x="1471245" y="1559785"/>
                  </a:lnTo>
                  <a:lnTo>
                    <a:pt x="1469196" y="1559097"/>
                  </a:lnTo>
                  <a:lnTo>
                    <a:pt x="1467148" y="1558410"/>
                  </a:lnTo>
                  <a:lnTo>
                    <a:pt x="1465099" y="1557493"/>
                  </a:lnTo>
                  <a:lnTo>
                    <a:pt x="1463050" y="1556577"/>
                  </a:lnTo>
                  <a:lnTo>
                    <a:pt x="1461229" y="1555202"/>
                  </a:lnTo>
                  <a:lnTo>
                    <a:pt x="1459181" y="1553827"/>
                  </a:lnTo>
                  <a:lnTo>
                    <a:pt x="1457360" y="1552223"/>
                  </a:lnTo>
                  <a:lnTo>
                    <a:pt x="1455539" y="1550390"/>
                  </a:lnTo>
                  <a:lnTo>
                    <a:pt x="1453946" y="1548556"/>
                  </a:lnTo>
                  <a:lnTo>
                    <a:pt x="1452807" y="1546724"/>
                  </a:lnTo>
                  <a:lnTo>
                    <a:pt x="1451669" y="1544661"/>
                  </a:lnTo>
                  <a:lnTo>
                    <a:pt x="1449848" y="1540766"/>
                  </a:lnTo>
                  <a:lnTo>
                    <a:pt x="1448483" y="1536642"/>
                  </a:lnTo>
                  <a:lnTo>
                    <a:pt x="1447800" y="1532517"/>
                  </a:lnTo>
                  <a:lnTo>
                    <a:pt x="1447800" y="1528392"/>
                  </a:lnTo>
                  <a:lnTo>
                    <a:pt x="1448027" y="1524039"/>
                  </a:lnTo>
                  <a:lnTo>
                    <a:pt x="1449165" y="1519914"/>
                  </a:lnTo>
                  <a:lnTo>
                    <a:pt x="1450304" y="1515790"/>
                  </a:lnTo>
                  <a:lnTo>
                    <a:pt x="1452580" y="1511894"/>
                  </a:lnTo>
                  <a:lnTo>
                    <a:pt x="1454856" y="1508457"/>
                  </a:lnTo>
                  <a:lnTo>
                    <a:pt x="1458043" y="1505249"/>
                  </a:lnTo>
                  <a:lnTo>
                    <a:pt x="1459636" y="1504104"/>
                  </a:lnTo>
                  <a:lnTo>
                    <a:pt x="1461457" y="1502729"/>
                  </a:lnTo>
                  <a:lnTo>
                    <a:pt x="1463278" y="1501354"/>
                  </a:lnTo>
                  <a:lnTo>
                    <a:pt x="1465099" y="1500208"/>
                  </a:lnTo>
                  <a:lnTo>
                    <a:pt x="1467375" y="1499291"/>
                  </a:lnTo>
                  <a:lnTo>
                    <a:pt x="1469424" y="1498375"/>
                  </a:lnTo>
                  <a:lnTo>
                    <a:pt x="1471928" y="1497917"/>
                  </a:lnTo>
                  <a:lnTo>
                    <a:pt x="1474204" y="1497458"/>
                  </a:lnTo>
                  <a:lnTo>
                    <a:pt x="1476935" y="1497001"/>
                  </a:lnTo>
                  <a:close/>
                  <a:moveTo>
                    <a:pt x="1882774" y="1495412"/>
                  </a:moveTo>
                  <a:lnTo>
                    <a:pt x="1886857" y="1495634"/>
                  </a:lnTo>
                  <a:lnTo>
                    <a:pt x="1890712" y="1496524"/>
                  </a:lnTo>
                  <a:lnTo>
                    <a:pt x="1894567" y="1497638"/>
                  </a:lnTo>
                  <a:lnTo>
                    <a:pt x="1897516" y="1498973"/>
                  </a:lnTo>
                  <a:lnTo>
                    <a:pt x="1900691" y="1500532"/>
                  </a:lnTo>
                  <a:lnTo>
                    <a:pt x="1903412" y="1502758"/>
                  </a:lnTo>
                  <a:lnTo>
                    <a:pt x="1905680" y="1504984"/>
                  </a:lnTo>
                  <a:lnTo>
                    <a:pt x="1907721" y="1507210"/>
                  </a:lnTo>
                  <a:lnTo>
                    <a:pt x="1909535" y="1509881"/>
                  </a:lnTo>
                  <a:lnTo>
                    <a:pt x="1911123" y="1512330"/>
                  </a:lnTo>
                  <a:lnTo>
                    <a:pt x="1912257" y="1515224"/>
                  </a:lnTo>
                  <a:lnTo>
                    <a:pt x="1913164" y="1518118"/>
                  </a:lnTo>
                  <a:lnTo>
                    <a:pt x="1914071" y="1520790"/>
                  </a:lnTo>
                  <a:lnTo>
                    <a:pt x="1914298" y="1523461"/>
                  </a:lnTo>
                  <a:lnTo>
                    <a:pt x="1914525" y="1526132"/>
                  </a:lnTo>
                  <a:lnTo>
                    <a:pt x="1914525" y="1528804"/>
                  </a:lnTo>
                  <a:lnTo>
                    <a:pt x="1914298" y="1531475"/>
                  </a:lnTo>
                  <a:lnTo>
                    <a:pt x="1913844" y="1533701"/>
                  </a:lnTo>
                  <a:lnTo>
                    <a:pt x="1913164" y="1535927"/>
                  </a:lnTo>
                  <a:lnTo>
                    <a:pt x="1912484" y="1538376"/>
                  </a:lnTo>
                  <a:lnTo>
                    <a:pt x="1911350" y="1540379"/>
                  </a:lnTo>
                  <a:lnTo>
                    <a:pt x="1910443" y="1542161"/>
                  </a:lnTo>
                  <a:lnTo>
                    <a:pt x="1909082" y="1544164"/>
                  </a:lnTo>
                  <a:lnTo>
                    <a:pt x="1907721" y="1545945"/>
                  </a:lnTo>
                  <a:lnTo>
                    <a:pt x="1906134" y="1547503"/>
                  </a:lnTo>
                  <a:lnTo>
                    <a:pt x="1904546" y="1549061"/>
                  </a:lnTo>
                  <a:lnTo>
                    <a:pt x="1903185" y="1550619"/>
                  </a:lnTo>
                  <a:lnTo>
                    <a:pt x="1901371" y="1551956"/>
                  </a:lnTo>
                  <a:lnTo>
                    <a:pt x="1897289" y="1553959"/>
                  </a:lnTo>
                  <a:lnTo>
                    <a:pt x="1893434" y="1555740"/>
                  </a:lnTo>
                  <a:lnTo>
                    <a:pt x="1889351" y="1556853"/>
                  </a:lnTo>
                  <a:lnTo>
                    <a:pt x="1884816" y="1557298"/>
                  </a:lnTo>
                  <a:lnTo>
                    <a:pt x="1882548" y="1557298"/>
                  </a:lnTo>
                  <a:lnTo>
                    <a:pt x="1880280" y="1557298"/>
                  </a:lnTo>
                  <a:lnTo>
                    <a:pt x="1878239" y="1556853"/>
                  </a:lnTo>
                  <a:lnTo>
                    <a:pt x="1875971" y="1556408"/>
                  </a:lnTo>
                  <a:lnTo>
                    <a:pt x="1873930" y="1555740"/>
                  </a:lnTo>
                  <a:lnTo>
                    <a:pt x="1871662" y="1554850"/>
                  </a:lnTo>
                  <a:lnTo>
                    <a:pt x="1869621" y="1554182"/>
                  </a:lnTo>
                  <a:lnTo>
                    <a:pt x="1867580" y="1552846"/>
                  </a:lnTo>
                  <a:lnTo>
                    <a:pt x="1865539" y="1551733"/>
                  </a:lnTo>
                  <a:lnTo>
                    <a:pt x="1863724" y="1550397"/>
                  </a:lnTo>
                  <a:lnTo>
                    <a:pt x="1861910" y="1548616"/>
                  </a:lnTo>
                  <a:lnTo>
                    <a:pt x="1860323" y="1546836"/>
                  </a:lnTo>
                  <a:lnTo>
                    <a:pt x="1858735" y="1545054"/>
                  </a:lnTo>
                  <a:lnTo>
                    <a:pt x="1857374" y="1543273"/>
                  </a:lnTo>
                  <a:lnTo>
                    <a:pt x="1855560" y="1539489"/>
                  </a:lnTo>
                  <a:lnTo>
                    <a:pt x="1853972" y="1535482"/>
                  </a:lnTo>
                  <a:lnTo>
                    <a:pt x="1852839" y="1531475"/>
                  </a:lnTo>
                  <a:lnTo>
                    <a:pt x="1852612" y="1527245"/>
                  </a:lnTo>
                  <a:lnTo>
                    <a:pt x="1852839" y="1523239"/>
                  </a:lnTo>
                  <a:lnTo>
                    <a:pt x="1853519" y="1519009"/>
                  </a:lnTo>
                  <a:lnTo>
                    <a:pt x="1854880" y="1515224"/>
                  </a:lnTo>
                  <a:lnTo>
                    <a:pt x="1856694" y="1511439"/>
                  </a:lnTo>
                  <a:lnTo>
                    <a:pt x="1858962" y="1508101"/>
                  </a:lnTo>
                  <a:lnTo>
                    <a:pt x="1861456" y="1504761"/>
                  </a:lnTo>
                  <a:lnTo>
                    <a:pt x="1863044" y="1503203"/>
                  </a:lnTo>
                  <a:lnTo>
                    <a:pt x="1864858" y="1501867"/>
                  </a:lnTo>
                  <a:lnTo>
                    <a:pt x="1866899" y="1500532"/>
                  </a:lnTo>
                  <a:lnTo>
                    <a:pt x="1868714" y="1499641"/>
                  </a:lnTo>
                  <a:lnTo>
                    <a:pt x="1870755" y="1498528"/>
                  </a:lnTo>
                  <a:lnTo>
                    <a:pt x="1872796" y="1497638"/>
                  </a:lnTo>
                  <a:lnTo>
                    <a:pt x="1875064" y="1496747"/>
                  </a:lnTo>
                  <a:lnTo>
                    <a:pt x="1877558" y="1496302"/>
                  </a:lnTo>
                  <a:lnTo>
                    <a:pt x="1880053" y="1495634"/>
                  </a:lnTo>
                  <a:lnTo>
                    <a:pt x="1882774" y="1495412"/>
                  </a:lnTo>
                  <a:close/>
                  <a:moveTo>
                    <a:pt x="2723887" y="1495394"/>
                  </a:moveTo>
                  <a:lnTo>
                    <a:pt x="2727319" y="1495394"/>
                  </a:lnTo>
                  <a:lnTo>
                    <a:pt x="2730750" y="1495623"/>
                  </a:lnTo>
                  <a:lnTo>
                    <a:pt x="2733953" y="1496539"/>
                  </a:lnTo>
                  <a:lnTo>
                    <a:pt x="2736927" y="1497685"/>
                  </a:lnTo>
                  <a:lnTo>
                    <a:pt x="2739443" y="1499289"/>
                  </a:lnTo>
                  <a:lnTo>
                    <a:pt x="2741960" y="1501123"/>
                  </a:lnTo>
                  <a:lnTo>
                    <a:pt x="2744247" y="1502956"/>
                  </a:lnTo>
                  <a:lnTo>
                    <a:pt x="2746306" y="1505248"/>
                  </a:lnTo>
                  <a:lnTo>
                    <a:pt x="2747908" y="1507769"/>
                  </a:lnTo>
                  <a:lnTo>
                    <a:pt x="2749509" y="1510290"/>
                  </a:lnTo>
                  <a:lnTo>
                    <a:pt x="2750882" y="1513040"/>
                  </a:lnTo>
                  <a:lnTo>
                    <a:pt x="2751797" y="1515790"/>
                  </a:lnTo>
                  <a:lnTo>
                    <a:pt x="2752941" y="1518540"/>
                  </a:lnTo>
                  <a:lnTo>
                    <a:pt x="2753398" y="1521519"/>
                  </a:lnTo>
                  <a:lnTo>
                    <a:pt x="2754084" y="1524041"/>
                  </a:lnTo>
                  <a:lnTo>
                    <a:pt x="2754313" y="1526791"/>
                  </a:lnTo>
                  <a:lnTo>
                    <a:pt x="2754313" y="1531833"/>
                  </a:lnTo>
                  <a:lnTo>
                    <a:pt x="2753398" y="1536187"/>
                  </a:lnTo>
                  <a:lnTo>
                    <a:pt x="2752483" y="1540542"/>
                  </a:lnTo>
                  <a:lnTo>
                    <a:pt x="2750882" y="1544437"/>
                  </a:lnTo>
                  <a:lnTo>
                    <a:pt x="2748823" y="1547875"/>
                  </a:lnTo>
                  <a:lnTo>
                    <a:pt x="2746306" y="1551084"/>
                  </a:lnTo>
                  <a:lnTo>
                    <a:pt x="2743561" y="1553605"/>
                  </a:lnTo>
                  <a:lnTo>
                    <a:pt x="2740587" y="1555667"/>
                  </a:lnTo>
                  <a:lnTo>
                    <a:pt x="2737156" y="1557272"/>
                  </a:lnTo>
                  <a:lnTo>
                    <a:pt x="2733724" y="1558417"/>
                  </a:lnTo>
                  <a:lnTo>
                    <a:pt x="2730293" y="1558875"/>
                  </a:lnTo>
                  <a:lnTo>
                    <a:pt x="2726632" y="1558875"/>
                  </a:lnTo>
                  <a:lnTo>
                    <a:pt x="2724802" y="1558646"/>
                  </a:lnTo>
                  <a:lnTo>
                    <a:pt x="2722972" y="1558188"/>
                  </a:lnTo>
                  <a:lnTo>
                    <a:pt x="2721371" y="1557501"/>
                  </a:lnTo>
                  <a:lnTo>
                    <a:pt x="2719540" y="1556813"/>
                  </a:lnTo>
                  <a:lnTo>
                    <a:pt x="2717710" y="1555667"/>
                  </a:lnTo>
                  <a:lnTo>
                    <a:pt x="2715880" y="1554751"/>
                  </a:lnTo>
                  <a:lnTo>
                    <a:pt x="2714279" y="1553375"/>
                  </a:lnTo>
                  <a:lnTo>
                    <a:pt x="2712449" y="1552001"/>
                  </a:lnTo>
                  <a:lnTo>
                    <a:pt x="2711076" y="1550396"/>
                  </a:lnTo>
                  <a:lnTo>
                    <a:pt x="2709475" y="1548563"/>
                  </a:lnTo>
                  <a:lnTo>
                    <a:pt x="2707187" y="1544896"/>
                  </a:lnTo>
                  <a:lnTo>
                    <a:pt x="2704899" y="1541000"/>
                  </a:lnTo>
                  <a:lnTo>
                    <a:pt x="2703298" y="1537104"/>
                  </a:lnTo>
                  <a:lnTo>
                    <a:pt x="2702383" y="1532520"/>
                  </a:lnTo>
                  <a:lnTo>
                    <a:pt x="2701925" y="1527937"/>
                  </a:lnTo>
                  <a:lnTo>
                    <a:pt x="2701925" y="1523812"/>
                  </a:lnTo>
                  <a:lnTo>
                    <a:pt x="2702383" y="1519228"/>
                  </a:lnTo>
                  <a:lnTo>
                    <a:pt x="2703298" y="1515103"/>
                  </a:lnTo>
                  <a:lnTo>
                    <a:pt x="2704670" y="1511207"/>
                  </a:lnTo>
                  <a:lnTo>
                    <a:pt x="2706729" y="1507082"/>
                  </a:lnTo>
                  <a:lnTo>
                    <a:pt x="2707873" y="1505707"/>
                  </a:lnTo>
                  <a:lnTo>
                    <a:pt x="2709246" y="1504103"/>
                  </a:lnTo>
                  <a:lnTo>
                    <a:pt x="2710618" y="1502498"/>
                  </a:lnTo>
                  <a:lnTo>
                    <a:pt x="2711991" y="1500894"/>
                  </a:lnTo>
                  <a:lnTo>
                    <a:pt x="2713592" y="1499519"/>
                  </a:lnTo>
                  <a:lnTo>
                    <a:pt x="2715423" y="1498373"/>
                  </a:lnTo>
                  <a:lnTo>
                    <a:pt x="2717253" y="1497456"/>
                  </a:lnTo>
                  <a:lnTo>
                    <a:pt x="2719540" y="1496539"/>
                  </a:lnTo>
                  <a:lnTo>
                    <a:pt x="2721599" y="1495852"/>
                  </a:lnTo>
                  <a:lnTo>
                    <a:pt x="2723887" y="1495394"/>
                  </a:lnTo>
                  <a:close/>
                  <a:moveTo>
                    <a:pt x="1284287" y="1492241"/>
                  </a:moveTo>
                  <a:lnTo>
                    <a:pt x="1286782" y="1492241"/>
                  </a:lnTo>
                  <a:lnTo>
                    <a:pt x="1290637" y="1492909"/>
                  </a:lnTo>
                  <a:lnTo>
                    <a:pt x="1294492" y="1493800"/>
                  </a:lnTo>
                  <a:lnTo>
                    <a:pt x="1297894" y="1495135"/>
                  </a:lnTo>
                  <a:lnTo>
                    <a:pt x="1300616" y="1496694"/>
                  </a:lnTo>
                  <a:lnTo>
                    <a:pt x="1303337" y="1498697"/>
                  </a:lnTo>
                  <a:lnTo>
                    <a:pt x="1305605" y="1500701"/>
                  </a:lnTo>
                  <a:lnTo>
                    <a:pt x="1307646" y="1503149"/>
                  </a:lnTo>
                  <a:lnTo>
                    <a:pt x="1309460" y="1505598"/>
                  </a:lnTo>
                  <a:lnTo>
                    <a:pt x="1311048" y="1508269"/>
                  </a:lnTo>
                  <a:lnTo>
                    <a:pt x="1312182" y="1510940"/>
                  </a:lnTo>
                  <a:lnTo>
                    <a:pt x="1313089" y="1513834"/>
                  </a:lnTo>
                  <a:lnTo>
                    <a:pt x="1313996" y="1516728"/>
                  </a:lnTo>
                  <a:lnTo>
                    <a:pt x="1314223" y="1519400"/>
                  </a:lnTo>
                  <a:lnTo>
                    <a:pt x="1314450" y="1522293"/>
                  </a:lnTo>
                  <a:lnTo>
                    <a:pt x="1314450" y="1522294"/>
                  </a:lnTo>
                  <a:lnTo>
                    <a:pt x="1314450" y="1524965"/>
                  </a:lnTo>
                  <a:lnTo>
                    <a:pt x="1314223" y="1527413"/>
                  </a:lnTo>
                  <a:lnTo>
                    <a:pt x="1313769" y="1530085"/>
                  </a:lnTo>
                  <a:lnTo>
                    <a:pt x="1312862" y="1532311"/>
                  </a:lnTo>
                  <a:lnTo>
                    <a:pt x="1312182" y="1534537"/>
                  </a:lnTo>
                  <a:lnTo>
                    <a:pt x="1311275" y="1536763"/>
                  </a:lnTo>
                  <a:lnTo>
                    <a:pt x="1310368" y="1538767"/>
                  </a:lnTo>
                  <a:lnTo>
                    <a:pt x="1309007" y="1540770"/>
                  </a:lnTo>
                  <a:lnTo>
                    <a:pt x="1307646" y="1542551"/>
                  </a:lnTo>
                  <a:lnTo>
                    <a:pt x="1306512" y="1544109"/>
                  </a:lnTo>
                  <a:lnTo>
                    <a:pt x="1304925" y="1545667"/>
                  </a:lnTo>
                  <a:lnTo>
                    <a:pt x="1303110" y="1547226"/>
                  </a:lnTo>
                  <a:lnTo>
                    <a:pt x="1299709" y="1549674"/>
                  </a:lnTo>
                  <a:lnTo>
                    <a:pt x="1295853" y="1551455"/>
                  </a:lnTo>
                  <a:lnTo>
                    <a:pt x="1291771" y="1553014"/>
                  </a:lnTo>
                  <a:lnTo>
                    <a:pt x="1287689" y="1553904"/>
                  </a:lnTo>
                  <a:lnTo>
                    <a:pt x="1283380" y="1554126"/>
                  </a:lnTo>
                  <a:lnTo>
                    <a:pt x="1281339" y="1553904"/>
                  </a:lnTo>
                  <a:lnTo>
                    <a:pt x="1279524" y="1553681"/>
                  </a:lnTo>
                  <a:lnTo>
                    <a:pt x="1277483" y="1553236"/>
                  </a:lnTo>
                  <a:lnTo>
                    <a:pt x="1275215" y="1552791"/>
                  </a:lnTo>
                  <a:lnTo>
                    <a:pt x="1273174" y="1552123"/>
                  </a:lnTo>
                  <a:lnTo>
                    <a:pt x="1271360" y="1551010"/>
                  </a:lnTo>
                  <a:lnTo>
                    <a:pt x="1269546" y="1549897"/>
                  </a:lnTo>
                  <a:lnTo>
                    <a:pt x="1267731" y="1548784"/>
                  </a:lnTo>
                  <a:lnTo>
                    <a:pt x="1265917" y="1547226"/>
                  </a:lnTo>
                  <a:lnTo>
                    <a:pt x="1264103" y="1545667"/>
                  </a:lnTo>
                  <a:lnTo>
                    <a:pt x="1262515" y="1543886"/>
                  </a:lnTo>
                  <a:lnTo>
                    <a:pt x="1261155" y="1542106"/>
                  </a:lnTo>
                  <a:lnTo>
                    <a:pt x="1260021" y="1540325"/>
                  </a:lnTo>
                  <a:lnTo>
                    <a:pt x="1258887" y="1538099"/>
                  </a:lnTo>
                  <a:lnTo>
                    <a:pt x="1257299" y="1534315"/>
                  </a:lnTo>
                  <a:lnTo>
                    <a:pt x="1256165" y="1530530"/>
                  </a:lnTo>
                  <a:lnTo>
                    <a:pt x="1255712" y="1526301"/>
                  </a:lnTo>
                  <a:lnTo>
                    <a:pt x="1255712" y="1522071"/>
                  </a:lnTo>
                  <a:lnTo>
                    <a:pt x="1256165" y="1517842"/>
                  </a:lnTo>
                  <a:lnTo>
                    <a:pt x="1257299" y="1514057"/>
                  </a:lnTo>
                  <a:lnTo>
                    <a:pt x="1258887" y="1510273"/>
                  </a:lnTo>
                  <a:lnTo>
                    <a:pt x="1260701" y="1506711"/>
                  </a:lnTo>
                  <a:lnTo>
                    <a:pt x="1262969" y="1503149"/>
                  </a:lnTo>
                  <a:lnTo>
                    <a:pt x="1265917" y="1500255"/>
                  </a:lnTo>
                  <a:lnTo>
                    <a:pt x="1269319" y="1497361"/>
                  </a:lnTo>
                  <a:lnTo>
                    <a:pt x="1271133" y="1496472"/>
                  </a:lnTo>
                  <a:lnTo>
                    <a:pt x="1273174" y="1495358"/>
                  </a:lnTo>
                  <a:lnTo>
                    <a:pt x="1274989" y="1494690"/>
                  </a:lnTo>
                  <a:lnTo>
                    <a:pt x="1277257" y="1493800"/>
                  </a:lnTo>
                  <a:lnTo>
                    <a:pt x="1279524" y="1493132"/>
                  </a:lnTo>
                  <a:lnTo>
                    <a:pt x="1281792" y="1492464"/>
                  </a:lnTo>
                  <a:lnTo>
                    <a:pt x="1284287" y="1492241"/>
                  </a:lnTo>
                  <a:close/>
                  <a:moveTo>
                    <a:pt x="2079518" y="1487476"/>
                  </a:moveTo>
                  <a:lnTo>
                    <a:pt x="2083585" y="1487704"/>
                  </a:lnTo>
                  <a:lnTo>
                    <a:pt x="2087200" y="1488618"/>
                  </a:lnTo>
                  <a:lnTo>
                    <a:pt x="2090815" y="1489530"/>
                  </a:lnTo>
                  <a:lnTo>
                    <a:pt x="2093978" y="1490901"/>
                  </a:lnTo>
                  <a:lnTo>
                    <a:pt x="2097141" y="1492499"/>
                  </a:lnTo>
                  <a:lnTo>
                    <a:pt x="2099852" y="1494554"/>
                  </a:lnTo>
                  <a:lnTo>
                    <a:pt x="2102111" y="1496609"/>
                  </a:lnTo>
                  <a:lnTo>
                    <a:pt x="2104145" y="1499120"/>
                  </a:lnTo>
                  <a:lnTo>
                    <a:pt x="2105952" y="1501632"/>
                  </a:lnTo>
                  <a:lnTo>
                    <a:pt x="2107534" y="1504372"/>
                  </a:lnTo>
                  <a:lnTo>
                    <a:pt x="2108889" y="1507112"/>
                  </a:lnTo>
                  <a:lnTo>
                    <a:pt x="2109567" y="1509851"/>
                  </a:lnTo>
                  <a:lnTo>
                    <a:pt x="2110471" y="1512820"/>
                  </a:lnTo>
                  <a:lnTo>
                    <a:pt x="2110923" y="1515559"/>
                  </a:lnTo>
                  <a:lnTo>
                    <a:pt x="2111149" y="1518299"/>
                  </a:lnTo>
                  <a:lnTo>
                    <a:pt x="2111375" y="1520811"/>
                  </a:lnTo>
                  <a:lnTo>
                    <a:pt x="2111149" y="1523550"/>
                  </a:lnTo>
                  <a:lnTo>
                    <a:pt x="2110697" y="1526062"/>
                  </a:lnTo>
                  <a:lnTo>
                    <a:pt x="2110245" y="1528574"/>
                  </a:lnTo>
                  <a:lnTo>
                    <a:pt x="2109567" y="1530629"/>
                  </a:lnTo>
                  <a:lnTo>
                    <a:pt x="2108664" y="1532912"/>
                  </a:lnTo>
                  <a:lnTo>
                    <a:pt x="2107534" y="1534738"/>
                  </a:lnTo>
                  <a:lnTo>
                    <a:pt x="2106404" y="1537021"/>
                  </a:lnTo>
                  <a:lnTo>
                    <a:pt x="2105274" y="1538848"/>
                  </a:lnTo>
                  <a:lnTo>
                    <a:pt x="2103919" y="1540446"/>
                  </a:lnTo>
                  <a:lnTo>
                    <a:pt x="2102337" y="1541817"/>
                  </a:lnTo>
                  <a:lnTo>
                    <a:pt x="2100756" y="1543415"/>
                  </a:lnTo>
                  <a:lnTo>
                    <a:pt x="2098948" y="1544785"/>
                  </a:lnTo>
                  <a:lnTo>
                    <a:pt x="2095333" y="1547068"/>
                  </a:lnTo>
                  <a:lnTo>
                    <a:pt x="2091492" y="1549123"/>
                  </a:lnTo>
                  <a:lnTo>
                    <a:pt x="2087426" y="1550036"/>
                  </a:lnTo>
                  <a:lnTo>
                    <a:pt x="2083133" y="1550949"/>
                  </a:lnTo>
                  <a:lnTo>
                    <a:pt x="2081099" y="1550949"/>
                  </a:lnTo>
                  <a:lnTo>
                    <a:pt x="2078840" y="1550949"/>
                  </a:lnTo>
                  <a:lnTo>
                    <a:pt x="2076806" y="1550493"/>
                  </a:lnTo>
                  <a:lnTo>
                    <a:pt x="2074547" y="1550036"/>
                  </a:lnTo>
                  <a:lnTo>
                    <a:pt x="2072514" y="1549579"/>
                  </a:lnTo>
                  <a:lnTo>
                    <a:pt x="2070254" y="1548666"/>
                  </a:lnTo>
                  <a:lnTo>
                    <a:pt x="2068221" y="1547981"/>
                  </a:lnTo>
                  <a:lnTo>
                    <a:pt x="2066413" y="1546611"/>
                  </a:lnTo>
                  <a:lnTo>
                    <a:pt x="2064380" y="1545698"/>
                  </a:lnTo>
                  <a:lnTo>
                    <a:pt x="2062573" y="1544100"/>
                  </a:lnTo>
                  <a:lnTo>
                    <a:pt x="2060765" y="1542502"/>
                  </a:lnTo>
                  <a:lnTo>
                    <a:pt x="2058958" y="1540675"/>
                  </a:lnTo>
                  <a:lnTo>
                    <a:pt x="2057602" y="1538848"/>
                  </a:lnTo>
                  <a:lnTo>
                    <a:pt x="2056246" y="1537021"/>
                  </a:lnTo>
                  <a:lnTo>
                    <a:pt x="2054213" y="1533140"/>
                  </a:lnTo>
                  <a:lnTo>
                    <a:pt x="2052631" y="1529259"/>
                  </a:lnTo>
                  <a:lnTo>
                    <a:pt x="2051728" y="1525149"/>
                  </a:lnTo>
                  <a:lnTo>
                    <a:pt x="2051050" y="1520811"/>
                  </a:lnTo>
                  <a:lnTo>
                    <a:pt x="2051050" y="1516701"/>
                  </a:lnTo>
                  <a:lnTo>
                    <a:pt x="2051953" y="1512363"/>
                  </a:lnTo>
                  <a:lnTo>
                    <a:pt x="2052857" y="1508253"/>
                  </a:lnTo>
                  <a:lnTo>
                    <a:pt x="2054439" y="1504372"/>
                  </a:lnTo>
                  <a:lnTo>
                    <a:pt x="2056472" y="1500947"/>
                  </a:lnTo>
                  <a:lnTo>
                    <a:pt x="2059183" y="1497522"/>
                  </a:lnTo>
                  <a:lnTo>
                    <a:pt x="2060765" y="1495923"/>
                  </a:lnTo>
                  <a:lnTo>
                    <a:pt x="2062347" y="1494325"/>
                  </a:lnTo>
                  <a:lnTo>
                    <a:pt x="2064154" y="1492955"/>
                  </a:lnTo>
                  <a:lnTo>
                    <a:pt x="2065962" y="1492042"/>
                  </a:lnTo>
                  <a:lnTo>
                    <a:pt x="2067769" y="1490901"/>
                  </a:lnTo>
                  <a:lnTo>
                    <a:pt x="2069802" y="1489759"/>
                  </a:lnTo>
                  <a:lnTo>
                    <a:pt x="2072062" y="1489074"/>
                  </a:lnTo>
                  <a:lnTo>
                    <a:pt x="2074547" y="1488161"/>
                  </a:lnTo>
                  <a:lnTo>
                    <a:pt x="2076806" y="1487704"/>
                  </a:lnTo>
                  <a:lnTo>
                    <a:pt x="2079518" y="1487476"/>
                  </a:lnTo>
                  <a:close/>
                  <a:moveTo>
                    <a:pt x="1123828" y="1482745"/>
                  </a:moveTo>
                  <a:lnTo>
                    <a:pt x="1127893" y="1483659"/>
                  </a:lnTo>
                  <a:lnTo>
                    <a:pt x="1131281" y="1484799"/>
                  </a:lnTo>
                  <a:lnTo>
                    <a:pt x="1134218" y="1485941"/>
                  </a:lnTo>
                  <a:lnTo>
                    <a:pt x="1136928" y="1487766"/>
                  </a:lnTo>
                  <a:lnTo>
                    <a:pt x="1139413" y="1490049"/>
                  </a:lnTo>
                  <a:lnTo>
                    <a:pt x="1141671" y="1492104"/>
                  </a:lnTo>
                  <a:lnTo>
                    <a:pt x="1143704" y="1494386"/>
                  </a:lnTo>
                  <a:lnTo>
                    <a:pt x="1145285" y="1497126"/>
                  </a:lnTo>
                  <a:lnTo>
                    <a:pt x="1146414" y="1499865"/>
                  </a:lnTo>
                  <a:lnTo>
                    <a:pt x="1147544" y="1502604"/>
                  </a:lnTo>
                  <a:lnTo>
                    <a:pt x="1148447" y="1505573"/>
                  </a:lnTo>
                  <a:lnTo>
                    <a:pt x="1148899" y="1508311"/>
                  </a:lnTo>
                  <a:lnTo>
                    <a:pt x="1149351" y="1511279"/>
                  </a:lnTo>
                  <a:lnTo>
                    <a:pt x="1149351" y="1514245"/>
                  </a:lnTo>
                  <a:lnTo>
                    <a:pt x="1149125" y="1516985"/>
                  </a:lnTo>
                  <a:lnTo>
                    <a:pt x="1148899" y="1519725"/>
                  </a:lnTo>
                  <a:lnTo>
                    <a:pt x="1148447" y="1522007"/>
                  </a:lnTo>
                  <a:lnTo>
                    <a:pt x="1147770" y="1524290"/>
                  </a:lnTo>
                  <a:lnTo>
                    <a:pt x="1147092" y="1526573"/>
                  </a:lnTo>
                  <a:lnTo>
                    <a:pt x="1146189" y="1528628"/>
                  </a:lnTo>
                  <a:lnTo>
                    <a:pt x="1144156" y="1532509"/>
                  </a:lnTo>
                  <a:lnTo>
                    <a:pt x="1141671" y="1535933"/>
                  </a:lnTo>
                  <a:lnTo>
                    <a:pt x="1138735" y="1538900"/>
                  </a:lnTo>
                  <a:lnTo>
                    <a:pt x="1135573" y="1541410"/>
                  </a:lnTo>
                  <a:lnTo>
                    <a:pt x="1131959" y="1543237"/>
                  </a:lnTo>
                  <a:lnTo>
                    <a:pt x="1128571" y="1544835"/>
                  </a:lnTo>
                  <a:lnTo>
                    <a:pt x="1124731" y="1545976"/>
                  </a:lnTo>
                  <a:lnTo>
                    <a:pt x="1120666" y="1546204"/>
                  </a:lnTo>
                  <a:lnTo>
                    <a:pt x="1117052" y="1545976"/>
                  </a:lnTo>
                  <a:lnTo>
                    <a:pt x="1113212" y="1545519"/>
                  </a:lnTo>
                  <a:lnTo>
                    <a:pt x="1111405" y="1544607"/>
                  </a:lnTo>
                  <a:lnTo>
                    <a:pt x="1109598" y="1543922"/>
                  </a:lnTo>
                  <a:lnTo>
                    <a:pt x="1107791" y="1543008"/>
                  </a:lnTo>
                  <a:lnTo>
                    <a:pt x="1106210" y="1542095"/>
                  </a:lnTo>
                  <a:lnTo>
                    <a:pt x="1104629" y="1540726"/>
                  </a:lnTo>
                  <a:lnTo>
                    <a:pt x="1102822" y="1539128"/>
                  </a:lnTo>
                  <a:lnTo>
                    <a:pt x="1101467" y="1537530"/>
                  </a:lnTo>
                  <a:lnTo>
                    <a:pt x="1099886" y="1535933"/>
                  </a:lnTo>
                  <a:lnTo>
                    <a:pt x="1098757" y="1534107"/>
                  </a:lnTo>
                  <a:lnTo>
                    <a:pt x="1097627" y="1532051"/>
                  </a:lnTo>
                  <a:lnTo>
                    <a:pt x="1096498" y="1530225"/>
                  </a:lnTo>
                  <a:lnTo>
                    <a:pt x="1095821" y="1528171"/>
                  </a:lnTo>
                  <a:lnTo>
                    <a:pt x="1094465" y="1523834"/>
                  </a:lnTo>
                  <a:lnTo>
                    <a:pt x="1093788" y="1519497"/>
                  </a:lnTo>
                  <a:lnTo>
                    <a:pt x="1093788" y="1514931"/>
                  </a:lnTo>
                  <a:lnTo>
                    <a:pt x="1094014" y="1510822"/>
                  </a:lnTo>
                  <a:lnTo>
                    <a:pt x="1094917" y="1506257"/>
                  </a:lnTo>
                  <a:lnTo>
                    <a:pt x="1096272" y="1502148"/>
                  </a:lnTo>
                  <a:lnTo>
                    <a:pt x="1098079" y="1498038"/>
                  </a:lnTo>
                  <a:lnTo>
                    <a:pt x="1100564" y="1494616"/>
                  </a:lnTo>
                  <a:lnTo>
                    <a:pt x="1103274" y="1491191"/>
                  </a:lnTo>
                  <a:lnTo>
                    <a:pt x="1104855" y="1490049"/>
                  </a:lnTo>
                  <a:lnTo>
                    <a:pt x="1106662" y="1488451"/>
                  </a:lnTo>
                  <a:lnTo>
                    <a:pt x="1108469" y="1487309"/>
                  </a:lnTo>
                  <a:lnTo>
                    <a:pt x="1110276" y="1486169"/>
                  </a:lnTo>
                  <a:lnTo>
                    <a:pt x="1112535" y="1485256"/>
                  </a:lnTo>
                  <a:lnTo>
                    <a:pt x="1114567" y="1484343"/>
                  </a:lnTo>
                  <a:lnTo>
                    <a:pt x="1116600" y="1483886"/>
                  </a:lnTo>
                  <a:lnTo>
                    <a:pt x="1118859" y="1483429"/>
                  </a:lnTo>
                  <a:lnTo>
                    <a:pt x="1121343" y="1483202"/>
                  </a:lnTo>
                  <a:lnTo>
                    <a:pt x="1123828" y="1482745"/>
                  </a:lnTo>
                  <a:close/>
                  <a:moveTo>
                    <a:pt x="3406549" y="1479517"/>
                  </a:moveTo>
                  <a:lnTo>
                    <a:pt x="3408363" y="1479517"/>
                  </a:lnTo>
                  <a:lnTo>
                    <a:pt x="3410177" y="1480195"/>
                  </a:lnTo>
                  <a:lnTo>
                    <a:pt x="3411992" y="1481099"/>
                  </a:lnTo>
                  <a:lnTo>
                    <a:pt x="3413579" y="1482454"/>
                  </a:lnTo>
                  <a:lnTo>
                    <a:pt x="3415167" y="1484262"/>
                  </a:lnTo>
                  <a:lnTo>
                    <a:pt x="3416527" y="1486069"/>
                  </a:lnTo>
                  <a:lnTo>
                    <a:pt x="3417888" y="1488102"/>
                  </a:lnTo>
                  <a:lnTo>
                    <a:pt x="3419022" y="1490361"/>
                  </a:lnTo>
                  <a:lnTo>
                    <a:pt x="3420156" y="1492847"/>
                  </a:lnTo>
                  <a:lnTo>
                    <a:pt x="3421970" y="1498043"/>
                  </a:lnTo>
                  <a:lnTo>
                    <a:pt x="3423331" y="1503465"/>
                  </a:lnTo>
                  <a:lnTo>
                    <a:pt x="3424011" y="1508887"/>
                  </a:lnTo>
                  <a:lnTo>
                    <a:pt x="3424238" y="1513406"/>
                  </a:lnTo>
                  <a:lnTo>
                    <a:pt x="3424238" y="1517472"/>
                  </a:lnTo>
                  <a:lnTo>
                    <a:pt x="3424011" y="1521313"/>
                  </a:lnTo>
                  <a:lnTo>
                    <a:pt x="3423558" y="1525379"/>
                  </a:lnTo>
                  <a:lnTo>
                    <a:pt x="3423104" y="1528769"/>
                  </a:lnTo>
                  <a:lnTo>
                    <a:pt x="3421970" y="1531705"/>
                  </a:lnTo>
                  <a:lnTo>
                    <a:pt x="3420836" y="1534643"/>
                  </a:lnTo>
                  <a:lnTo>
                    <a:pt x="3419702" y="1537354"/>
                  </a:lnTo>
                  <a:lnTo>
                    <a:pt x="3418115" y="1539387"/>
                  </a:lnTo>
                  <a:lnTo>
                    <a:pt x="3416527" y="1540969"/>
                  </a:lnTo>
                  <a:lnTo>
                    <a:pt x="3414713" y="1541872"/>
                  </a:lnTo>
                  <a:lnTo>
                    <a:pt x="3412899" y="1542776"/>
                  </a:lnTo>
                  <a:lnTo>
                    <a:pt x="3411084" y="1543002"/>
                  </a:lnTo>
                  <a:lnTo>
                    <a:pt x="3408817" y="1542550"/>
                  </a:lnTo>
                  <a:lnTo>
                    <a:pt x="3407002" y="1541647"/>
                  </a:lnTo>
                  <a:lnTo>
                    <a:pt x="3404961" y="1540065"/>
                  </a:lnTo>
                  <a:lnTo>
                    <a:pt x="3403600" y="1538709"/>
                  </a:lnTo>
                  <a:lnTo>
                    <a:pt x="3402693" y="1537579"/>
                  </a:lnTo>
                  <a:lnTo>
                    <a:pt x="3400652" y="1534416"/>
                  </a:lnTo>
                  <a:lnTo>
                    <a:pt x="3398838" y="1530802"/>
                  </a:lnTo>
                  <a:lnTo>
                    <a:pt x="3397250" y="1526736"/>
                  </a:lnTo>
                  <a:lnTo>
                    <a:pt x="3395890" y="1522443"/>
                  </a:lnTo>
                  <a:lnTo>
                    <a:pt x="3394982" y="1517699"/>
                  </a:lnTo>
                  <a:lnTo>
                    <a:pt x="3394302" y="1512954"/>
                  </a:lnTo>
                  <a:lnTo>
                    <a:pt x="3394075" y="1508435"/>
                  </a:lnTo>
                  <a:lnTo>
                    <a:pt x="3394075" y="1503691"/>
                  </a:lnTo>
                  <a:lnTo>
                    <a:pt x="3394529" y="1498947"/>
                  </a:lnTo>
                  <a:lnTo>
                    <a:pt x="3394982" y="1494654"/>
                  </a:lnTo>
                  <a:lnTo>
                    <a:pt x="3396116" y="1490588"/>
                  </a:lnTo>
                  <a:lnTo>
                    <a:pt x="3397704" y="1486973"/>
                  </a:lnTo>
                  <a:lnTo>
                    <a:pt x="3398384" y="1485391"/>
                  </a:lnTo>
                  <a:lnTo>
                    <a:pt x="3399518" y="1483810"/>
                  </a:lnTo>
                  <a:lnTo>
                    <a:pt x="3400652" y="1482680"/>
                  </a:lnTo>
                  <a:lnTo>
                    <a:pt x="3401786" y="1481551"/>
                  </a:lnTo>
                  <a:lnTo>
                    <a:pt x="3403147" y="1480421"/>
                  </a:lnTo>
                  <a:lnTo>
                    <a:pt x="3404508" y="1479743"/>
                  </a:lnTo>
                  <a:lnTo>
                    <a:pt x="3406549" y="1479517"/>
                  </a:lnTo>
                  <a:close/>
                  <a:moveTo>
                    <a:pt x="15875" y="1478003"/>
                  </a:moveTo>
                  <a:lnTo>
                    <a:pt x="16102" y="1478003"/>
                  </a:lnTo>
                  <a:lnTo>
                    <a:pt x="16329" y="1478452"/>
                  </a:lnTo>
                  <a:lnTo>
                    <a:pt x="17009" y="1481143"/>
                  </a:lnTo>
                  <a:lnTo>
                    <a:pt x="17463" y="1485179"/>
                  </a:lnTo>
                  <a:lnTo>
                    <a:pt x="17463" y="1490110"/>
                  </a:lnTo>
                  <a:lnTo>
                    <a:pt x="17463" y="1490111"/>
                  </a:lnTo>
                  <a:lnTo>
                    <a:pt x="17463" y="1495491"/>
                  </a:lnTo>
                  <a:lnTo>
                    <a:pt x="16782" y="1507374"/>
                  </a:lnTo>
                  <a:lnTo>
                    <a:pt x="16102" y="1518811"/>
                  </a:lnTo>
                  <a:lnTo>
                    <a:pt x="15195" y="1524190"/>
                  </a:lnTo>
                  <a:lnTo>
                    <a:pt x="14288" y="1531590"/>
                  </a:lnTo>
                  <a:lnTo>
                    <a:pt x="13834" y="1535177"/>
                  </a:lnTo>
                  <a:lnTo>
                    <a:pt x="12927" y="1538092"/>
                  </a:lnTo>
                  <a:lnTo>
                    <a:pt x="12246" y="1540558"/>
                  </a:lnTo>
                  <a:lnTo>
                    <a:pt x="11566" y="1541231"/>
                  </a:lnTo>
                  <a:lnTo>
                    <a:pt x="11339" y="1541455"/>
                  </a:lnTo>
                  <a:lnTo>
                    <a:pt x="10886" y="1541231"/>
                  </a:lnTo>
                  <a:lnTo>
                    <a:pt x="10659" y="1540784"/>
                  </a:lnTo>
                  <a:lnTo>
                    <a:pt x="9978" y="1538765"/>
                  </a:lnTo>
                  <a:lnTo>
                    <a:pt x="9752" y="1535626"/>
                  </a:lnTo>
                  <a:lnTo>
                    <a:pt x="9525" y="1531590"/>
                  </a:lnTo>
                  <a:lnTo>
                    <a:pt x="9752" y="1521724"/>
                  </a:lnTo>
                  <a:lnTo>
                    <a:pt x="10432" y="1510289"/>
                  </a:lnTo>
                  <a:lnTo>
                    <a:pt x="11339" y="1498855"/>
                  </a:lnTo>
                  <a:lnTo>
                    <a:pt x="12700" y="1488765"/>
                  </a:lnTo>
                  <a:lnTo>
                    <a:pt x="13380" y="1484731"/>
                  </a:lnTo>
                  <a:lnTo>
                    <a:pt x="14288" y="1481367"/>
                  </a:lnTo>
                  <a:lnTo>
                    <a:pt x="14968" y="1479124"/>
                  </a:lnTo>
                  <a:lnTo>
                    <a:pt x="15195" y="1478227"/>
                  </a:lnTo>
                  <a:lnTo>
                    <a:pt x="15875" y="1478003"/>
                  </a:lnTo>
                  <a:close/>
                  <a:moveTo>
                    <a:pt x="2269547" y="1476367"/>
                  </a:moveTo>
                  <a:lnTo>
                    <a:pt x="2273873" y="1476596"/>
                  </a:lnTo>
                  <a:lnTo>
                    <a:pt x="2277515" y="1477055"/>
                  </a:lnTo>
                  <a:lnTo>
                    <a:pt x="2280930" y="1478200"/>
                  </a:lnTo>
                  <a:lnTo>
                    <a:pt x="2283890" y="1479347"/>
                  </a:lnTo>
                  <a:lnTo>
                    <a:pt x="2286850" y="1480951"/>
                  </a:lnTo>
                  <a:lnTo>
                    <a:pt x="2289582" y="1482784"/>
                  </a:lnTo>
                  <a:lnTo>
                    <a:pt x="2291858" y="1485304"/>
                  </a:lnTo>
                  <a:lnTo>
                    <a:pt x="2293907" y="1487596"/>
                  </a:lnTo>
                  <a:lnTo>
                    <a:pt x="2295729" y="1489887"/>
                  </a:lnTo>
                  <a:lnTo>
                    <a:pt x="2297322" y="1492636"/>
                  </a:lnTo>
                  <a:lnTo>
                    <a:pt x="2298916" y="1495616"/>
                  </a:lnTo>
                  <a:lnTo>
                    <a:pt x="2300054" y="1498137"/>
                  </a:lnTo>
                  <a:lnTo>
                    <a:pt x="2300737" y="1501115"/>
                  </a:lnTo>
                  <a:lnTo>
                    <a:pt x="2301193" y="1503866"/>
                  </a:lnTo>
                  <a:lnTo>
                    <a:pt x="2301648" y="1506615"/>
                  </a:lnTo>
                  <a:lnTo>
                    <a:pt x="2301876" y="1509136"/>
                  </a:lnTo>
                  <a:lnTo>
                    <a:pt x="2301648" y="1511656"/>
                  </a:lnTo>
                  <a:lnTo>
                    <a:pt x="2301193" y="1513948"/>
                  </a:lnTo>
                  <a:lnTo>
                    <a:pt x="2300965" y="1516468"/>
                  </a:lnTo>
                  <a:lnTo>
                    <a:pt x="2300282" y="1518531"/>
                  </a:lnTo>
                  <a:lnTo>
                    <a:pt x="2299827" y="1520593"/>
                  </a:lnTo>
                  <a:lnTo>
                    <a:pt x="2298916" y="1522656"/>
                  </a:lnTo>
                  <a:lnTo>
                    <a:pt x="2296867" y="1526322"/>
                  </a:lnTo>
                  <a:lnTo>
                    <a:pt x="2294135" y="1529759"/>
                  </a:lnTo>
                  <a:lnTo>
                    <a:pt x="2291403" y="1532738"/>
                  </a:lnTo>
                  <a:lnTo>
                    <a:pt x="2287988" y="1535029"/>
                  </a:lnTo>
                  <a:lnTo>
                    <a:pt x="2284573" y="1537321"/>
                  </a:lnTo>
                  <a:lnTo>
                    <a:pt x="2280930" y="1538466"/>
                  </a:lnTo>
                  <a:lnTo>
                    <a:pt x="2276832" y="1539612"/>
                  </a:lnTo>
                  <a:lnTo>
                    <a:pt x="2272962" y="1539841"/>
                  </a:lnTo>
                  <a:lnTo>
                    <a:pt x="2268864" y="1539612"/>
                  </a:lnTo>
                  <a:lnTo>
                    <a:pt x="2266587" y="1539383"/>
                  </a:lnTo>
                  <a:lnTo>
                    <a:pt x="2264766" y="1538696"/>
                  </a:lnTo>
                  <a:lnTo>
                    <a:pt x="2262717" y="1538008"/>
                  </a:lnTo>
                  <a:lnTo>
                    <a:pt x="2260896" y="1537321"/>
                  </a:lnTo>
                  <a:lnTo>
                    <a:pt x="2258847" y="1536175"/>
                  </a:lnTo>
                  <a:lnTo>
                    <a:pt x="2257025" y="1534800"/>
                  </a:lnTo>
                  <a:lnTo>
                    <a:pt x="2255204" y="1533425"/>
                  </a:lnTo>
                  <a:lnTo>
                    <a:pt x="2253383" y="1532050"/>
                  </a:lnTo>
                  <a:lnTo>
                    <a:pt x="2251789" y="1530446"/>
                  </a:lnTo>
                  <a:lnTo>
                    <a:pt x="2250195" y="1528613"/>
                  </a:lnTo>
                  <a:lnTo>
                    <a:pt x="2248829" y="1526550"/>
                  </a:lnTo>
                  <a:lnTo>
                    <a:pt x="2247463" y="1524717"/>
                  </a:lnTo>
                  <a:lnTo>
                    <a:pt x="2245642" y="1520822"/>
                  </a:lnTo>
                  <a:lnTo>
                    <a:pt x="2244048" y="1516698"/>
                  </a:lnTo>
                  <a:lnTo>
                    <a:pt x="2243365" y="1512114"/>
                  </a:lnTo>
                  <a:lnTo>
                    <a:pt x="2243138" y="1507990"/>
                  </a:lnTo>
                  <a:lnTo>
                    <a:pt x="2243365" y="1503407"/>
                  </a:lnTo>
                  <a:lnTo>
                    <a:pt x="2244048" y="1499282"/>
                  </a:lnTo>
                  <a:lnTo>
                    <a:pt x="2245414" y="1494928"/>
                  </a:lnTo>
                  <a:lnTo>
                    <a:pt x="2247236" y="1491033"/>
                  </a:lnTo>
                  <a:lnTo>
                    <a:pt x="2248374" y="1489199"/>
                  </a:lnTo>
                  <a:lnTo>
                    <a:pt x="2249740" y="1487366"/>
                  </a:lnTo>
                  <a:lnTo>
                    <a:pt x="2250878" y="1485762"/>
                  </a:lnTo>
                  <a:lnTo>
                    <a:pt x="2252472" y="1484158"/>
                  </a:lnTo>
                  <a:lnTo>
                    <a:pt x="2254293" y="1482554"/>
                  </a:lnTo>
                  <a:lnTo>
                    <a:pt x="2256115" y="1481180"/>
                  </a:lnTo>
                  <a:lnTo>
                    <a:pt x="2257936" y="1480263"/>
                  </a:lnTo>
                  <a:lnTo>
                    <a:pt x="2260213" y="1479117"/>
                  </a:lnTo>
                  <a:lnTo>
                    <a:pt x="2262262" y="1478200"/>
                  </a:lnTo>
                  <a:lnTo>
                    <a:pt x="2264538" y="1477284"/>
                  </a:lnTo>
                  <a:lnTo>
                    <a:pt x="2267043" y="1476826"/>
                  </a:lnTo>
                  <a:lnTo>
                    <a:pt x="2269547" y="1476367"/>
                  </a:lnTo>
                  <a:close/>
                  <a:moveTo>
                    <a:pt x="2882989" y="1471586"/>
                  </a:moveTo>
                  <a:lnTo>
                    <a:pt x="2886327" y="1471586"/>
                  </a:lnTo>
                  <a:lnTo>
                    <a:pt x="2889443" y="1471814"/>
                  </a:lnTo>
                  <a:lnTo>
                    <a:pt x="2892336" y="1472728"/>
                  </a:lnTo>
                  <a:lnTo>
                    <a:pt x="2894784" y="1473641"/>
                  </a:lnTo>
                  <a:lnTo>
                    <a:pt x="2897455" y="1475240"/>
                  </a:lnTo>
                  <a:lnTo>
                    <a:pt x="2899680" y="1476838"/>
                  </a:lnTo>
                  <a:lnTo>
                    <a:pt x="2901906" y="1478893"/>
                  </a:lnTo>
                  <a:lnTo>
                    <a:pt x="2903686" y="1481405"/>
                  </a:lnTo>
                  <a:lnTo>
                    <a:pt x="2905466" y="1483689"/>
                  </a:lnTo>
                  <a:lnTo>
                    <a:pt x="2906579" y="1485972"/>
                  </a:lnTo>
                  <a:lnTo>
                    <a:pt x="2907915" y="1488941"/>
                  </a:lnTo>
                  <a:lnTo>
                    <a:pt x="2909250" y="1491681"/>
                  </a:lnTo>
                  <a:lnTo>
                    <a:pt x="2909917" y="1494193"/>
                  </a:lnTo>
                  <a:lnTo>
                    <a:pt x="2910808" y="1497161"/>
                  </a:lnTo>
                  <a:lnTo>
                    <a:pt x="2911030" y="1499674"/>
                  </a:lnTo>
                  <a:lnTo>
                    <a:pt x="2911475" y="1502414"/>
                  </a:lnTo>
                  <a:lnTo>
                    <a:pt x="2911475" y="1507209"/>
                  </a:lnTo>
                  <a:lnTo>
                    <a:pt x="2911030" y="1511548"/>
                  </a:lnTo>
                  <a:lnTo>
                    <a:pt x="2910363" y="1515430"/>
                  </a:lnTo>
                  <a:lnTo>
                    <a:pt x="2909027" y="1519312"/>
                  </a:lnTo>
                  <a:lnTo>
                    <a:pt x="2907469" y="1522737"/>
                  </a:lnTo>
                  <a:lnTo>
                    <a:pt x="2905466" y="1525706"/>
                  </a:lnTo>
                  <a:lnTo>
                    <a:pt x="2903241" y="1528446"/>
                  </a:lnTo>
                  <a:lnTo>
                    <a:pt x="2900793" y="1530730"/>
                  </a:lnTo>
                  <a:lnTo>
                    <a:pt x="2898122" y="1532557"/>
                  </a:lnTo>
                  <a:lnTo>
                    <a:pt x="2895229" y="1533927"/>
                  </a:lnTo>
                  <a:lnTo>
                    <a:pt x="2892114" y="1534611"/>
                  </a:lnTo>
                  <a:lnTo>
                    <a:pt x="2888998" y="1535069"/>
                  </a:lnTo>
                  <a:lnTo>
                    <a:pt x="2885882" y="1534611"/>
                  </a:lnTo>
                  <a:lnTo>
                    <a:pt x="2882544" y="1533698"/>
                  </a:lnTo>
                  <a:lnTo>
                    <a:pt x="2879429" y="1532100"/>
                  </a:lnTo>
                  <a:lnTo>
                    <a:pt x="2876535" y="1530045"/>
                  </a:lnTo>
                  <a:lnTo>
                    <a:pt x="2874532" y="1528675"/>
                  </a:lnTo>
                  <a:lnTo>
                    <a:pt x="2873197" y="1527076"/>
                  </a:lnTo>
                  <a:lnTo>
                    <a:pt x="2871862" y="1525249"/>
                  </a:lnTo>
                  <a:lnTo>
                    <a:pt x="2870527" y="1523422"/>
                  </a:lnTo>
                  <a:lnTo>
                    <a:pt x="2868301" y="1519769"/>
                  </a:lnTo>
                  <a:lnTo>
                    <a:pt x="2866521" y="1515430"/>
                  </a:lnTo>
                  <a:lnTo>
                    <a:pt x="2865186" y="1511091"/>
                  </a:lnTo>
                  <a:lnTo>
                    <a:pt x="2864295" y="1506524"/>
                  </a:lnTo>
                  <a:lnTo>
                    <a:pt x="2863850" y="1501957"/>
                  </a:lnTo>
                  <a:lnTo>
                    <a:pt x="2864073" y="1497390"/>
                  </a:lnTo>
                  <a:lnTo>
                    <a:pt x="2864740" y="1492823"/>
                  </a:lnTo>
                  <a:lnTo>
                    <a:pt x="2865631" y="1488712"/>
                  </a:lnTo>
                  <a:lnTo>
                    <a:pt x="2867411" y="1484830"/>
                  </a:lnTo>
                  <a:lnTo>
                    <a:pt x="2868301" y="1483004"/>
                  </a:lnTo>
                  <a:lnTo>
                    <a:pt x="2869414" y="1481177"/>
                  </a:lnTo>
                  <a:lnTo>
                    <a:pt x="2870749" y="1479578"/>
                  </a:lnTo>
                  <a:lnTo>
                    <a:pt x="2872084" y="1477980"/>
                  </a:lnTo>
                  <a:lnTo>
                    <a:pt x="2873642" y="1476382"/>
                  </a:lnTo>
                  <a:lnTo>
                    <a:pt x="2875200" y="1475011"/>
                  </a:lnTo>
                  <a:lnTo>
                    <a:pt x="2876981" y="1473869"/>
                  </a:lnTo>
                  <a:lnTo>
                    <a:pt x="2878983" y="1472956"/>
                  </a:lnTo>
                  <a:lnTo>
                    <a:pt x="2880986" y="1472042"/>
                  </a:lnTo>
                  <a:lnTo>
                    <a:pt x="2882989" y="1471586"/>
                  </a:lnTo>
                  <a:close/>
                  <a:moveTo>
                    <a:pt x="947847" y="1470053"/>
                  </a:moveTo>
                  <a:lnTo>
                    <a:pt x="950331" y="1470053"/>
                  </a:lnTo>
                  <a:lnTo>
                    <a:pt x="953718" y="1470510"/>
                  </a:lnTo>
                  <a:lnTo>
                    <a:pt x="957105" y="1471880"/>
                  </a:lnTo>
                  <a:lnTo>
                    <a:pt x="959815" y="1473250"/>
                  </a:lnTo>
                  <a:lnTo>
                    <a:pt x="962299" y="1475075"/>
                  </a:lnTo>
                  <a:lnTo>
                    <a:pt x="964557" y="1477130"/>
                  </a:lnTo>
                  <a:lnTo>
                    <a:pt x="966589" y="1479184"/>
                  </a:lnTo>
                  <a:lnTo>
                    <a:pt x="968170" y="1481924"/>
                  </a:lnTo>
                  <a:lnTo>
                    <a:pt x="969751" y="1484663"/>
                  </a:lnTo>
                  <a:lnTo>
                    <a:pt x="970880" y="1487174"/>
                  </a:lnTo>
                  <a:lnTo>
                    <a:pt x="971783" y="1490142"/>
                  </a:lnTo>
                  <a:lnTo>
                    <a:pt x="972235" y="1492881"/>
                  </a:lnTo>
                  <a:lnTo>
                    <a:pt x="972912" y="1495849"/>
                  </a:lnTo>
                  <a:lnTo>
                    <a:pt x="973138" y="1498816"/>
                  </a:lnTo>
                  <a:lnTo>
                    <a:pt x="973138" y="1501556"/>
                  </a:lnTo>
                  <a:lnTo>
                    <a:pt x="972912" y="1504523"/>
                  </a:lnTo>
                  <a:lnTo>
                    <a:pt x="972686" y="1507263"/>
                  </a:lnTo>
                  <a:lnTo>
                    <a:pt x="971331" y="1511828"/>
                  </a:lnTo>
                  <a:lnTo>
                    <a:pt x="969751" y="1516164"/>
                  </a:lnTo>
                  <a:lnTo>
                    <a:pt x="967718" y="1520045"/>
                  </a:lnTo>
                  <a:lnTo>
                    <a:pt x="965234" y="1523469"/>
                  </a:lnTo>
                  <a:lnTo>
                    <a:pt x="962525" y="1526665"/>
                  </a:lnTo>
                  <a:lnTo>
                    <a:pt x="959363" y="1528948"/>
                  </a:lnTo>
                  <a:lnTo>
                    <a:pt x="956202" y="1530774"/>
                  </a:lnTo>
                  <a:lnTo>
                    <a:pt x="952589" y="1532372"/>
                  </a:lnTo>
                  <a:lnTo>
                    <a:pt x="949202" y="1533285"/>
                  </a:lnTo>
                  <a:lnTo>
                    <a:pt x="945589" y="1533514"/>
                  </a:lnTo>
                  <a:lnTo>
                    <a:pt x="941976" y="1533285"/>
                  </a:lnTo>
                  <a:lnTo>
                    <a:pt x="938589" y="1532372"/>
                  </a:lnTo>
                  <a:lnTo>
                    <a:pt x="936782" y="1531687"/>
                  </a:lnTo>
                  <a:lnTo>
                    <a:pt x="935202" y="1530774"/>
                  </a:lnTo>
                  <a:lnTo>
                    <a:pt x="933395" y="1529861"/>
                  </a:lnTo>
                  <a:lnTo>
                    <a:pt x="931814" y="1528719"/>
                  </a:lnTo>
                  <a:lnTo>
                    <a:pt x="930234" y="1527350"/>
                  </a:lnTo>
                  <a:lnTo>
                    <a:pt x="928879" y="1525752"/>
                  </a:lnTo>
                  <a:lnTo>
                    <a:pt x="927298" y="1524154"/>
                  </a:lnTo>
                  <a:lnTo>
                    <a:pt x="926169" y="1522327"/>
                  </a:lnTo>
                  <a:lnTo>
                    <a:pt x="925040" y="1520501"/>
                  </a:lnTo>
                  <a:lnTo>
                    <a:pt x="923911" y="1518448"/>
                  </a:lnTo>
                  <a:lnTo>
                    <a:pt x="922330" y="1514566"/>
                  </a:lnTo>
                  <a:lnTo>
                    <a:pt x="921427" y="1510001"/>
                  </a:lnTo>
                  <a:lnTo>
                    <a:pt x="920750" y="1505892"/>
                  </a:lnTo>
                  <a:lnTo>
                    <a:pt x="920750" y="1501326"/>
                  </a:lnTo>
                  <a:lnTo>
                    <a:pt x="921201" y="1496990"/>
                  </a:lnTo>
                  <a:lnTo>
                    <a:pt x="922105" y="1492652"/>
                  </a:lnTo>
                  <a:lnTo>
                    <a:pt x="923685" y="1488544"/>
                  </a:lnTo>
                  <a:lnTo>
                    <a:pt x="925492" y="1484663"/>
                  </a:lnTo>
                  <a:lnTo>
                    <a:pt x="927976" y="1481239"/>
                  </a:lnTo>
                  <a:lnTo>
                    <a:pt x="930685" y="1478044"/>
                  </a:lnTo>
                  <a:lnTo>
                    <a:pt x="932266" y="1476446"/>
                  </a:lnTo>
                  <a:lnTo>
                    <a:pt x="933847" y="1475075"/>
                  </a:lnTo>
                  <a:lnTo>
                    <a:pt x="935653" y="1473935"/>
                  </a:lnTo>
                  <a:lnTo>
                    <a:pt x="937460" y="1473022"/>
                  </a:lnTo>
                  <a:lnTo>
                    <a:pt x="939266" y="1471880"/>
                  </a:lnTo>
                  <a:lnTo>
                    <a:pt x="941298" y="1471195"/>
                  </a:lnTo>
                  <a:lnTo>
                    <a:pt x="943557" y="1470510"/>
                  </a:lnTo>
                  <a:lnTo>
                    <a:pt x="945589" y="1470283"/>
                  </a:lnTo>
                  <a:lnTo>
                    <a:pt x="947847" y="1470053"/>
                  </a:lnTo>
                  <a:close/>
                  <a:moveTo>
                    <a:pt x="3232733" y="1465235"/>
                  </a:moveTo>
                  <a:lnTo>
                    <a:pt x="3235213" y="1465689"/>
                  </a:lnTo>
                  <a:lnTo>
                    <a:pt x="3237467" y="1466142"/>
                  </a:lnTo>
                  <a:lnTo>
                    <a:pt x="3239721" y="1467275"/>
                  </a:lnTo>
                  <a:lnTo>
                    <a:pt x="3241750" y="1468410"/>
                  </a:lnTo>
                  <a:lnTo>
                    <a:pt x="3243554" y="1470223"/>
                  </a:lnTo>
                  <a:lnTo>
                    <a:pt x="3245357" y="1472037"/>
                  </a:lnTo>
                  <a:lnTo>
                    <a:pt x="3246936" y="1474304"/>
                  </a:lnTo>
                  <a:lnTo>
                    <a:pt x="3248288" y="1476572"/>
                  </a:lnTo>
                  <a:lnTo>
                    <a:pt x="3249415" y="1479065"/>
                  </a:lnTo>
                  <a:lnTo>
                    <a:pt x="3250768" y="1481786"/>
                  </a:lnTo>
                  <a:lnTo>
                    <a:pt x="3251895" y="1484507"/>
                  </a:lnTo>
                  <a:lnTo>
                    <a:pt x="3252572" y="1487001"/>
                  </a:lnTo>
                  <a:lnTo>
                    <a:pt x="3253248" y="1489948"/>
                  </a:lnTo>
                  <a:lnTo>
                    <a:pt x="3254150" y="1495163"/>
                  </a:lnTo>
                  <a:lnTo>
                    <a:pt x="3254375" y="1499471"/>
                  </a:lnTo>
                  <a:lnTo>
                    <a:pt x="3254150" y="1503779"/>
                  </a:lnTo>
                  <a:lnTo>
                    <a:pt x="3253924" y="1507860"/>
                  </a:lnTo>
                  <a:lnTo>
                    <a:pt x="3253248" y="1511487"/>
                  </a:lnTo>
                  <a:lnTo>
                    <a:pt x="3252121" y="1514889"/>
                  </a:lnTo>
                  <a:lnTo>
                    <a:pt x="3250768" y="1518062"/>
                  </a:lnTo>
                  <a:lnTo>
                    <a:pt x="3249415" y="1521010"/>
                  </a:lnTo>
                  <a:lnTo>
                    <a:pt x="3247612" y="1523277"/>
                  </a:lnTo>
                  <a:lnTo>
                    <a:pt x="3245808" y="1525318"/>
                  </a:lnTo>
                  <a:lnTo>
                    <a:pt x="3243779" y="1526905"/>
                  </a:lnTo>
                  <a:lnTo>
                    <a:pt x="3241525" y="1528038"/>
                  </a:lnTo>
                  <a:lnTo>
                    <a:pt x="3239045" y="1528492"/>
                  </a:lnTo>
                  <a:lnTo>
                    <a:pt x="3236791" y="1528719"/>
                  </a:lnTo>
                  <a:lnTo>
                    <a:pt x="3234085" y="1528266"/>
                  </a:lnTo>
                  <a:lnTo>
                    <a:pt x="3231831" y="1527131"/>
                  </a:lnTo>
                  <a:lnTo>
                    <a:pt x="3229351" y="1525545"/>
                  </a:lnTo>
                  <a:lnTo>
                    <a:pt x="3227773" y="1524638"/>
                  </a:lnTo>
                  <a:lnTo>
                    <a:pt x="3226420" y="1523051"/>
                  </a:lnTo>
                  <a:lnTo>
                    <a:pt x="3223715" y="1519876"/>
                  </a:lnTo>
                  <a:lnTo>
                    <a:pt x="3221686" y="1516248"/>
                  </a:lnTo>
                  <a:lnTo>
                    <a:pt x="3219882" y="1512168"/>
                  </a:lnTo>
                  <a:lnTo>
                    <a:pt x="3218304" y="1507860"/>
                  </a:lnTo>
                  <a:lnTo>
                    <a:pt x="3217402" y="1503099"/>
                  </a:lnTo>
                  <a:lnTo>
                    <a:pt x="3216501" y="1498564"/>
                  </a:lnTo>
                  <a:lnTo>
                    <a:pt x="3216275" y="1493576"/>
                  </a:lnTo>
                  <a:lnTo>
                    <a:pt x="3216501" y="1488815"/>
                  </a:lnTo>
                  <a:lnTo>
                    <a:pt x="3216952" y="1484507"/>
                  </a:lnTo>
                  <a:lnTo>
                    <a:pt x="3218079" y="1480199"/>
                  </a:lnTo>
                  <a:lnTo>
                    <a:pt x="3219431" y="1476118"/>
                  </a:lnTo>
                  <a:lnTo>
                    <a:pt x="3220333" y="1474304"/>
                  </a:lnTo>
                  <a:lnTo>
                    <a:pt x="3221460" y="1472717"/>
                  </a:lnTo>
                  <a:lnTo>
                    <a:pt x="3222588" y="1471130"/>
                  </a:lnTo>
                  <a:lnTo>
                    <a:pt x="3223715" y="1469543"/>
                  </a:lnTo>
                  <a:lnTo>
                    <a:pt x="3225068" y="1468182"/>
                  </a:lnTo>
                  <a:lnTo>
                    <a:pt x="3226646" y="1467275"/>
                  </a:lnTo>
                  <a:lnTo>
                    <a:pt x="3228449" y="1466368"/>
                  </a:lnTo>
                  <a:lnTo>
                    <a:pt x="3230027" y="1465689"/>
                  </a:lnTo>
                  <a:lnTo>
                    <a:pt x="3232733" y="1465235"/>
                  </a:lnTo>
                  <a:close/>
                  <a:moveTo>
                    <a:pt x="2451485" y="1462084"/>
                  </a:moveTo>
                  <a:lnTo>
                    <a:pt x="2455293" y="1462084"/>
                  </a:lnTo>
                  <a:lnTo>
                    <a:pt x="2458654" y="1462541"/>
                  </a:lnTo>
                  <a:lnTo>
                    <a:pt x="2462015" y="1463454"/>
                  </a:lnTo>
                  <a:lnTo>
                    <a:pt x="2465151" y="1464824"/>
                  </a:lnTo>
                  <a:lnTo>
                    <a:pt x="2468064" y="1466194"/>
                  </a:lnTo>
                  <a:lnTo>
                    <a:pt x="2470528" y="1468249"/>
                  </a:lnTo>
                  <a:lnTo>
                    <a:pt x="2472769" y="1470304"/>
                  </a:lnTo>
                  <a:lnTo>
                    <a:pt x="2474785" y="1472587"/>
                  </a:lnTo>
                  <a:lnTo>
                    <a:pt x="2476578" y="1474870"/>
                  </a:lnTo>
                  <a:lnTo>
                    <a:pt x="2478146" y="1477610"/>
                  </a:lnTo>
                  <a:lnTo>
                    <a:pt x="2479490" y="1480578"/>
                  </a:lnTo>
                  <a:lnTo>
                    <a:pt x="2480610" y="1483090"/>
                  </a:lnTo>
                  <a:lnTo>
                    <a:pt x="2481506" y="1486058"/>
                  </a:lnTo>
                  <a:lnTo>
                    <a:pt x="2482179" y="1488798"/>
                  </a:lnTo>
                  <a:lnTo>
                    <a:pt x="2482403" y="1491538"/>
                  </a:lnTo>
                  <a:lnTo>
                    <a:pt x="2482851" y="1494278"/>
                  </a:lnTo>
                  <a:lnTo>
                    <a:pt x="2482851" y="1496790"/>
                  </a:lnTo>
                  <a:lnTo>
                    <a:pt x="2482403" y="1499073"/>
                  </a:lnTo>
                  <a:lnTo>
                    <a:pt x="2482179" y="1501585"/>
                  </a:lnTo>
                  <a:lnTo>
                    <a:pt x="2481731" y="1503639"/>
                  </a:lnTo>
                  <a:lnTo>
                    <a:pt x="2480386" y="1507749"/>
                  </a:lnTo>
                  <a:lnTo>
                    <a:pt x="2478594" y="1511859"/>
                  </a:lnTo>
                  <a:lnTo>
                    <a:pt x="2476353" y="1515284"/>
                  </a:lnTo>
                  <a:lnTo>
                    <a:pt x="2473665" y="1518024"/>
                  </a:lnTo>
                  <a:lnTo>
                    <a:pt x="2470528" y="1520763"/>
                  </a:lnTo>
                  <a:lnTo>
                    <a:pt x="2467616" y="1522590"/>
                  </a:lnTo>
                  <a:lnTo>
                    <a:pt x="2463807" y="1524188"/>
                  </a:lnTo>
                  <a:lnTo>
                    <a:pt x="2460222" y="1525102"/>
                  </a:lnTo>
                  <a:lnTo>
                    <a:pt x="2456638" y="1525559"/>
                  </a:lnTo>
                  <a:lnTo>
                    <a:pt x="2452829" y="1525102"/>
                  </a:lnTo>
                  <a:lnTo>
                    <a:pt x="2450812" y="1524873"/>
                  </a:lnTo>
                  <a:lnTo>
                    <a:pt x="2449020" y="1524417"/>
                  </a:lnTo>
                  <a:lnTo>
                    <a:pt x="2446780" y="1523732"/>
                  </a:lnTo>
                  <a:lnTo>
                    <a:pt x="2444987" y="1522819"/>
                  </a:lnTo>
                  <a:lnTo>
                    <a:pt x="2443195" y="1521677"/>
                  </a:lnTo>
                  <a:lnTo>
                    <a:pt x="2441179" y="1520763"/>
                  </a:lnTo>
                  <a:lnTo>
                    <a:pt x="2439386" y="1519394"/>
                  </a:lnTo>
                  <a:lnTo>
                    <a:pt x="2437818" y="1517795"/>
                  </a:lnTo>
                  <a:lnTo>
                    <a:pt x="2436025" y="1516197"/>
                  </a:lnTo>
                  <a:lnTo>
                    <a:pt x="2434681" y="1514370"/>
                  </a:lnTo>
                  <a:lnTo>
                    <a:pt x="2433113" y="1512544"/>
                  </a:lnTo>
                  <a:lnTo>
                    <a:pt x="2432217" y="1510718"/>
                  </a:lnTo>
                  <a:lnTo>
                    <a:pt x="2430200" y="1506836"/>
                  </a:lnTo>
                  <a:lnTo>
                    <a:pt x="2428632" y="1502498"/>
                  </a:lnTo>
                  <a:lnTo>
                    <a:pt x="2427736" y="1498159"/>
                  </a:lnTo>
                  <a:lnTo>
                    <a:pt x="2427288" y="1493821"/>
                  </a:lnTo>
                  <a:lnTo>
                    <a:pt x="2427288" y="1489483"/>
                  </a:lnTo>
                  <a:lnTo>
                    <a:pt x="2427960" y="1485145"/>
                  </a:lnTo>
                  <a:lnTo>
                    <a:pt x="2429080" y="1481035"/>
                  </a:lnTo>
                  <a:lnTo>
                    <a:pt x="2430872" y="1477153"/>
                  </a:lnTo>
                  <a:lnTo>
                    <a:pt x="2432889" y="1473500"/>
                  </a:lnTo>
                  <a:lnTo>
                    <a:pt x="2434233" y="1471446"/>
                  </a:lnTo>
                  <a:lnTo>
                    <a:pt x="2435577" y="1470075"/>
                  </a:lnTo>
                  <a:lnTo>
                    <a:pt x="2437146" y="1468706"/>
                  </a:lnTo>
                  <a:lnTo>
                    <a:pt x="2438938" y="1467107"/>
                  </a:lnTo>
                  <a:lnTo>
                    <a:pt x="2440730" y="1465965"/>
                  </a:lnTo>
                  <a:lnTo>
                    <a:pt x="2442523" y="1464824"/>
                  </a:lnTo>
                  <a:lnTo>
                    <a:pt x="2444539" y="1463911"/>
                  </a:lnTo>
                  <a:lnTo>
                    <a:pt x="2446780" y="1463226"/>
                  </a:lnTo>
                  <a:lnTo>
                    <a:pt x="2449244" y="1462312"/>
                  </a:lnTo>
                  <a:lnTo>
                    <a:pt x="2451485" y="1462084"/>
                  </a:lnTo>
                  <a:close/>
                  <a:moveTo>
                    <a:pt x="3584645" y="1450944"/>
                  </a:moveTo>
                  <a:lnTo>
                    <a:pt x="3585565" y="1450944"/>
                  </a:lnTo>
                  <a:lnTo>
                    <a:pt x="3586485" y="1451404"/>
                  </a:lnTo>
                  <a:lnTo>
                    <a:pt x="3587636" y="1452554"/>
                  </a:lnTo>
                  <a:lnTo>
                    <a:pt x="3588326" y="1453474"/>
                  </a:lnTo>
                  <a:lnTo>
                    <a:pt x="3589016" y="1455083"/>
                  </a:lnTo>
                  <a:lnTo>
                    <a:pt x="3590627" y="1459222"/>
                  </a:lnTo>
                  <a:lnTo>
                    <a:pt x="3592237" y="1464281"/>
                  </a:lnTo>
                  <a:lnTo>
                    <a:pt x="3593388" y="1469569"/>
                  </a:lnTo>
                  <a:lnTo>
                    <a:pt x="3594308" y="1475088"/>
                  </a:lnTo>
                  <a:lnTo>
                    <a:pt x="3594998" y="1480607"/>
                  </a:lnTo>
                  <a:lnTo>
                    <a:pt x="3595688" y="1488425"/>
                  </a:lnTo>
                  <a:lnTo>
                    <a:pt x="3595688" y="1495783"/>
                  </a:lnTo>
                  <a:lnTo>
                    <a:pt x="3595458" y="1502222"/>
                  </a:lnTo>
                  <a:lnTo>
                    <a:pt x="3594768" y="1507970"/>
                  </a:lnTo>
                  <a:lnTo>
                    <a:pt x="3594308" y="1510039"/>
                  </a:lnTo>
                  <a:lnTo>
                    <a:pt x="3593618" y="1512109"/>
                  </a:lnTo>
                  <a:lnTo>
                    <a:pt x="3593157" y="1513718"/>
                  </a:lnTo>
                  <a:lnTo>
                    <a:pt x="3592237" y="1514868"/>
                  </a:lnTo>
                  <a:lnTo>
                    <a:pt x="3591547" y="1515558"/>
                  </a:lnTo>
                  <a:lnTo>
                    <a:pt x="3590627" y="1516018"/>
                  </a:lnTo>
                  <a:lnTo>
                    <a:pt x="3589936" y="1515788"/>
                  </a:lnTo>
                  <a:lnTo>
                    <a:pt x="3588786" y="1515328"/>
                  </a:lnTo>
                  <a:lnTo>
                    <a:pt x="3588096" y="1514408"/>
                  </a:lnTo>
                  <a:lnTo>
                    <a:pt x="3587636" y="1513718"/>
                  </a:lnTo>
                  <a:lnTo>
                    <a:pt x="3586255" y="1510959"/>
                  </a:lnTo>
                  <a:lnTo>
                    <a:pt x="3584875" y="1507970"/>
                  </a:lnTo>
                  <a:lnTo>
                    <a:pt x="3583724" y="1503831"/>
                  </a:lnTo>
                  <a:lnTo>
                    <a:pt x="3582804" y="1499462"/>
                  </a:lnTo>
                  <a:lnTo>
                    <a:pt x="3581654" y="1494633"/>
                  </a:lnTo>
                  <a:lnTo>
                    <a:pt x="3580964" y="1489575"/>
                  </a:lnTo>
                  <a:lnTo>
                    <a:pt x="3580273" y="1484286"/>
                  </a:lnTo>
                  <a:lnTo>
                    <a:pt x="3580043" y="1478997"/>
                  </a:lnTo>
                  <a:lnTo>
                    <a:pt x="3579813" y="1473938"/>
                  </a:lnTo>
                  <a:lnTo>
                    <a:pt x="3579813" y="1468880"/>
                  </a:lnTo>
                  <a:lnTo>
                    <a:pt x="3580043" y="1464281"/>
                  </a:lnTo>
                  <a:lnTo>
                    <a:pt x="3580734" y="1459912"/>
                  </a:lnTo>
                  <a:lnTo>
                    <a:pt x="3581194" y="1456463"/>
                  </a:lnTo>
                  <a:lnTo>
                    <a:pt x="3582344" y="1453244"/>
                  </a:lnTo>
                  <a:lnTo>
                    <a:pt x="3583034" y="1452324"/>
                  </a:lnTo>
                  <a:lnTo>
                    <a:pt x="3583494" y="1451174"/>
                  </a:lnTo>
                  <a:lnTo>
                    <a:pt x="3584645" y="1450944"/>
                  </a:lnTo>
                  <a:close/>
                  <a:moveTo>
                    <a:pt x="2625570" y="1443040"/>
                  </a:moveTo>
                  <a:lnTo>
                    <a:pt x="2629136" y="1443040"/>
                  </a:lnTo>
                  <a:lnTo>
                    <a:pt x="2632480" y="1443498"/>
                  </a:lnTo>
                  <a:lnTo>
                    <a:pt x="2635601" y="1444415"/>
                  </a:lnTo>
                  <a:lnTo>
                    <a:pt x="2638499" y="1445561"/>
                  </a:lnTo>
                  <a:lnTo>
                    <a:pt x="2641175" y="1447165"/>
                  </a:lnTo>
                  <a:lnTo>
                    <a:pt x="2643627" y="1448998"/>
                  </a:lnTo>
                  <a:lnTo>
                    <a:pt x="2645856" y="1451060"/>
                  </a:lnTo>
                  <a:lnTo>
                    <a:pt x="2647862" y="1453123"/>
                  </a:lnTo>
                  <a:lnTo>
                    <a:pt x="2649646" y="1455872"/>
                  </a:lnTo>
                  <a:lnTo>
                    <a:pt x="2651207" y="1458393"/>
                  </a:lnTo>
                  <a:lnTo>
                    <a:pt x="2652544" y="1461143"/>
                  </a:lnTo>
                  <a:lnTo>
                    <a:pt x="2653659" y="1463664"/>
                  </a:lnTo>
                  <a:lnTo>
                    <a:pt x="2654551" y="1466643"/>
                  </a:lnTo>
                  <a:lnTo>
                    <a:pt x="2655219" y="1469163"/>
                  </a:lnTo>
                  <a:lnTo>
                    <a:pt x="2655665" y="1472142"/>
                  </a:lnTo>
                  <a:lnTo>
                    <a:pt x="2655888" y="1474892"/>
                  </a:lnTo>
                  <a:lnTo>
                    <a:pt x="2655888" y="1479475"/>
                  </a:lnTo>
                  <a:lnTo>
                    <a:pt x="2655219" y="1484058"/>
                  </a:lnTo>
                  <a:lnTo>
                    <a:pt x="2654105" y="1488183"/>
                  </a:lnTo>
                  <a:lnTo>
                    <a:pt x="2652544" y="1492308"/>
                  </a:lnTo>
                  <a:lnTo>
                    <a:pt x="2650537" y="1495745"/>
                  </a:lnTo>
                  <a:lnTo>
                    <a:pt x="2647862" y="1498495"/>
                  </a:lnTo>
                  <a:lnTo>
                    <a:pt x="2645187" y="1501245"/>
                  </a:lnTo>
                  <a:lnTo>
                    <a:pt x="2642289" y="1503307"/>
                  </a:lnTo>
                  <a:lnTo>
                    <a:pt x="2638945" y="1504911"/>
                  </a:lnTo>
                  <a:lnTo>
                    <a:pt x="2635601" y="1506057"/>
                  </a:lnTo>
                  <a:lnTo>
                    <a:pt x="2632034" y="1506515"/>
                  </a:lnTo>
                  <a:lnTo>
                    <a:pt x="2628468" y="1506286"/>
                  </a:lnTo>
                  <a:lnTo>
                    <a:pt x="2626684" y="1506057"/>
                  </a:lnTo>
                  <a:lnTo>
                    <a:pt x="2624901" y="1505369"/>
                  </a:lnTo>
                  <a:lnTo>
                    <a:pt x="2622672" y="1504911"/>
                  </a:lnTo>
                  <a:lnTo>
                    <a:pt x="2620888" y="1503994"/>
                  </a:lnTo>
                  <a:lnTo>
                    <a:pt x="2619551" y="1503307"/>
                  </a:lnTo>
                  <a:lnTo>
                    <a:pt x="2617544" y="1501932"/>
                  </a:lnTo>
                  <a:lnTo>
                    <a:pt x="2615761" y="1500557"/>
                  </a:lnTo>
                  <a:lnTo>
                    <a:pt x="2613977" y="1499411"/>
                  </a:lnTo>
                  <a:lnTo>
                    <a:pt x="2612417" y="1497807"/>
                  </a:lnTo>
                  <a:lnTo>
                    <a:pt x="2611302" y="1495974"/>
                  </a:lnTo>
                  <a:lnTo>
                    <a:pt x="2608627" y="1492308"/>
                  </a:lnTo>
                  <a:lnTo>
                    <a:pt x="2606621" y="1488183"/>
                  </a:lnTo>
                  <a:lnTo>
                    <a:pt x="2605060" y="1484287"/>
                  </a:lnTo>
                  <a:lnTo>
                    <a:pt x="2603946" y="1479704"/>
                  </a:lnTo>
                  <a:lnTo>
                    <a:pt x="2603500" y="1475580"/>
                  </a:lnTo>
                  <a:lnTo>
                    <a:pt x="2603500" y="1475579"/>
                  </a:lnTo>
                  <a:lnTo>
                    <a:pt x="2603500" y="1470997"/>
                  </a:lnTo>
                  <a:lnTo>
                    <a:pt x="2603946" y="1466643"/>
                  </a:lnTo>
                  <a:lnTo>
                    <a:pt x="2604837" y="1462289"/>
                  </a:lnTo>
                  <a:lnTo>
                    <a:pt x="2606398" y="1458393"/>
                  </a:lnTo>
                  <a:lnTo>
                    <a:pt x="2608404" y="1454727"/>
                  </a:lnTo>
                  <a:lnTo>
                    <a:pt x="2609519" y="1453123"/>
                  </a:lnTo>
                  <a:lnTo>
                    <a:pt x="2610633" y="1451519"/>
                  </a:lnTo>
                  <a:lnTo>
                    <a:pt x="2612194" y="1449914"/>
                  </a:lnTo>
                  <a:lnTo>
                    <a:pt x="2613754" y="1448769"/>
                  </a:lnTo>
                  <a:lnTo>
                    <a:pt x="2615315" y="1447394"/>
                  </a:lnTo>
                  <a:lnTo>
                    <a:pt x="2617098" y="1446019"/>
                  </a:lnTo>
                  <a:lnTo>
                    <a:pt x="2618882" y="1445331"/>
                  </a:lnTo>
                  <a:lnTo>
                    <a:pt x="2620888" y="1444186"/>
                  </a:lnTo>
                  <a:lnTo>
                    <a:pt x="2623340" y="1443728"/>
                  </a:lnTo>
                  <a:lnTo>
                    <a:pt x="2625570" y="1443040"/>
                  </a:lnTo>
                  <a:close/>
                  <a:moveTo>
                    <a:pt x="1587960" y="1435115"/>
                  </a:moveTo>
                  <a:lnTo>
                    <a:pt x="1592101" y="1435788"/>
                  </a:lnTo>
                  <a:lnTo>
                    <a:pt x="1596012" y="1436460"/>
                  </a:lnTo>
                  <a:lnTo>
                    <a:pt x="1599694" y="1437806"/>
                  </a:lnTo>
                  <a:lnTo>
                    <a:pt x="1602915" y="1439376"/>
                  </a:lnTo>
                  <a:lnTo>
                    <a:pt x="1606136" y="1441169"/>
                  </a:lnTo>
                  <a:lnTo>
                    <a:pt x="1608436" y="1442963"/>
                  </a:lnTo>
                  <a:lnTo>
                    <a:pt x="1610967" y="1445206"/>
                  </a:lnTo>
                  <a:lnTo>
                    <a:pt x="1613038" y="1447896"/>
                  </a:lnTo>
                  <a:lnTo>
                    <a:pt x="1614648" y="1450363"/>
                  </a:lnTo>
                  <a:lnTo>
                    <a:pt x="1616259" y="1453053"/>
                  </a:lnTo>
                  <a:lnTo>
                    <a:pt x="1617179" y="1455968"/>
                  </a:lnTo>
                  <a:lnTo>
                    <a:pt x="1618099" y="1458434"/>
                  </a:lnTo>
                  <a:lnTo>
                    <a:pt x="1618560" y="1461349"/>
                  </a:lnTo>
                  <a:lnTo>
                    <a:pt x="1619250" y="1464040"/>
                  </a:lnTo>
                  <a:lnTo>
                    <a:pt x="1619250" y="1466731"/>
                  </a:lnTo>
                  <a:lnTo>
                    <a:pt x="1618790" y="1469197"/>
                  </a:lnTo>
                  <a:lnTo>
                    <a:pt x="1618560" y="1471888"/>
                  </a:lnTo>
                  <a:lnTo>
                    <a:pt x="1618099" y="1474130"/>
                  </a:lnTo>
                  <a:lnTo>
                    <a:pt x="1617179" y="1476596"/>
                  </a:lnTo>
                  <a:lnTo>
                    <a:pt x="1616259" y="1478839"/>
                  </a:lnTo>
                  <a:lnTo>
                    <a:pt x="1615108" y="1480857"/>
                  </a:lnTo>
                  <a:lnTo>
                    <a:pt x="1614188" y="1482651"/>
                  </a:lnTo>
                  <a:lnTo>
                    <a:pt x="1612808" y="1484893"/>
                  </a:lnTo>
                  <a:lnTo>
                    <a:pt x="1611197" y="1486238"/>
                  </a:lnTo>
                  <a:lnTo>
                    <a:pt x="1609587" y="1487808"/>
                  </a:lnTo>
                  <a:lnTo>
                    <a:pt x="1607976" y="1489377"/>
                  </a:lnTo>
                  <a:lnTo>
                    <a:pt x="1606136" y="1490946"/>
                  </a:lnTo>
                  <a:lnTo>
                    <a:pt x="1604295" y="1492068"/>
                  </a:lnTo>
                  <a:lnTo>
                    <a:pt x="1600384" y="1494086"/>
                  </a:lnTo>
                  <a:lnTo>
                    <a:pt x="1596012" y="1495656"/>
                  </a:lnTo>
                  <a:lnTo>
                    <a:pt x="1591641" y="1496776"/>
                  </a:lnTo>
                  <a:lnTo>
                    <a:pt x="1587040" y="1497001"/>
                  </a:lnTo>
                  <a:lnTo>
                    <a:pt x="1584969" y="1497001"/>
                  </a:lnTo>
                  <a:lnTo>
                    <a:pt x="1582668" y="1496776"/>
                  </a:lnTo>
                  <a:lnTo>
                    <a:pt x="1580368" y="1496328"/>
                  </a:lnTo>
                  <a:lnTo>
                    <a:pt x="1578067" y="1495880"/>
                  </a:lnTo>
                  <a:lnTo>
                    <a:pt x="1575996" y="1495207"/>
                  </a:lnTo>
                  <a:lnTo>
                    <a:pt x="1573925" y="1494310"/>
                  </a:lnTo>
                  <a:lnTo>
                    <a:pt x="1571625" y="1493413"/>
                  </a:lnTo>
                  <a:lnTo>
                    <a:pt x="1569784" y="1492292"/>
                  </a:lnTo>
                  <a:lnTo>
                    <a:pt x="1567714" y="1490723"/>
                  </a:lnTo>
                  <a:lnTo>
                    <a:pt x="1565873" y="1489153"/>
                  </a:lnTo>
                  <a:lnTo>
                    <a:pt x="1564032" y="1487583"/>
                  </a:lnTo>
                  <a:lnTo>
                    <a:pt x="1562422" y="1485565"/>
                  </a:lnTo>
                  <a:lnTo>
                    <a:pt x="1561041" y="1483772"/>
                  </a:lnTo>
                  <a:lnTo>
                    <a:pt x="1560121" y="1481978"/>
                  </a:lnTo>
                  <a:lnTo>
                    <a:pt x="1557820" y="1478391"/>
                  </a:lnTo>
                  <a:lnTo>
                    <a:pt x="1556670" y="1474130"/>
                  </a:lnTo>
                  <a:lnTo>
                    <a:pt x="1555980" y="1470318"/>
                  </a:lnTo>
                  <a:lnTo>
                    <a:pt x="1555750" y="1466282"/>
                  </a:lnTo>
                  <a:lnTo>
                    <a:pt x="1556440" y="1462022"/>
                  </a:lnTo>
                  <a:lnTo>
                    <a:pt x="1557130" y="1457986"/>
                  </a:lnTo>
                  <a:lnTo>
                    <a:pt x="1558741" y="1453950"/>
                  </a:lnTo>
                  <a:lnTo>
                    <a:pt x="1560581" y="1450363"/>
                  </a:lnTo>
                  <a:lnTo>
                    <a:pt x="1562882" y="1446775"/>
                  </a:lnTo>
                  <a:lnTo>
                    <a:pt x="1566103" y="1443636"/>
                  </a:lnTo>
                  <a:lnTo>
                    <a:pt x="1569554" y="1441169"/>
                  </a:lnTo>
                  <a:lnTo>
                    <a:pt x="1571395" y="1439823"/>
                  </a:lnTo>
                  <a:lnTo>
                    <a:pt x="1573235" y="1438927"/>
                  </a:lnTo>
                  <a:lnTo>
                    <a:pt x="1575306" y="1437806"/>
                  </a:lnTo>
                  <a:lnTo>
                    <a:pt x="1577837" y="1436909"/>
                  </a:lnTo>
                  <a:lnTo>
                    <a:pt x="1580137" y="1436236"/>
                  </a:lnTo>
                  <a:lnTo>
                    <a:pt x="1582668" y="1435788"/>
                  </a:lnTo>
                  <a:lnTo>
                    <a:pt x="1585199" y="1435563"/>
                  </a:lnTo>
                  <a:lnTo>
                    <a:pt x="1587960" y="1435115"/>
                  </a:lnTo>
                  <a:close/>
                  <a:moveTo>
                    <a:pt x="1787866" y="1433526"/>
                  </a:moveTo>
                  <a:lnTo>
                    <a:pt x="1791934" y="1433757"/>
                  </a:lnTo>
                  <a:lnTo>
                    <a:pt x="1796001" y="1434449"/>
                  </a:lnTo>
                  <a:lnTo>
                    <a:pt x="1799616" y="1435603"/>
                  </a:lnTo>
                  <a:lnTo>
                    <a:pt x="1802780" y="1437219"/>
                  </a:lnTo>
                  <a:lnTo>
                    <a:pt x="1805491" y="1439065"/>
                  </a:lnTo>
                  <a:lnTo>
                    <a:pt x="1808203" y="1440912"/>
                  </a:lnTo>
                  <a:lnTo>
                    <a:pt x="1810462" y="1443220"/>
                  </a:lnTo>
                  <a:lnTo>
                    <a:pt x="1812496" y="1445759"/>
                  </a:lnTo>
                  <a:lnTo>
                    <a:pt x="1814304" y="1448298"/>
                  </a:lnTo>
                  <a:lnTo>
                    <a:pt x="1815885" y="1451067"/>
                  </a:lnTo>
                  <a:lnTo>
                    <a:pt x="1817015" y="1453837"/>
                  </a:lnTo>
                  <a:lnTo>
                    <a:pt x="1818145" y="1456838"/>
                  </a:lnTo>
                  <a:lnTo>
                    <a:pt x="1818597" y="1459607"/>
                  </a:lnTo>
                  <a:lnTo>
                    <a:pt x="1819049" y="1462377"/>
                  </a:lnTo>
                  <a:lnTo>
                    <a:pt x="1819275" y="1465147"/>
                  </a:lnTo>
                  <a:lnTo>
                    <a:pt x="1819049" y="1467685"/>
                  </a:lnTo>
                  <a:lnTo>
                    <a:pt x="1818823" y="1470456"/>
                  </a:lnTo>
                  <a:lnTo>
                    <a:pt x="1818371" y="1472764"/>
                  </a:lnTo>
                  <a:lnTo>
                    <a:pt x="1817693" y="1475302"/>
                  </a:lnTo>
                  <a:lnTo>
                    <a:pt x="1817015" y="1477611"/>
                  </a:lnTo>
                  <a:lnTo>
                    <a:pt x="1815885" y="1479688"/>
                  </a:lnTo>
                  <a:lnTo>
                    <a:pt x="1814982" y="1481765"/>
                  </a:lnTo>
                  <a:lnTo>
                    <a:pt x="1813626" y="1483612"/>
                  </a:lnTo>
                  <a:lnTo>
                    <a:pt x="1812044" y="1485689"/>
                  </a:lnTo>
                  <a:lnTo>
                    <a:pt x="1810688" y="1487074"/>
                  </a:lnTo>
                  <a:lnTo>
                    <a:pt x="1809107" y="1488690"/>
                  </a:lnTo>
                  <a:lnTo>
                    <a:pt x="1807299" y="1490074"/>
                  </a:lnTo>
                  <a:lnTo>
                    <a:pt x="1805491" y="1491459"/>
                  </a:lnTo>
                  <a:lnTo>
                    <a:pt x="1801650" y="1493767"/>
                  </a:lnTo>
                  <a:lnTo>
                    <a:pt x="1797809" y="1495383"/>
                  </a:lnTo>
                  <a:lnTo>
                    <a:pt x="1793289" y="1496537"/>
                  </a:lnTo>
                  <a:lnTo>
                    <a:pt x="1789222" y="1496998"/>
                  </a:lnTo>
                  <a:lnTo>
                    <a:pt x="1786737" y="1496998"/>
                  </a:lnTo>
                  <a:lnTo>
                    <a:pt x="1784703" y="1496768"/>
                  </a:lnTo>
                  <a:lnTo>
                    <a:pt x="1782443" y="1496537"/>
                  </a:lnTo>
                  <a:lnTo>
                    <a:pt x="1780410" y="1495844"/>
                  </a:lnTo>
                  <a:lnTo>
                    <a:pt x="1778150" y="1495383"/>
                  </a:lnTo>
                  <a:lnTo>
                    <a:pt x="1775890" y="1494690"/>
                  </a:lnTo>
                  <a:lnTo>
                    <a:pt x="1774083" y="1493536"/>
                  </a:lnTo>
                  <a:lnTo>
                    <a:pt x="1772049" y="1492152"/>
                  </a:lnTo>
                  <a:lnTo>
                    <a:pt x="1770016" y="1490998"/>
                  </a:lnTo>
                  <a:lnTo>
                    <a:pt x="1768208" y="1489613"/>
                  </a:lnTo>
                  <a:lnTo>
                    <a:pt x="1766174" y="1487766"/>
                  </a:lnTo>
                  <a:lnTo>
                    <a:pt x="1764818" y="1485920"/>
                  </a:lnTo>
                  <a:lnTo>
                    <a:pt x="1763237" y="1484074"/>
                  </a:lnTo>
                  <a:lnTo>
                    <a:pt x="1762107" y="1482227"/>
                  </a:lnTo>
                  <a:lnTo>
                    <a:pt x="1760073" y="1478303"/>
                  </a:lnTo>
                  <a:lnTo>
                    <a:pt x="1758718" y="1474148"/>
                  </a:lnTo>
                  <a:lnTo>
                    <a:pt x="1757588" y="1470225"/>
                  </a:lnTo>
                  <a:lnTo>
                    <a:pt x="1757362" y="1465840"/>
                  </a:lnTo>
                  <a:lnTo>
                    <a:pt x="1757588" y="1461685"/>
                  </a:lnTo>
                  <a:lnTo>
                    <a:pt x="1758492" y="1457299"/>
                  </a:lnTo>
                  <a:lnTo>
                    <a:pt x="1759847" y="1453375"/>
                  </a:lnTo>
                  <a:lnTo>
                    <a:pt x="1761655" y="1449452"/>
                  </a:lnTo>
                  <a:lnTo>
                    <a:pt x="1763915" y="1445990"/>
                  </a:lnTo>
                  <a:lnTo>
                    <a:pt x="1766852" y="1442759"/>
                  </a:lnTo>
                  <a:lnTo>
                    <a:pt x="1768434" y="1441143"/>
                  </a:lnTo>
                  <a:lnTo>
                    <a:pt x="1770016" y="1439758"/>
                  </a:lnTo>
                  <a:lnTo>
                    <a:pt x="1771823" y="1438604"/>
                  </a:lnTo>
                  <a:lnTo>
                    <a:pt x="1773857" y="1437450"/>
                  </a:lnTo>
                  <a:lnTo>
                    <a:pt x="1775890" y="1436296"/>
                  </a:lnTo>
                  <a:lnTo>
                    <a:pt x="1777924" y="1435373"/>
                  </a:lnTo>
                  <a:lnTo>
                    <a:pt x="1780410" y="1434911"/>
                  </a:lnTo>
                  <a:lnTo>
                    <a:pt x="1782669" y="1433988"/>
                  </a:lnTo>
                  <a:lnTo>
                    <a:pt x="1785381" y="1433757"/>
                  </a:lnTo>
                  <a:lnTo>
                    <a:pt x="1787866" y="1433526"/>
                  </a:lnTo>
                  <a:close/>
                  <a:moveTo>
                    <a:pt x="3343146" y="1433491"/>
                  </a:moveTo>
                  <a:lnTo>
                    <a:pt x="3345270" y="1433718"/>
                  </a:lnTo>
                  <a:lnTo>
                    <a:pt x="3347394" y="1434172"/>
                  </a:lnTo>
                  <a:lnTo>
                    <a:pt x="3349282" y="1435305"/>
                  </a:lnTo>
                  <a:lnTo>
                    <a:pt x="3351169" y="1436439"/>
                  </a:lnTo>
                  <a:lnTo>
                    <a:pt x="3352821" y="1438026"/>
                  </a:lnTo>
                  <a:lnTo>
                    <a:pt x="3354709" y="1439840"/>
                  </a:lnTo>
                  <a:lnTo>
                    <a:pt x="3356125" y="1442107"/>
                  </a:lnTo>
                  <a:lnTo>
                    <a:pt x="3357541" y="1444374"/>
                  </a:lnTo>
                  <a:lnTo>
                    <a:pt x="3358721" y="1447095"/>
                  </a:lnTo>
                  <a:lnTo>
                    <a:pt x="3361080" y="1452310"/>
                  </a:lnTo>
                  <a:lnTo>
                    <a:pt x="3362260" y="1457751"/>
                  </a:lnTo>
                  <a:lnTo>
                    <a:pt x="3363440" y="1462966"/>
                  </a:lnTo>
                  <a:lnTo>
                    <a:pt x="3363676" y="1467274"/>
                  </a:lnTo>
                  <a:lnTo>
                    <a:pt x="3363912" y="1471582"/>
                  </a:lnTo>
                  <a:lnTo>
                    <a:pt x="3363676" y="1475436"/>
                  </a:lnTo>
                  <a:lnTo>
                    <a:pt x="3363204" y="1479064"/>
                  </a:lnTo>
                  <a:lnTo>
                    <a:pt x="3362260" y="1482692"/>
                  </a:lnTo>
                  <a:lnTo>
                    <a:pt x="3361316" y="1485866"/>
                  </a:lnTo>
                  <a:lnTo>
                    <a:pt x="3359901" y="1488814"/>
                  </a:lnTo>
                  <a:lnTo>
                    <a:pt x="3358485" y="1491081"/>
                  </a:lnTo>
                  <a:lnTo>
                    <a:pt x="3356833" y="1493121"/>
                  </a:lnTo>
                  <a:lnTo>
                    <a:pt x="3354945" y="1494708"/>
                  </a:lnTo>
                  <a:lnTo>
                    <a:pt x="3353057" y="1495842"/>
                  </a:lnTo>
                  <a:lnTo>
                    <a:pt x="3350933" y="1496522"/>
                  </a:lnTo>
                  <a:lnTo>
                    <a:pt x="3348810" y="1496976"/>
                  </a:lnTo>
                  <a:lnTo>
                    <a:pt x="3346450" y="1496296"/>
                  </a:lnTo>
                  <a:lnTo>
                    <a:pt x="3344090" y="1495615"/>
                  </a:lnTo>
                  <a:lnTo>
                    <a:pt x="3341730" y="1494028"/>
                  </a:lnTo>
                  <a:lnTo>
                    <a:pt x="3340314" y="1492668"/>
                  </a:lnTo>
                  <a:lnTo>
                    <a:pt x="3338898" y="1491307"/>
                  </a:lnTo>
                  <a:lnTo>
                    <a:pt x="3336539" y="1488133"/>
                  </a:lnTo>
                  <a:lnTo>
                    <a:pt x="3334651" y="1484506"/>
                  </a:lnTo>
                  <a:lnTo>
                    <a:pt x="3332763" y="1480424"/>
                  </a:lnTo>
                  <a:lnTo>
                    <a:pt x="3331347" y="1476343"/>
                  </a:lnTo>
                  <a:lnTo>
                    <a:pt x="3329931" y="1471582"/>
                  </a:lnTo>
                  <a:lnTo>
                    <a:pt x="3329459" y="1466821"/>
                  </a:lnTo>
                  <a:lnTo>
                    <a:pt x="3328987" y="1462059"/>
                  </a:lnTo>
                  <a:lnTo>
                    <a:pt x="3328987" y="1457524"/>
                  </a:lnTo>
                  <a:lnTo>
                    <a:pt x="3329223" y="1452763"/>
                  </a:lnTo>
                  <a:lnTo>
                    <a:pt x="3329931" y="1448455"/>
                  </a:lnTo>
                  <a:lnTo>
                    <a:pt x="3331347" y="1444601"/>
                  </a:lnTo>
                  <a:lnTo>
                    <a:pt x="3332999" y="1440973"/>
                  </a:lnTo>
                  <a:lnTo>
                    <a:pt x="3333707" y="1439386"/>
                  </a:lnTo>
                  <a:lnTo>
                    <a:pt x="3334887" y="1437799"/>
                  </a:lnTo>
                  <a:lnTo>
                    <a:pt x="3336303" y="1436439"/>
                  </a:lnTo>
                  <a:lnTo>
                    <a:pt x="3337483" y="1435532"/>
                  </a:lnTo>
                  <a:lnTo>
                    <a:pt x="3338898" y="1434398"/>
                  </a:lnTo>
                  <a:lnTo>
                    <a:pt x="3340550" y="1433718"/>
                  </a:lnTo>
                  <a:lnTo>
                    <a:pt x="3343146" y="1433491"/>
                  </a:lnTo>
                  <a:close/>
                  <a:moveTo>
                    <a:pt x="1392370" y="1431943"/>
                  </a:moveTo>
                  <a:lnTo>
                    <a:pt x="1396269" y="1432394"/>
                  </a:lnTo>
                  <a:lnTo>
                    <a:pt x="1399939" y="1433294"/>
                  </a:lnTo>
                  <a:lnTo>
                    <a:pt x="1403379" y="1434644"/>
                  </a:lnTo>
                  <a:lnTo>
                    <a:pt x="1406591" y="1436219"/>
                  </a:lnTo>
                  <a:lnTo>
                    <a:pt x="1409343" y="1438020"/>
                  </a:lnTo>
                  <a:lnTo>
                    <a:pt x="1411637" y="1440045"/>
                  </a:lnTo>
                  <a:lnTo>
                    <a:pt x="1413701" y="1442520"/>
                  </a:lnTo>
                  <a:lnTo>
                    <a:pt x="1415536" y="1444995"/>
                  </a:lnTo>
                  <a:lnTo>
                    <a:pt x="1417142" y="1447696"/>
                  </a:lnTo>
                  <a:lnTo>
                    <a:pt x="1418518" y="1450172"/>
                  </a:lnTo>
                  <a:lnTo>
                    <a:pt x="1419665" y="1453097"/>
                  </a:lnTo>
                  <a:lnTo>
                    <a:pt x="1420124" y="1456022"/>
                  </a:lnTo>
                  <a:lnTo>
                    <a:pt x="1420582" y="1458723"/>
                  </a:lnTo>
                  <a:lnTo>
                    <a:pt x="1420812" y="1461423"/>
                  </a:lnTo>
                  <a:lnTo>
                    <a:pt x="1420812" y="1464349"/>
                  </a:lnTo>
                  <a:lnTo>
                    <a:pt x="1420582" y="1466824"/>
                  </a:lnTo>
                  <a:lnTo>
                    <a:pt x="1420124" y="1469074"/>
                  </a:lnTo>
                  <a:lnTo>
                    <a:pt x="1419665" y="1471775"/>
                  </a:lnTo>
                  <a:lnTo>
                    <a:pt x="1418747" y="1473800"/>
                  </a:lnTo>
                  <a:lnTo>
                    <a:pt x="1417830" y="1476275"/>
                  </a:lnTo>
                  <a:lnTo>
                    <a:pt x="1416683" y="1478301"/>
                  </a:lnTo>
                  <a:lnTo>
                    <a:pt x="1415536" y="1480101"/>
                  </a:lnTo>
                  <a:lnTo>
                    <a:pt x="1414389" y="1481902"/>
                  </a:lnTo>
                  <a:lnTo>
                    <a:pt x="1412784" y="1483702"/>
                  </a:lnTo>
                  <a:lnTo>
                    <a:pt x="1411178" y="1485278"/>
                  </a:lnTo>
                  <a:lnTo>
                    <a:pt x="1409572" y="1486627"/>
                  </a:lnTo>
                  <a:lnTo>
                    <a:pt x="1405903" y="1489103"/>
                  </a:lnTo>
                  <a:lnTo>
                    <a:pt x="1402003" y="1491128"/>
                  </a:lnTo>
                  <a:lnTo>
                    <a:pt x="1397874" y="1492478"/>
                  </a:lnTo>
                  <a:lnTo>
                    <a:pt x="1393746" y="1493603"/>
                  </a:lnTo>
                  <a:lnTo>
                    <a:pt x="1389388" y="1493828"/>
                  </a:lnTo>
                  <a:lnTo>
                    <a:pt x="1387323" y="1493828"/>
                  </a:lnTo>
                  <a:lnTo>
                    <a:pt x="1385030" y="1493603"/>
                  </a:lnTo>
                  <a:lnTo>
                    <a:pt x="1382965" y="1492928"/>
                  </a:lnTo>
                  <a:lnTo>
                    <a:pt x="1381130" y="1492478"/>
                  </a:lnTo>
                  <a:lnTo>
                    <a:pt x="1378837" y="1491804"/>
                  </a:lnTo>
                  <a:lnTo>
                    <a:pt x="1376772" y="1490903"/>
                  </a:lnTo>
                  <a:lnTo>
                    <a:pt x="1374937" y="1490003"/>
                  </a:lnTo>
                  <a:lnTo>
                    <a:pt x="1373102" y="1488653"/>
                  </a:lnTo>
                  <a:lnTo>
                    <a:pt x="1371267" y="1487077"/>
                  </a:lnTo>
                  <a:lnTo>
                    <a:pt x="1369432" y="1485502"/>
                  </a:lnTo>
                  <a:lnTo>
                    <a:pt x="1367827" y="1483927"/>
                  </a:lnTo>
                  <a:lnTo>
                    <a:pt x="1366221" y="1481902"/>
                  </a:lnTo>
                  <a:lnTo>
                    <a:pt x="1364845" y="1480101"/>
                  </a:lnTo>
                  <a:lnTo>
                    <a:pt x="1363927" y="1478301"/>
                  </a:lnTo>
                  <a:lnTo>
                    <a:pt x="1362322" y="1474251"/>
                  </a:lnTo>
                  <a:lnTo>
                    <a:pt x="1361175" y="1470425"/>
                  </a:lnTo>
                  <a:lnTo>
                    <a:pt x="1360487" y="1466374"/>
                  </a:lnTo>
                  <a:lnTo>
                    <a:pt x="1360487" y="1462098"/>
                  </a:lnTo>
                  <a:lnTo>
                    <a:pt x="1360945" y="1458048"/>
                  </a:lnTo>
                  <a:lnTo>
                    <a:pt x="1362092" y="1453772"/>
                  </a:lnTo>
                  <a:lnTo>
                    <a:pt x="1363698" y="1450172"/>
                  </a:lnTo>
                  <a:lnTo>
                    <a:pt x="1365762" y="1446346"/>
                  </a:lnTo>
                  <a:lnTo>
                    <a:pt x="1368056" y="1442970"/>
                  </a:lnTo>
                  <a:lnTo>
                    <a:pt x="1371038" y="1439820"/>
                  </a:lnTo>
                  <a:lnTo>
                    <a:pt x="1374478" y="1437345"/>
                  </a:lnTo>
                  <a:lnTo>
                    <a:pt x="1376313" y="1436219"/>
                  </a:lnTo>
                  <a:lnTo>
                    <a:pt x="1378378" y="1435319"/>
                  </a:lnTo>
                  <a:lnTo>
                    <a:pt x="1380213" y="1434194"/>
                  </a:lnTo>
                  <a:lnTo>
                    <a:pt x="1382507" y="1433294"/>
                  </a:lnTo>
                  <a:lnTo>
                    <a:pt x="1384800" y="1432844"/>
                  </a:lnTo>
                  <a:lnTo>
                    <a:pt x="1387094" y="1432394"/>
                  </a:lnTo>
                  <a:lnTo>
                    <a:pt x="1389846" y="1432168"/>
                  </a:lnTo>
                  <a:lnTo>
                    <a:pt x="1392370" y="1431943"/>
                  </a:lnTo>
                  <a:close/>
                  <a:moveTo>
                    <a:pt x="1984387" y="1428765"/>
                  </a:moveTo>
                  <a:lnTo>
                    <a:pt x="1988663" y="1428990"/>
                  </a:lnTo>
                  <a:lnTo>
                    <a:pt x="1992490" y="1429665"/>
                  </a:lnTo>
                  <a:lnTo>
                    <a:pt x="1995866" y="1430790"/>
                  </a:lnTo>
                  <a:lnTo>
                    <a:pt x="1999243" y="1432140"/>
                  </a:lnTo>
                  <a:lnTo>
                    <a:pt x="2001944" y="1433940"/>
                  </a:lnTo>
                  <a:lnTo>
                    <a:pt x="2004645" y="1435741"/>
                  </a:lnTo>
                  <a:lnTo>
                    <a:pt x="2006896" y="1437991"/>
                  </a:lnTo>
                  <a:lnTo>
                    <a:pt x="2009147" y="1440241"/>
                  </a:lnTo>
                  <a:lnTo>
                    <a:pt x="2010948" y="1442942"/>
                  </a:lnTo>
                  <a:lnTo>
                    <a:pt x="2012523" y="1445418"/>
                  </a:lnTo>
                  <a:lnTo>
                    <a:pt x="2013649" y="1448118"/>
                  </a:lnTo>
                  <a:lnTo>
                    <a:pt x="2014549" y="1451044"/>
                  </a:lnTo>
                  <a:lnTo>
                    <a:pt x="2015224" y="1453519"/>
                  </a:lnTo>
                  <a:lnTo>
                    <a:pt x="2015900" y="1456444"/>
                  </a:lnTo>
                  <a:lnTo>
                    <a:pt x="2016125" y="1458920"/>
                  </a:lnTo>
                  <a:lnTo>
                    <a:pt x="2016125" y="1461621"/>
                  </a:lnTo>
                  <a:lnTo>
                    <a:pt x="2015900" y="1464096"/>
                  </a:lnTo>
                  <a:lnTo>
                    <a:pt x="2015449" y="1466572"/>
                  </a:lnTo>
                  <a:lnTo>
                    <a:pt x="2014999" y="1468822"/>
                  </a:lnTo>
                  <a:lnTo>
                    <a:pt x="2014324" y="1471073"/>
                  </a:lnTo>
                  <a:lnTo>
                    <a:pt x="2013199" y="1473323"/>
                  </a:lnTo>
                  <a:lnTo>
                    <a:pt x="2012073" y="1475348"/>
                  </a:lnTo>
                  <a:lnTo>
                    <a:pt x="2011173" y="1477149"/>
                  </a:lnTo>
                  <a:lnTo>
                    <a:pt x="2009822" y="1478949"/>
                  </a:lnTo>
                  <a:lnTo>
                    <a:pt x="2008472" y="1480749"/>
                  </a:lnTo>
                  <a:lnTo>
                    <a:pt x="2006896" y="1482325"/>
                  </a:lnTo>
                  <a:lnTo>
                    <a:pt x="2005320" y="1483675"/>
                  </a:lnTo>
                  <a:lnTo>
                    <a:pt x="2003520" y="1485025"/>
                  </a:lnTo>
                  <a:lnTo>
                    <a:pt x="1999918" y="1487276"/>
                  </a:lnTo>
                  <a:lnTo>
                    <a:pt x="1996091" y="1489076"/>
                  </a:lnTo>
                  <a:lnTo>
                    <a:pt x="1992040" y="1490201"/>
                  </a:lnTo>
                  <a:lnTo>
                    <a:pt x="1987538" y="1490651"/>
                  </a:lnTo>
                  <a:lnTo>
                    <a:pt x="1985512" y="1490651"/>
                  </a:lnTo>
                  <a:lnTo>
                    <a:pt x="1983486" y="1490651"/>
                  </a:lnTo>
                  <a:lnTo>
                    <a:pt x="1981235" y="1490426"/>
                  </a:lnTo>
                  <a:lnTo>
                    <a:pt x="1978984" y="1489751"/>
                  </a:lnTo>
                  <a:lnTo>
                    <a:pt x="1976959" y="1489301"/>
                  </a:lnTo>
                  <a:lnTo>
                    <a:pt x="1974933" y="1488626"/>
                  </a:lnTo>
                  <a:lnTo>
                    <a:pt x="1972682" y="1487501"/>
                  </a:lnTo>
                  <a:lnTo>
                    <a:pt x="1970881" y="1486375"/>
                  </a:lnTo>
                  <a:lnTo>
                    <a:pt x="1968855" y="1485250"/>
                  </a:lnTo>
                  <a:lnTo>
                    <a:pt x="1967054" y="1483900"/>
                  </a:lnTo>
                  <a:lnTo>
                    <a:pt x="1965254" y="1482100"/>
                  </a:lnTo>
                  <a:lnTo>
                    <a:pt x="1963453" y="1480299"/>
                  </a:lnTo>
                  <a:lnTo>
                    <a:pt x="1962102" y="1478724"/>
                  </a:lnTo>
                  <a:lnTo>
                    <a:pt x="1960752" y="1476924"/>
                  </a:lnTo>
                  <a:lnTo>
                    <a:pt x="1958726" y="1473098"/>
                  </a:lnTo>
                  <a:lnTo>
                    <a:pt x="1957150" y="1469047"/>
                  </a:lnTo>
                  <a:lnTo>
                    <a:pt x="1956475" y="1465222"/>
                  </a:lnTo>
                  <a:lnTo>
                    <a:pt x="1955800" y="1461171"/>
                  </a:lnTo>
                  <a:lnTo>
                    <a:pt x="1955800" y="1456895"/>
                  </a:lnTo>
                  <a:lnTo>
                    <a:pt x="1956700" y="1452844"/>
                  </a:lnTo>
                  <a:lnTo>
                    <a:pt x="1957826" y="1448794"/>
                  </a:lnTo>
                  <a:lnTo>
                    <a:pt x="1959176" y="1444968"/>
                  </a:lnTo>
                  <a:lnTo>
                    <a:pt x="1961652" y="1441367"/>
                  </a:lnTo>
                  <a:lnTo>
                    <a:pt x="1964128" y="1438216"/>
                  </a:lnTo>
                  <a:lnTo>
                    <a:pt x="1965704" y="1436641"/>
                  </a:lnTo>
                  <a:lnTo>
                    <a:pt x="1967280" y="1435516"/>
                  </a:lnTo>
                  <a:lnTo>
                    <a:pt x="1969080" y="1434165"/>
                  </a:lnTo>
                  <a:lnTo>
                    <a:pt x="1970881" y="1432815"/>
                  </a:lnTo>
                  <a:lnTo>
                    <a:pt x="1972682" y="1431690"/>
                  </a:lnTo>
                  <a:lnTo>
                    <a:pt x="1975158" y="1431015"/>
                  </a:lnTo>
                  <a:lnTo>
                    <a:pt x="1977184" y="1430339"/>
                  </a:lnTo>
                  <a:lnTo>
                    <a:pt x="1979435" y="1429440"/>
                  </a:lnTo>
                  <a:lnTo>
                    <a:pt x="1981911" y="1429215"/>
                  </a:lnTo>
                  <a:lnTo>
                    <a:pt x="1984387" y="1428765"/>
                  </a:lnTo>
                  <a:close/>
                  <a:moveTo>
                    <a:pt x="1205611" y="1424011"/>
                  </a:moveTo>
                  <a:lnTo>
                    <a:pt x="1209497" y="1424931"/>
                  </a:lnTo>
                  <a:lnTo>
                    <a:pt x="1213155" y="1425851"/>
                  </a:lnTo>
                  <a:lnTo>
                    <a:pt x="1216355" y="1427230"/>
                  </a:lnTo>
                  <a:lnTo>
                    <a:pt x="1219098" y="1428840"/>
                  </a:lnTo>
                  <a:lnTo>
                    <a:pt x="1221613" y="1430910"/>
                  </a:lnTo>
                  <a:lnTo>
                    <a:pt x="1223899" y="1432980"/>
                  </a:lnTo>
                  <a:lnTo>
                    <a:pt x="1225728" y="1435509"/>
                  </a:lnTo>
                  <a:lnTo>
                    <a:pt x="1227556" y="1438039"/>
                  </a:lnTo>
                  <a:lnTo>
                    <a:pt x="1228928" y="1440799"/>
                  </a:lnTo>
                  <a:lnTo>
                    <a:pt x="1230071" y="1443788"/>
                  </a:lnTo>
                  <a:lnTo>
                    <a:pt x="1230757" y="1446318"/>
                  </a:lnTo>
                  <a:lnTo>
                    <a:pt x="1231671" y="1449308"/>
                  </a:lnTo>
                  <a:lnTo>
                    <a:pt x="1231900" y="1452067"/>
                  </a:lnTo>
                  <a:lnTo>
                    <a:pt x="1231900" y="1455056"/>
                  </a:lnTo>
                  <a:lnTo>
                    <a:pt x="1231900" y="1457816"/>
                  </a:lnTo>
                  <a:lnTo>
                    <a:pt x="1231671" y="1460346"/>
                  </a:lnTo>
                  <a:lnTo>
                    <a:pt x="1230985" y="1463106"/>
                  </a:lnTo>
                  <a:lnTo>
                    <a:pt x="1230300" y="1465405"/>
                  </a:lnTo>
                  <a:lnTo>
                    <a:pt x="1229385" y="1467705"/>
                  </a:lnTo>
                  <a:lnTo>
                    <a:pt x="1228471" y="1470004"/>
                  </a:lnTo>
                  <a:lnTo>
                    <a:pt x="1227328" y="1472074"/>
                  </a:lnTo>
                  <a:lnTo>
                    <a:pt x="1226413" y="1473914"/>
                  </a:lnTo>
                  <a:lnTo>
                    <a:pt x="1224813" y="1475754"/>
                  </a:lnTo>
                  <a:lnTo>
                    <a:pt x="1223442" y="1477593"/>
                  </a:lnTo>
                  <a:lnTo>
                    <a:pt x="1220241" y="1480583"/>
                  </a:lnTo>
                  <a:lnTo>
                    <a:pt x="1216812" y="1483113"/>
                  </a:lnTo>
                  <a:lnTo>
                    <a:pt x="1212926" y="1484952"/>
                  </a:lnTo>
                  <a:lnTo>
                    <a:pt x="1209268" y="1486332"/>
                  </a:lnTo>
                  <a:lnTo>
                    <a:pt x="1204925" y="1487022"/>
                  </a:lnTo>
                  <a:lnTo>
                    <a:pt x="1201039" y="1487482"/>
                  </a:lnTo>
                  <a:lnTo>
                    <a:pt x="1198981" y="1487482"/>
                  </a:lnTo>
                  <a:lnTo>
                    <a:pt x="1196924" y="1487022"/>
                  </a:lnTo>
                  <a:lnTo>
                    <a:pt x="1194867" y="1486562"/>
                  </a:lnTo>
                  <a:lnTo>
                    <a:pt x="1192809" y="1485872"/>
                  </a:lnTo>
                  <a:lnTo>
                    <a:pt x="1190980" y="1484952"/>
                  </a:lnTo>
                  <a:lnTo>
                    <a:pt x="1189152" y="1484262"/>
                  </a:lnTo>
                  <a:lnTo>
                    <a:pt x="1187323" y="1483113"/>
                  </a:lnTo>
                  <a:lnTo>
                    <a:pt x="1185494" y="1481733"/>
                  </a:lnTo>
                  <a:lnTo>
                    <a:pt x="1183894" y="1480123"/>
                  </a:lnTo>
                  <a:lnTo>
                    <a:pt x="1182294" y="1478743"/>
                  </a:lnTo>
                  <a:lnTo>
                    <a:pt x="1180693" y="1476903"/>
                  </a:lnTo>
                  <a:lnTo>
                    <a:pt x="1179550" y="1474604"/>
                  </a:lnTo>
                  <a:lnTo>
                    <a:pt x="1177264" y="1470924"/>
                  </a:lnTo>
                  <a:lnTo>
                    <a:pt x="1176121" y="1467015"/>
                  </a:lnTo>
                  <a:lnTo>
                    <a:pt x="1174978" y="1463106"/>
                  </a:lnTo>
                  <a:lnTo>
                    <a:pt x="1174750" y="1458736"/>
                  </a:lnTo>
                  <a:lnTo>
                    <a:pt x="1174750" y="1454596"/>
                  </a:lnTo>
                  <a:lnTo>
                    <a:pt x="1175207" y="1450227"/>
                  </a:lnTo>
                  <a:lnTo>
                    <a:pt x="1176350" y="1446088"/>
                  </a:lnTo>
                  <a:lnTo>
                    <a:pt x="1177950" y="1442408"/>
                  </a:lnTo>
                  <a:lnTo>
                    <a:pt x="1180008" y="1438729"/>
                  </a:lnTo>
                  <a:lnTo>
                    <a:pt x="1182294" y="1435279"/>
                  </a:lnTo>
                  <a:lnTo>
                    <a:pt x="1185265" y="1432060"/>
                  </a:lnTo>
                  <a:lnTo>
                    <a:pt x="1188694" y="1429300"/>
                  </a:lnTo>
                  <a:lnTo>
                    <a:pt x="1190523" y="1428380"/>
                  </a:lnTo>
                  <a:lnTo>
                    <a:pt x="1192352" y="1427230"/>
                  </a:lnTo>
                  <a:lnTo>
                    <a:pt x="1194409" y="1426311"/>
                  </a:lnTo>
                  <a:lnTo>
                    <a:pt x="1196238" y="1425621"/>
                  </a:lnTo>
                  <a:lnTo>
                    <a:pt x="1198753" y="1424931"/>
                  </a:lnTo>
                  <a:lnTo>
                    <a:pt x="1200810" y="1424701"/>
                  </a:lnTo>
                  <a:lnTo>
                    <a:pt x="1203096" y="1424241"/>
                  </a:lnTo>
                  <a:lnTo>
                    <a:pt x="1205611" y="1424011"/>
                  </a:lnTo>
                  <a:close/>
                  <a:moveTo>
                    <a:pt x="2789917" y="1422388"/>
                  </a:moveTo>
                  <a:lnTo>
                    <a:pt x="2793242" y="1422388"/>
                  </a:lnTo>
                  <a:lnTo>
                    <a:pt x="2796346" y="1422837"/>
                  </a:lnTo>
                  <a:lnTo>
                    <a:pt x="2799449" y="1423734"/>
                  </a:lnTo>
                  <a:lnTo>
                    <a:pt x="2802331" y="1424631"/>
                  </a:lnTo>
                  <a:lnTo>
                    <a:pt x="2804769" y="1426200"/>
                  </a:lnTo>
                  <a:lnTo>
                    <a:pt x="2806986" y="1427770"/>
                  </a:lnTo>
                  <a:lnTo>
                    <a:pt x="2809203" y="1429789"/>
                  </a:lnTo>
                  <a:lnTo>
                    <a:pt x="2811198" y="1431807"/>
                  </a:lnTo>
                  <a:lnTo>
                    <a:pt x="2812972" y="1434498"/>
                  </a:lnTo>
                  <a:lnTo>
                    <a:pt x="2814523" y="1436741"/>
                  </a:lnTo>
                  <a:lnTo>
                    <a:pt x="2815853" y="1439656"/>
                  </a:lnTo>
                  <a:lnTo>
                    <a:pt x="2816740" y="1442123"/>
                  </a:lnTo>
                  <a:lnTo>
                    <a:pt x="2817848" y="1444814"/>
                  </a:lnTo>
                  <a:lnTo>
                    <a:pt x="2818514" y="1447730"/>
                  </a:lnTo>
                  <a:lnTo>
                    <a:pt x="2819179" y="1450197"/>
                  </a:lnTo>
                  <a:lnTo>
                    <a:pt x="2819400" y="1452888"/>
                  </a:lnTo>
                  <a:lnTo>
                    <a:pt x="2819400" y="1457373"/>
                  </a:lnTo>
                  <a:lnTo>
                    <a:pt x="2819179" y="1461634"/>
                  </a:lnTo>
                  <a:lnTo>
                    <a:pt x="2818070" y="1465671"/>
                  </a:lnTo>
                  <a:lnTo>
                    <a:pt x="2816740" y="1469259"/>
                  </a:lnTo>
                  <a:lnTo>
                    <a:pt x="2815188" y="1472623"/>
                  </a:lnTo>
                  <a:lnTo>
                    <a:pt x="2813193" y="1475538"/>
                  </a:lnTo>
                  <a:lnTo>
                    <a:pt x="2810976" y="1478229"/>
                  </a:lnTo>
                  <a:lnTo>
                    <a:pt x="2808316" y="1480471"/>
                  </a:lnTo>
                  <a:lnTo>
                    <a:pt x="2805656" y="1482265"/>
                  </a:lnTo>
                  <a:lnTo>
                    <a:pt x="2802774" y="1483387"/>
                  </a:lnTo>
                  <a:lnTo>
                    <a:pt x="2799449" y="1484059"/>
                  </a:lnTo>
                  <a:lnTo>
                    <a:pt x="2796346" y="1484284"/>
                  </a:lnTo>
                  <a:lnTo>
                    <a:pt x="2793020" y="1484059"/>
                  </a:lnTo>
                  <a:lnTo>
                    <a:pt x="2789695" y="1482938"/>
                  </a:lnTo>
                  <a:lnTo>
                    <a:pt x="2786370" y="1481593"/>
                  </a:lnTo>
                  <a:lnTo>
                    <a:pt x="2783045" y="1479350"/>
                  </a:lnTo>
                  <a:lnTo>
                    <a:pt x="2781271" y="1477780"/>
                  </a:lnTo>
                  <a:lnTo>
                    <a:pt x="2779719" y="1476435"/>
                  </a:lnTo>
                  <a:lnTo>
                    <a:pt x="2778611" y="1474865"/>
                  </a:lnTo>
                  <a:lnTo>
                    <a:pt x="2777059" y="1473071"/>
                  </a:lnTo>
                  <a:lnTo>
                    <a:pt x="2774621" y="1469035"/>
                  </a:lnTo>
                  <a:lnTo>
                    <a:pt x="2772847" y="1464997"/>
                  </a:lnTo>
                  <a:lnTo>
                    <a:pt x="2771296" y="1460737"/>
                  </a:lnTo>
                  <a:lnTo>
                    <a:pt x="2770631" y="1456476"/>
                  </a:lnTo>
                  <a:lnTo>
                    <a:pt x="2770187" y="1451766"/>
                  </a:lnTo>
                  <a:lnTo>
                    <a:pt x="2770409" y="1447506"/>
                  </a:lnTo>
                  <a:lnTo>
                    <a:pt x="2770852" y="1443020"/>
                  </a:lnTo>
                  <a:lnTo>
                    <a:pt x="2772182" y="1438983"/>
                  </a:lnTo>
                  <a:lnTo>
                    <a:pt x="2773734" y="1434947"/>
                  </a:lnTo>
                  <a:lnTo>
                    <a:pt x="2774621" y="1433153"/>
                  </a:lnTo>
                  <a:lnTo>
                    <a:pt x="2775951" y="1431359"/>
                  </a:lnTo>
                  <a:lnTo>
                    <a:pt x="2777281" y="1429789"/>
                  </a:lnTo>
                  <a:lnTo>
                    <a:pt x="2778611" y="1428219"/>
                  </a:lnTo>
                  <a:lnTo>
                    <a:pt x="2779941" y="1427097"/>
                  </a:lnTo>
                  <a:lnTo>
                    <a:pt x="2781715" y="1425752"/>
                  </a:lnTo>
                  <a:lnTo>
                    <a:pt x="2783710" y="1424631"/>
                  </a:lnTo>
                  <a:lnTo>
                    <a:pt x="2785705" y="1423958"/>
                  </a:lnTo>
                  <a:lnTo>
                    <a:pt x="2787700" y="1423061"/>
                  </a:lnTo>
                  <a:lnTo>
                    <a:pt x="2789917" y="1422388"/>
                  </a:lnTo>
                  <a:close/>
                  <a:moveTo>
                    <a:pt x="2176236" y="1419242"/>
                  </a:moveTo>
                  <a:lnTo>
                    <a:pt x="2180318" y="1419468"/>
                  </a:lnTo>
                  <a:lnTo>
                    <a:pt x="2183946" y="1420145"/>
                  </a:lnTo>
                  <a:lnTo>
                    <a:pt x="2187575" y="1421049"/>
                  </a:lnTo>
                  <a:lnTo>
                    <a:pt x="2190750" y="1422404"/>
                  </a:lnTo>
                  <a:lnTo>
                    <a:pt x="2193472" y="1423985"/>
                  </a:lnTo>
                  <a:lnTo>
                    <a:pt x="2196193" y="1425792"/>
                  </a:lnTo>
                  <a:lnTo>
                    <a:pt x="2198461" y="1427825"/>
                  </a:lnTo>
                  <a:lnTo>
                    <a:pt x="2200502" y="1430310"/>
                  </a:lnTo>
                  <a:lnTo>
                    <a:pt x="2202316" y="1432794"/>
                  </a:lnTo>
                  <a:lnTo>
                    <a:pt x="2203904" y="1435504"/>
                  </a:lnTo>
                  <a:lnTo>
                    <a:pt x="2205265" y="1437989"/>
                  </a:lnTo>
                  <a:lnTo>
                    <a:pt x="2206398" y="1440925"/>
                  </a:lnTo>
                  <a:lnTo>
                    <a:pt x="2207079" y="1443409"/>
                  </a:lnTo>
                  <a:lnTo>
                    <a:pt x="2207532" y="1446346"/>
                  </a:lnTo>
                  <a:lnTo>
                    <a:pt x="2208213" y="1449056"/>
                  </a:lnTo>
                  <a:lnTo>
                    <a:pt x="2208213" y="1451541"/>
                  </a:lnTo>
                  <a:lnTo>
                    <a:pt x="2207986" y="1454251"/>
                  </a:lnTo>
                  <a:lnTo>
                    <a:pt x="2207532" y="1456510"/>
                  </a:lnTo>
                  <a:lnTo>
                    <a:pt x="2207079" y="1458768"/>
                  </a:lnTo>
                  <a:lnTo>
                    <a:pt x="2206625" y="1461253"/>
                  </a:lnTo>
                  <a:lnTo>
                    <a:pt x="2205718" y="1463286"/>
                  </a:lnTo>
                  <a:lnTo>
                    <a:pt x="2204811" y="1465318"/>
                  </a:lnTo>
                  <a:lnTo>
                    <a:pt x="2203677" y="1467125"/>
                  </a:lnTo>
                  <a:lnTo>
                    <a:pt x="2202770" y="1469158"/>
                  </a:lnTo>
                  <a:lnTo>
                    <a:pt x="2201409" y="1470740"/>
                  </a:lnTo>
                  <a:lnTo>
                    <a:pt x="2199822" y="1472321"/>
                  </a:lnTo>
                  <a:lnTo>
                    <a:pt x="2196647" y="1475257"/>
                  </a:lnTo>
                  <a:lnTo>
                    <a:pt x="2193245" y="1477516"/>
                  </a:lnTo>
                  <a:lnTo>
                    <a:pt x="2189389" y="1479322"/>
                  </a:lnTo>
                  <a:lnTo>
                    <a:pt x="2185534" y="1480677"/>
                  </a:lnTo>
                  <a:lnTo>
                    <a:pt x="2181225" y="1481129"/>
                  </a:lnTo>
                  <a:lnTo>
                    <a:pt x="2179184" y="1481129"/>
                  </a:lnTo>
                  <a:lnTo>
                    <a:pt x="2177143" y="1481129"/>
                  </a:lnTo>
                  <a:lnTo>
                    <a:pt x="2175102" y="1480904"/>
                  </a:lnTo>
                  <a:lnTo>
                    <a:pt x="2172834" y="1480677"/>
                  </a:lnTo>
                  <a:lnTo>
                    <a:pt x="2170793" y="1480226"/>
                  </a:lnTo>
                  <a:lnTo>
                    <a:pt x="2168752" y="1479322"/>
                  </a:lnTo>
                  <a:lnTo>
                    <a:pt x="2166937" y="1478645"/>
                  </a:lnTo>
                  <a:lnTo>
                    <a:pt x="2164896" y="1477516"/>
                  </a:lnTo>
                  <a:lnTo>
                    <a:pt x="2163082" y="1476386"/>
                  </a:lnTo>
                  <a:lnTo>
                    <a:pt x="2160814" y="1474805"/>
                  </a:lnTo>
                  <a:lnTo>
                    <a:pt x="2159227" y="1473224"/>
                  </a:lnTo>
                  <a:lnTo>
                    <a:pt x="2157412" y="1471417"/>
                  </a:lnTo>
                  <a:lnTo>
                    <a:pt x="2154918" y="1468029"/>
                  </a:lnTo>
                  <a:lnTo>
                    <a:pt x="2152423" y="1464415"/>
                  </a:lnTo>
                  <a:lnTo>
                    <a:pt x="2151062" y="1460349"/>
                  </a:lnTo>
                  <a:lnTo>
                    <a:pt x="2149928" y="1456284"/>
                  </a:lnTo>
                  <a:lnTo>
                    <a:pt x="2149475" y="1451992"/>
                  </a:lnTo>
                  <a:lnTo>
                    <a:pt x="2149475" y="1447927"/>
                  </a:lnTo>
                  <a:lnTo>
                    <a:pt x="2149928" y="1443861"/>
                  </a:lnTo>
                  <a:lnTo>
                    <a:pt x="2150609" y="1439796"/>
                  </a:lnTo>
                  <a:lnTo>
                    <a:pt x="2152196" y="1435956"/>
                  </a:lnTo>
                  <a:lnTo>
                    <a:pt x="2154464" y="1432568"/>
                  </a:lnTo>
                  <a:lnTo>
                    <a:pt x="2156732" y="1429180"/>
                  </a:lnTo>
                  <a:lnTo>
                    <a:pt x="2159680" y="1426244"/>
                  </a:lnTo>
                  <a:lnTo>
                    <a:pt x="2161494" y="1424663"/>
                  </a:lnTo>
                  <a:lnTo>
                    <a:pt x="2163082" y="1423759"/>
                  </a:lnTo>
                  <a:lnTo>
                    <a:pt x="2165123" y="1422630"/>
                  </a:lnTo>
                  <a:lnTo>
                    <a:pt x="2166937" y="1421727"/>
                  </a:lnTo>
                  <a:lnTo>
                    <a:pt x="2169205" y="1420823"/>
                  </a:lnTo>
                  <a:lnTo>
                    <a:pt x="2171246" y="1420145"/>
                  </a:lnTo>
                  <a:lnTo>
                    <a:pt x="2173741" y="1419468"/>
                  </a:lnTo>
                  <a:lnTo>
                    <a:pt x="2176236" y="1419242"/>
                  </a:lnTo>
                  <a:close/>
                  <a:moveTo>
                    <a:pt x="3164958" y="1417623"/>
                  </a:moveTo>
                  <a:lnTo>
                    <a:pt x="3167410" y="1417846"/>
                  </a:lnTo>
                  <a:lnTo>
                    <a:pt x="3169863" y="1418517"/>
                  </a:lnTo>
                  <a:lnTo>
                    <a:pt x="3172093" y="1419411"/>
                  </a:lnTo>
                  <a:lnTo>
                    <a:pt x="3174322" y="1420751"/>
                  </a:lnTo>
                  <a:lnTo>
                    <a:pt x="3176329" y="1422539"/>
                  </a:lnTo>
                  <a:lnTo>
                    <a:pt x="3178113" y="1424327"/>
                  </a:lnTo>
                  <a:lnTo>
                    <a:pt x="3179896" y="1426338"/>
                  </a:lnTo>
                  <a:lnTo>
                    <a:pt x="3181457" y="1428795"/>
                  </a:lnTo>
                  <a:lnTo>
                    <a:pt x="3182572" y="1431254"/>
                  </a:lnTo>
                  <a:lnTo>
                    <a:pt x="3183910" y="1433935"/>
                  </a:lnTo>
                  <a:lnTo>
                    <a:pt x="3185025" y="1436393"/>
                  </a:lnTo>
                  <a:lnTo>
                    <a:pt x="3185917" y="1439075"/>
                  </a:lnTo>
                  <a:lnTo>
                    <a:pt x="3186585" y="1441756"/>
                  </a:lnTo>
                  <a:lnTo>
                    <a:pt x="3187254" y="1444437"/>
                  </a:lnTo>
                  <a:lnTo>
                    <a:pt x="3187477" y="1447119"/>
                  </a:lnTo>
                  <a:lnTo>
                    <a:pt x="3187700" y="1451364"/>
                  </a:lnTo>
                  <a:lnTo>
                    <a:pt x="3187700" y="1451365"/>
                  </a:lnTo>
                  <a:lnTo>
                    <a:pt x="3187700" y="1455610"/>
                  </a:lnTo>
                  <a:lnTo>
                    <a:pt x="3187477" y="1459409"/>
                  </a:lnTo>
                  <a:lnTo>
                    <a:pt x="3186808" y="1462984"/>
                  </a:lnTo>
                  <a:lnTo>
                    <a:pt x="3185694" y="1466336"/>
                  </a:lnTo>
                  <a:lnTo>
                    <a:pt x="3184356" y="1469241"/>
                  </a:lnTo>
                  <a:lnTo>
                    <a:pt x="3182795" y="1471923"/>
                  </a:lnTo>
                  <a:lnTo>
                    <a:pt x="3181011" y="1474380"/>
                  </a:lnTo>
                  <a:lnTo>
                    <a:pt x="3179005" y="1476391"/>
                  </a:lnTo>
                  <a:lnTo>
                    <a:pt x="3176998" y="1477955"/>
                  </a:lnTo>
                  <a:lnTo>
                    <a:pt x="3174768" y="1478850"/>
                  </a:lnTo>
                  <a:lnTo>
                    <a:pt x="3172316" y="1479520"/>
                  </a:lnTo>
                  <a:lnTo>
                    <a:pt x="3169863" y="1479520"/>
                  </a:lnTo>
                  <a:lnTo>
                    <a:pt x="3167187" y="1479073"/>
                  </a:lnTo>
                  <a:lnTo>
                    <a:pt x="3164512" y="1478179"/>
                  </a:lnTo>
                  <a:lnTo>
                    <a:pt x="3161836" y="1476615"/>
                  </a:lnTo>
                  <a:lnTo>
                    <a:pt x="3160275" y="1475274"/>
                  </a:lnTo>
                  <a:lnTo>
                    <a:pt x="3158715" y="1473933"/>
                  </a:lnTo>
                  <a:lnTo>
                    <a:pt x="3156262" y="1470582"/>
                  </a:lnTo>
                  <a:lnTo>
                    <a:pt x="3153809" y="1467006"/>
                  </a:lnTo>
                  <a:lnTo>
                    <a:pt x="3151803" y="1463208"/>
                  </a:lnTo>
                  <a:lnTo>
                    <a:pt x="3150242" y="1458962"/>
                  </a:lnTo>
                  <a:lnTo>
                    <a:pt x="3148904" y="1454493"/>
                  </a:lnTo>
                  <a:lnTo>
                    <a:pt x="3148235" y="1449800"/>
                  </a:lnTo>
                  <a:lnTo>
                    <a:pt x="3148012" y="1445108"/>
                  </a:lnTo>
                  <a:lnTo>
                    <a:pt x="3148235" y="1440639"/>
                  </a:lnTo>
                  <a:lnTo>
                    <a:pt x="3148681" y="1436170"/>
                  </a:lnTo>
                  <a:lnTo>
                    <a:pt x="3149796" y="1431924"/>
                  </a:lnTo>
                  <a:lnTo>
                    <a:pt x="3151357" y="1427902"/>
                  </a:lnTo>
                  <a:lnTo>
                    <a:pt x="3152026" y="1426338"/>
                  </a:lnTo>
                  <a:lnTo>
                    <a:pt x="3153140" y="1424550"/>
                  </a:lnTo>
                  <a:lnTo>
                    <a:pt x="3154478" y="1422986"/>
                  </a:lnTo>
                  <a:lnTo>
                    <a:pt x="3155593" y="1421868"/>
                  </a:lnTo>
                  <a:lnTo>
                    <a:pt x="3157154" y="1420528"/>
                  </a:lnTo>
                  <a:lnTo>
                    <a:pt x="3158715" y="1419411"/>
                  </a:lnTo>
                  <a:lnTo>
                    <a:pt x="3160275" y="1418517"/>
                  </a:lnTo>
                  <a:lnTo>
                    <a:pt x="3162059" y="1417846"/>
                  </a:lnTo>
                  <a:lnTo>
                    <a:pt x="3164958" y="1417623"/>
                  </a:lnTo>
                  <a:close/>
                  <a:moveTo>
                    <a:pt x="3614936" y="1415996"/>
                  </a:moveTo>
                  <a:lnTo>
                    <a:pt x="3615333" y="1415996"/>
                  </a:lnTo>
                  <a:lnTo>
                    <a:pt x="3615928" y="1416456"/>
                  </a:lnTo>
                  <a:lnTo>
                    <a:pt x="3616325" y="1417146"/>
                  </a:lnTo>
                  <a:lnTo>
                    <a:pt x="3617516" y="1420135"/>
                  </a:lnTo>
                  <a:lnTo>
                    <a:pt x="3618310" y="1424045"/>
                  </a:lnTo>
                  <a:lnTo>
                    <a:pt x="3619302" y="1428874"/>
                  </a:lnTo>
                  <a:lnTo>
                    <a:pt x="3620294" y="1434164"/>
                  </a:lnTo>
                  <a:lnTo>
                    <a:pt x="3621485" y="1445203"/>
                  </a:lnTo>
                  <a:lnTo>
                    <a:pt x="3622278" y="1452792"/>
                  </a:lnTo>
                  <a:lnTo>
                    <a:pt x="3622477" y="1459921"/>
                  </a:lnTo>
                  <a:lnTo>
                    <a:pt x="3622675" y="1466131"/>
                  </a:lnTo>
                  <a:lnTo>
                    <a:pt x="3622675" y="1471420"/>
                  </a:lnTo>
                  <a:lnTo>
                    <a:pt x="3622477" y="1476020"/>
                  </a:lnTo>
                  <a:lnTo>
                    <a:pt x="3622080" y="1479009"/>
                  </a:lnTo>
                  <a:lnTo>
                    <a:pt x="3621881" y="1479930"/>
                  </a:lnTo>
                  <a:lnTo>
                    <a:pt x="3621286" y="1480849"/>
                  </a:lnTo>
                  <a:lnTo>
                    <a:pt x="3620889" y="1481079"/>
                  </a:lnTo>
                  <a:lnTo>
                    <a:pt x="3620492" y="1480849"/>
                  </a:lnTo>
                  <a:lnTo>
                    <a:pt x="3619699" y="1479700"/>
                  </a:lnTo>
                  <a:lnTo>
                    <a:pt x="3618905" y="1477629"/>
                  </a:lnTo>
                  <a:lnTo>
                    <a:pt x="3618111" y="1474410"/>
                  </a:lnTo>
                  <a:lnTo>
                    <a:pt x="3617317" y="1470730"/>
                  </a:lnTo>
                  <a:lnTo>
                    <a:pt x="3615928" y="1461761"/>
                  </a:lnTo>
                  <a:lnTo>
                    <a:pt x="3614539" y="1451182"/>
                  </a:lnTo>
                  <a:lnTo>
                    <a:pt x="3613547" y="1440373"/>
                  </a:lnTo>
                  <a:lnTo>
                    <a:pt x="3613150" y="1430254"/>
                  </a:lnTo>
                  <a:lnTo>
                    <a:pt x="3613150" y="1425655"/>
                  </a:lnTo>
                  <a:lnTo>
                    <a:pt x="3613349" y="1421975"/>
                  </a:lnTo>
                  <a:lnTo>
                    <a:pt x="3613746" y="1418755"/>
                  </a:lnTo>
                  <a:lnTo>
                    <a:pt x="3614539" y="1416456"/>
                  </a:lnTo>
                  <a:lnTo>
                    <a:pt x="3614936" y="1415996"/>
                  </a:lnTo>
                  <a:close/>
                  <a:moveTo>
                    <a:pt x="1047750" y="1414527"/>
                  </a:moveTo>
                  <a:lnTo>
                    <a:pt x="1051379" y="1415219"/>
                  </a:lnTo>
                  <a:lnTo>
                    <a:pt x="1054781" y="1416373"/>
                  </a:lnTo>
                  <a:lnTo>
                    <a:pt x="1057729" y="1417758"/>
                  </a:lnTo>
                  <a:lnTo>
                    <a:pt x="1060450" y="1419604"/>
                  </a:lnTo>
                  <a:lnTo>
                    <a:pt x="1062718" y="1421680"/>
                  </a:lnTo>
                  <a:lnTo>
                    <a:pt x="1064759" y="1423758"/>
                  </a:lnTo>
                  <a:lnTo>
                    <a:pt x="1066347" y="1426066"/>
                  </a:lnTo>
                  <a:lnTo>
                    <a:pt x="1067934" y="1428834"/>
                  </a:lnTo>
                  <a:lnTo>
                    <a:pt x="1069295" y="1431372"/>
                  </a:lnTo>
                  <a:lnTo>
                    <a:pt x="1069975" y="1434373"/>
                  </a:lnTo>
                  <a:lnTo>
                    <a:pt x="1070882" y="1437372"/>
                  </a:lnTo>
                  <a:lnTo>
                    <a:pt x="1071336" y="1440142"/>
                  </a:lnTo>
                  <a:lnTo>
                    <a:pt x="1071563" y="1443142"/>
                  </a:lnTo>
                  <a:lnTo>
                    <a:pt x="1071563" y="1446142"/>
                  </a:lnTo>
                  <a:lnTo>
                    <a:pt x="1071336" y="1448680"/>
                  </a:lnTo>
                  <a:lnTo>
                    <a:pt x="1071109" y="1451449"/>
                  </a:lnTo>
                  <a:lnTo>
                    <a:pt x="1069748" y="1456295"/>
                  </a:lnTo>
                  <a:lnTo>
                    <a:pt x="1068161" y="1460449"/>
                  </a:lnTo>
                  <a:lnTo>
                    <a:pt x="1065893" y="1464141"/>
                  </a:lnTo>
                  <a:lnTo>
                    <a:pt x="1063398" y="1467602"/>
                  </a:lnTo>
                  <a:lnTo>
                    <a:pt x="1060677" y="1470602"/>
                  </a:lnTo>
                  <a:lnTo>
                    <a:pt x="1057502" y="1473142"/>
                  </a:lnTo>
                  <a:lnTo>
                    <a:pt x="1054100" y="1474986"/>
                  </a:lnTo>
                  <a:lnTo>
                    <a:pt x="1050472" y="1476601"/>
                  </a:lnTo>
                  <a:lnTo>
                    <a:pt x="1046843" y="1477525"/>
                  </a:lnTo>
                  <a:lnTo>
                    <a:pt x="1043215" y="1477987"/>
                  </a:lnTo>
                  <a:lnTo>
                    <a:pt x="1039359" y="1477755"/>
                  </a:lnTo>
                  <a:lnTo>
                    <a:pt x="1035731" y="1476833"/>
                  </a:lnTo>
                  <a:lnTo>
                    <a:pt x="1033916" y="1476140"/>
                  </a:lnTo>
                  <a:lnTo>
                    <a:pt x="1032329" y="1475217"/>
                  </a:lnTo>
                  <a:lnTo>
                    <a:pt x="1030515" y="1474525"/>
                  </a:lnTo>
                  <a:lnTo>
                    <a:pt x="1028927" y="1473371"/>
                  </a:lnTo>
                  <a:lnTo>
                    <a:pt x="1027340" y="1472217"/>
                  </a:lnTo>
                  <a:lnTo>
                    <a:pt x="1025979" y="1470602"/>
                  </a:lnTo>
                  <a:lnTo>
                    <a:pt x="1024618" y="1468987"/>
                  </a:lnTo>
                  <a:lnTo>
                    <a:pt x="1023031" y="1467140"/>
                  </a:lnTo>
                  <a:lnTo>
                    <a:pt x="1021897" y="1465294"/>
                  </a:lnTo>
                  <a:lnTo>
                    <a:pt x="1020990" y="1463448"/>
                  </a:lnTo>
                  <a:lnTo>
                    <a:pt x="1019402" y="1459295"/>
                  </a:lnTo>
                  <a:lnTo>
                    <a:pt x="1018041" y="1455141"/>
                  </a:lnTo>
                  <a:lnTo>
                    <a:pt x="1017588" y="1450526"/>
                  </a:lnTo>
                  <a:lnTo>
                    <a:pt x="1017588" y="1446372"/>
                  </a:lnTo>
                  <a:lnTo>
                    <a:pt x="1018041" y="1441756"/>
                  </a:lnTo>
                  <a:lnTo>
                    <a:pt x="1019175" y="1437603"/>
                  </a:lnTo>
                  <a:lnTo>
                    <a:pt x="1020763" y="1433218"/>
                  </a:lnTo>
                  <a:lnTo>
                    <a:pt x="1022577" y="1429526"/>
                  </a:lnTo>
                  <a:lnTo>
                    <a:pt x="1024845" y="1425834"/>
                  </a:lnTo>
                  <a:lnTo>
                    <a:pt x="1027793" y="1422603"/>
                  </a:lnTo>
                  <a:lnTo>
                    <a:pt x="1029381" y="1421218"/>
                  </a:lnTo>
                  <a:lnTo>
                    <a:pt x="1031195" y="1419834"/>
                  </a:lnTo>
                  <a:lnTo>
                    <a:pt x="1033009" y="1418682"/>
                  </a:lnTo>
                  <a:lnTo>
                    <a:pt x="1034823" y="1417758"/>
                  </a:lnTo>
                  <a:lnTo>
                    <a:pt x="1036638" y="1416604"/>
                  </a:lnTo>
                  <a:lnTo>
                    <a:pt x="1038679" y="1415680"/>
                  </a:lnTo>
                  <a:lnTo>
                    <a:pt x="1040720" y="1415219"/>
                  </a:lnTo>
                  <a:lnTo>
                    <a:pt x="1043215" y="1414758"/>
                  </a:lnTo>
                  <a:lnTo>
                    <a:pt x="1045482" y="1414758"/>
                  </a:lnTo>
                  <a:lnTo>
                    <a:pt x="1047750" y="1414527"/>
                  </a:lnTo>
                  <a:close/>
                  <a:moveTo>
                    <a:pt x="2360130" y="1406545"/>
                  </a:moveTo>
                  <a:lnTo>
                    <a:pt x="2364245" y="1406545"/>
                  </a:lnTo>
                  <a:lnTo>
                    <a:pt x="2367903" y="1406996"/>
                  </a:lnTo>
                  <a:lnTo>
                    <a:pt x="2371332" y="1408121"/>
                  </a:lnTo>
                  <a:lnTo>
                    <a:pt x="2374303" y="1409246"/>
                  </a:lnTo>
                  <a:lnTo>
                    <a:pt x="2377275" y="1410821"/>
                  </a:lnTo>
                  <a:lnTo>
                    <a:pt x="2380018" y="1412621"/>
                  </a:lnTo>
                  <a:lnTo>
                    <a:pt x="2382304" y="1414872"/>
                  </a:lnTo>
                  <a:lnTo>
                    <a:pt x="2384362" y="1417123"/>
                  </a:lnTo>
                  <a:lnTo>
                    <a:pt x="2386191" y="1419373"/>
                  </a:lnTo>
                  <a:lnTo>
                    <a:pt x="2387791" y="1422073"/>
                  </a:lnTo>
                  <a:lnTo>
                    <a:pt x="2389162" y="1424549"/>
                  </a:lnTo>
                  <a:lnTo>
                    <a:pt x="2390305" y="1427475"/>
                  </a:lnTo>
                  <a:lnTo>
                    <a:pt x="2390991" y="1430176"/>
                  </a:lnTo>
                  <a:lnTo>
                    <a:pt x="2391677" y="1432876"/>
                  </a:lnTo>
                  <a:lnTo>
                    <a:pt x="2392134" y="1435576"/>
                  </a:lnTo>
                  <a:lnTo>
                    <a:pt x="2392363" y="1438052"/>
                  </a:lnTo>
                  <a:lnTo>
                    <a:pt x="2392363" y="1440752"/>
                  </a:lnTo>
                  <a:lnTo>
                    <a:pt x="2392134" y="1443003"/>
                  </a:lnTo>
                  <a:lnTo>
                    <a:pt x="2391677" y="1445028"/>
                  </a:lnTo>
                  <a:lnTo>
                    <a:pt x="2391220" y="1447504"/>
                  </a:lnTo>
                  <a:lnTo>
                    <a:pt x="2389848" y="1451555"/>
                  </a:lnTo>
                  <a:lnTo>
                    <a:pt x="2388019" y="1455155"/>
                  </a:lnTo>
                  <a:lnTo>
                    <a:pt x="2385733" y="1458531"/>
                  </a:lnTo>
                  <a:lnTo>
                    <a:pt x="2382762" y="1461457"/>
                  </a:lnTo>
                  <a:lnTo>
                    <a:pt x="2380018" y="1463932"/>
                  </a:lnTo>
                  <a:lnTo>
                    <a:pt x="2376589" y="1465733"/>
                  </a:lnTo>
                  <a:lnTo>
                    <a:pt x="2372932" y="1467308"/>
                  </a:lnTo>
                  <a:lnTo>
                    <a:pt x="2369046" y="1468208"/>
                  </a:lnTo>
                  <a:lnTo>
                    <a:pt x="2365159" y="1468433"/>
                  </a:lnTo>
                  <a:lnTo>
                    <a:pt x="2361273" y="1468208"/>
                  </a:lnTo>
                  <a:lnTo>
                    <a:pt x="2359444" y="1467983"/>
                  </a:lnTo>
                  <a:lnTo>
                    <a:pt x="2357387" y="1467308"/>
                  </a:lnTo>
                  <a:lnTo>
                    <a:pt x="2355558" y="1466633"/>
                  </a:lnTo>
                  <a:lnTo>
                    <a:pt x="2353272" y="1465733"/>
                  </a:lnTo>
                  <a:lnTo>
                    <a:pt x="2351443" y="1464832"/>
                  </a:lnTo>
                  <a:lnTo>
                    <a:pt x="2349386" y="1463707"/>
                  </a:lnTo>
                  <a:lnTo>
                    <a:pt x="2347557" y="1462132"/>
                  </a:lnTo>
                  <a:lnTo>
                    <a:pt x="2345728" y="1461007"/>
                  </a:lnTo>
                  <a:lnTo>
                    <a:pt x="2344128" y="1459207"/>
                  </a:lnTo>
                  <a:lnTo>
                    <a:pt x="2342528" y="1457631"/>
                  </a:lnTo>
                  <a:lnTo>
                    <a:pt x="2341156" y="1455831"/>
                  </a:lnTo>
                  <a:lnTo>
                    <a:pt x="2340242" y="1453805"/>
                  </a:lnTo>
                  <a:lnTo>
                    <a:pt x="2338185" y="1449980"/>
                  </a:lnTo>
                  <a:lnTo>
                    <a:pt x="2336584" y="1445929"/>
                  </a:lnTo>
                  <a:lnTo>
                    <a:pt x="2335441" y="1441652"/>
                  </a:lnTo>
                  <a:lnTo>
                    <a:pt x="2335213" y="1437377"/>
                  </a:lnTo>
                  <a:lnTo>
                    <a:pt x="2335213" y="1433101"/>
                  </a:lnTo>
                  <a:lnTo>
                    <a:pt x="2335899" y="1428825"/>
                  </a:lnTo>
                  <a:lnTo>
                    <a:pt x="2337042" y="1424774"/>
                  </a:lnTo>
                  <a:lnTo>
                    <a:pt x="2338870" y="1420949"/>
                  </a:lnTo>
                  <a:lnTo>
                    <a:pt x="2340928" y="1417348"/>
                  </a:lnTo>
                  <a:lnTo>
                    <a:pt x="2342299" y="1415772"/>
                  </a:lnTo>
                  <a:lnTo>
                    <a:pt x="2343900" y="1414197"/>
                  </a:lnTo>
                  <a:lnTo>
                    <a:pt x="2345500" y="1412621"/>
                  </a:lnTo>
                  <a:lnTo>
                    <a:pt x="2347329" y="1411497"/>
                  </a:lnTo>
                  <a:lnTo>
                    <a:pt x="2349157" y="1410371"/>
                  </a:lnTo>
                  <a:lnTo>
                    <a:pt x="2350986" y="1409021"/>
                  </a:lnTo>
                  <a:lnTo>
                    <a:pt x="2353044" y="1408346"/>
                  </a:lnTo>
                  <a:lnTo>
                    <a:pt x="2355558" y="1407446"/>
                  </a:lnTo>
                  <a:lnTo>
                    <a:pt x="2357844" y="1406996"/>
                  </a:lnTo>
                  <a:lnTo>
                    <a:pt x="2360130" y="1406545"/>
                  </a:lnTo>
                  <a:close/>
                  <a:moveTo>
                    <a:pt x="3552387" y="1406505"/>
                  </a:moveTo>
                  <a:lnTo>
                    <a:pt x="3553701" y="1406731"/>
                  </a:lnTo>
                  <a:lnTo>
                    <a:pt x="3554577" y="1407183"/>
                  </a:lnTo>
                  <a:lnTo>
                    <a:pt x="3555672" y="1407861"/>
                  </a:lnTo>
                  <a:lnTo>
                    <a:pt x="3556767" y="1409216"/>
                  </a:lnTo>
                  <a:lnTo>
                    <a:pt x="3557642" y="1410798"/>
                  </a:lnTo>
                  <a:lnTo>
                    <a:pt x="3559613" y="1414639"/>
                  </a:lnTo>
                  <a:lnTo>
                    <a:pt x="3561146" y="1419383"/>
                  </a:lnTo>
                  <a:lnTo>
                    <a:pt x="3562679" y="1424579"/>
                  </a:lnTo>
                  <a:lnTo>
                    <a:pt x="3563774" y="1429776"/>
                  </a:lnTo>
                  <a:lnTo>
                    <a:pt x="3564649" y="1435198"/>
                  </a:lnTo>
                  <a:lnTo>
                    <a:pt x="3565306" y="1443105"/>
                  </a:lnTo>
                  <a:lnTo>
                    <a:pt x="3565525" y="1450109"/>
                  </a:lnTo>
                  <a:lnTo>
                    <a:pt x="3565306" y="1456435"/>
                  </a:lnTo>
                  <a:lnTo>
                    <a:pt x="3564430" y="1461858"/>
                  </a:lnTo>
                  <a:lnTo>
                    <a:pt x="3563992" y="1464117"/>
                  </a:lnTo>
                  <a:lnTo>
                    <a:pt x="3563117" y="1465924"/>
                  </a:lnTo>
                  <a:lnTo>
                    <a:pt x="3562460" y="1467506"/>
                  </a:lnTo>
                  <a:lnTo>
                    <a:pt x="3561803" y="1468635"/>
                  </a:lnTo>
                  <a:lnTo>
                    <a:pt x="3560708" y="1469313"/>
                  </a:lnTo>
                  <a:lnTo>
                    <a:pt x="3559613" y="1469991"/>
                  </a:lnTo>
                  <a:lnTo>
                    <a:pt x="3558737" y="1469539"/>
                  </a:lnTo>
                  <a:lnTo>
                    <a:pt x="3557424" y="1469087"/>
                  </a:lnTo>
                  <a:lnTo>
                    <a:pt x="3556767" y="1468410"/>
                  </a:lnTo>
                  <a:lnTo>
                    <a:pt x="3555891" y="1467280"/>
                  </a:lnTo>
                  <a:lnTo>
                    <a:pt x="3554139" y="1465021"/>
                  </a:lnTo>
                  <a:lnTo>
                    <a:pt x="3552606" y="1461631"/>
                  </a:lnTo>
                  <a:lnTo>
                    <a:pt x="3551292" y="1458017"/>
                  </a:lnTo>
                  <a:lnTo>
                    <a:pt x="3550198" y="1453498"/>
                  </a:lnTo>
                  <a:lnTo>
                    <a:pt x="3548884" y="1448754"/>
                  </a:lnTo>
                  <a:lnTo>
                    <a:pt x="3548008" y="1444235"/>
                  </a:lnTo>
                  <a:lnTo>
                    <a:pt x="3547351" y="1439039"/>
                  </a:lnTo>
                  <a:lnTo>
                    <a:pt x="3546913" y="1434068"/>
                  </a:lnTo>
                  <a:lnTo>
                    <a:pt x="3546475" y="1428872"/>
                  </a:lnTo>
                  <a:lnTo>
                    <a:pt x="3546475" y="1424128"/>
                  </a:lnTo>
                  <a:lnTo>
                    <a:pt x="3546913" y="1419383"/>
                  </a:lnTo>
                  <a:lnTo>
                    <a:pt x="3547351" y="1415542"/>
                  </a:lnTo>
                  <a:lnTo>
                    <a:pt x="3548446" y="1411927"/>
                  </a:lnTo>
                  <a:lnTo>
                    <a:pt x="3548884" y="1410346"/>
                  </a:lnTo>
                  <a:lnTo>
                    <a:pt x="3549541" y="1408991"/>
                  </a:lnTo>
                  <a:lnTo>
                    <a:pt x="3550417" y="1407635"/>
                  </a:lnTo>
                  <a:lnTo>
                    <a:pt x="3551074" y="1406957"/>
                  </a:lnTo>
                  <a:lnTo>
                    <a:pt x="3552387" y="1406505"/>
                  </a:lnTo>
                  <a:close/>
                  <a:moveTo>
                    <a:pt x="3436257" y="1400160"/>
                  </a:moveTo>
                  <a:lnTo>
                    <a:pt x="3438072" y="1400160"/>
                  </a:lnTo>
                  <a:lnTo>
                    <a:pt x="3439659" y="1400606"/>
                  </a:lnTo>
                  <a:lnTo>
                    <a:pt x="3441247" y="1401719"/>
                  </a:lnTo>
                  <a:lnTo>
                    <a:pt x="3442834" y="1402833"/>
                  </a:lnTo>
                  <a:lnTo>
                    <a:pt x="3444422" y="1404391"/>
                  </a:lnTo>
                  <a:lnTo>
                    <a:pt x="3445782" y="1406172"/>
                  </a:lnTo>
                  <a:lnTo>
                    <a:pt x="3446916" y="1408398"/>
                  </a:lnTo>
                  <a:lnTo>
                    <a:pt x="3448277" y="1410625"/>
                  </a:lnTo>
                  <a:lnTo>
                    <a:pt x="3449411" y="1412852"/>
                  </a:lnTo>
                  <a:lnTo>
                    <a:pt x="3451225" y="1417973"/>
                  </a:lnTo>
                  <a:lnTo>
                    <a:pt x="3452813" y="1423539"/>
                  </a:lnTo>
                  <a:lnTo>
                    <a:pt x="3453720" y="1428661"/>
                  </a:lnTo>
                  <a:lnTo>
                    <a:pt x="3454400" y="1432668"/>
                  </a:lnTo>
                  <a:lnTo>
                    <a:pt x="3454400" y="1436676"/>
                  </a:lnTo>
                  <a:lnTo>
                    <a:pt x="3454400" y="1440461"/>
                  </a:lnTo>
                  <a:lnTo>
                    <a:pt x="3454400" y="1444024"/>
                  </a:lnTo>
                  <a:lnTo>
                    <a:pt x="3453720" y="1447363"/>
                  </a:lnTo>
                  <a:lnTo>
                    <a:pt x="3453266" y="1450481"/>
                  </a:lnTo>
                  <a:lnTo>
                    <a:pt x="3452586" y="1453153"/>
                  </a:lnTo>
                  <a:lnTo>
                    <a:pt x="3451452" y="1455601"/>
                  </a:lnTo>
                  <a:lnTo>
                    <a:pt x="3450091" y="1457828"/>
                  </a:lnTo>
                  <a:lnTo>
                    <a:pt x="3449184" y="1459387"/>
                  </a:lnTo>
                  <a:lnTo>
                    <a:pt x="3447597" y="1460723"/>
                  </a:lnTo>
                  <a:lnTo>
                    <a:pt x="3446009" y="1461614"/>
                  </a:lnTo>
                  <a:lnTo>
                    <a:pt x="3444422" y="1462059"/>
                  </a:lnTo>
                  <a:lnTo>
                    <a:pt x="3442607" y="1462059"/>
                  </a:lnTo>
                  <a:lnTo>
                    <a:pt x="3440793" y="1461614"/>
                  </a:lnTo>
                  <a:lnTo>
                    <a:pt x="3438979" y="1460277"/>
                  </a:lnTo>
                  <a:lnTo>
                    <a:pt x="3437845" y="1459610"/>
                  </a:lnTo>
                  <a:lnTo>
                    <a:pt x="3436484" y="1458274"/>
                  </a:lnTo>
                  <a:lnTo>
                    <a:pt x="3434443" y="1455601"/>
                  </a:lnTo>
                  <a:lnTo>
                    <a:pt x="3432402" y="1452262"/>
                  </a:lnTo>
                  <a:lnTo>
                    <a:pt x="3430588" y="1448254"/>
                  </a:lnTo>
                  <a:lnTo>
                    <a:pt x="3429000" y="1444024"/>
                  </a:lnTo>
                  <a:lnTo>
                    <a:pt x="3427866" y="1439348"/>
                  </a:lnTo>
                  <a:lnTo>
                    <a:pt x="3426959" y="1434672"/>
                  </a:lnTo>
                  <a:lnTo>
                    <a:pt x="3426052" y="1429773"/>
                  </a:lnTo>
                  <a:lnTo>
                    <a:pt x="3425825" y="1424875"/>
                  </a:lnTo>
                  <a:lnTo>
                    <a:pt x="3425825" y="1420423"/>
                  </a:lnTo>
                  <a:lnTo>
                    <a:pt x="3426279" y="1415969"/>
                  </a:lnTo>
                  <a:lnTo>
                    <a:pt x="3427186" y="1411739"/>
                  </a:lnTo>
                  <a:lnTo>
                    <a:pt x="3428093" y="1407953"/>
                  </a:lnTo>
                  <a:lnTo>
                    <a:pt x="3429000" y="1406172"/>
                  </a:lnTo>
                  <a:lnTo>
                    <a:pt x="3429681" y="1404836"/>
                  </a:lnTo>
                  <a:lnTo>
                    <a:pt x="3430815" y="1403500"/>
                  </a:lnTo>
                  <a:lnTo>
                    <a:pt x="3431948" y="1402164"/>
                  </a:lnTo>
                  <a:lnTo>
                    <a:pt x="3433082" y="1401051"/>
                  </a:lnTo>
                  <a:lnTo>
                    <a:pt x="3434443" y="1400383"/>
                  </a:lnTo>
                  <a:lnTo>
                    <a:pt x="3436257" y="1400160"/>
                  </a:lnTo>
                  <a:close/>
                  <a:moveTo>
                    <a:pt x="18597" y="1397104"/>
                  </a:moveTo>
                  <a:lnTo>
                    <a:pt x="18824" y="1397104"/>
                  </a:lnTo>
                  <a:lnTo>
                    <a:pt x="19051" y="1397556"/>
                  </a:lnTo>
                  <a:lnTo>
                    <a:pt x="19051" y="1400276"/>
                  </a:lnTo>
                  <a:lnTo>
                    <a:pt x="19051" y="1404355"/>
                  </a:lnTo>
                  <a:lnTo>
                    <a:pt x="18370" y="1414779"/>
                  </a:lnTo>
                  <a:lnTo>
                    <a:pt x="17010" y="1426563"/>
                  </a:lnTo>
                  <a:lnTo>
                    <a:pt x="15649" y="1437893"/>
                  </a:lnTo>
                  <a:lnTo>
                    <a:pt x="13834" y="1450584"/>
                  </a:lnTo>
                  <a:lnTo>
                    <a:pt x="12927" y="1456702"/>
                  </a:lnTo>
                  <a:lnTo>
                    <a:pt x="12020" y="1458968"/>
                  </a:lnTo>
                  <a:lnTo>
                    <a:pt x="11566" y="1460555"/>
                  </a:lnTo>
                  <a:lnTo>
                    <a:pt x="11340" y="1460555"/>
                  </a:lnTo>
                  <a:lnTo>
                    <a:pt x="11113" y="1458968"/>
                  </a:lnTo>
                  <a:lnTo>
                    <a:pt x="11113" y="1456702"/>
                  </a:lnTo>
                  <a:lnTo>
                    <a:pt x="11340" y="1449224"/>
                  </a:lnTo>
                  <a:lnTo>
                    <a:pt x="12020" y="1439933"/>
                  </a:lnTo>
                  <a:lnTo>
                    <a:pt x="13381" y="1429282"/>
                  </a:lnTo>
                  <a:lnTo>
                    <a:pt x="14742" y="1418632"/>
                  </a:lnTo>
                  <a:lnTo>
                    <a:pt x="16102" y="1408887"/>
                  </a:lnTo>
                  <a:lnTo>
                    <a:pt x="17236" y="1401408"/>
                  </a:lnTo>
                  <a:lnTo>
                    <a:pt x="18144" y="1398916"/>
                  </a:lnTo>
                  <a:lnTo>
                    <a:pt x="18597" y="1397104"/>
                  </a:lnTo>
                  <a:close/>
                  <a:moveTo>
                    <a:pt x="2941523" y="1396994"/>
                  </a:moveTo>
                  <a:lnTo>
                    <a:pt x="2944637" y="1396994"/>
                  </a:lnTo>
                  <a:lnTo>
                    <a:pt x="2947750" y="1397223"/>
                  </a:lnTo>
                  <a:lnTo>
                    <a:pt x="2950642" y="1397913"/>
                  </a:lnTo>
                  <a:lnTo>
                    <a:pt x="2953088" y="1399064"/>
                  </a:lnTo>
                  <a:lnTo>
                    <a:pt x="2955534" y="1400443"/>
                  </a:lnTo>
                  <a:lnTo>
                    <a:pt x="2957759" y="1402284"/>
                  </a:lnTo>
                  <a:lnTo>
                    <a:pt x="2959760" y="1404124"/>
                  </a:lnTo>
                  <a:lnTo>
                    <a:pt x="2961539" y="1406424"/>
                  </a:lnTo>
                  <a:lnTo>
                    <a:pt x="2963319" y="1408954"/>
                  </a:lnTo>
                  <a:lnTo>
                    <a:pt x="2964876" y="1411254"/>
                  </a:lnTo>
                  <a:lnTo>
                    <a:pt x="2966210" y="1413784"/>
                  </a:lnTo>
                  <a:lnTo>
                    <a:pt x="2967322" y="1416775"/>
                  </a:lnTo>
                  <a:lnTo>
                    <a:pt x="2968212" y="1419535"/>
                  </a:lnTo>
                  <a:lnTo>
                    <a:pt x="2969101" y="1422295"/>
                  </a:lnTo>
                  <a:lnTo>
                    <a:pt x="2969546" y="1425055"/>
                  </a:lnTo>
                  <a:lnTo>
                    <a:pt x="2969991" y="1427585"/>
                  </a:lnTo>
                  <a:lnTo>
                    <a:pt x="2970213" y="1432415"/>
                  </a:lnTo>
                  <a:lnTo>
                    <a:pt x="2969991" y="1436555"/>
                  </a:lnTo>
                  <a:lnTo>
                    <a:pt x="2969324" y="1440926"/>
                  </a:lnTo>
                  <a:lnTo>
                    <a:pt x="2968212" y="1444605"/>
                  </a:lnTo>
                  <a:lnTo>
                    <a:pt x="2966877" y="1448286"/>
                  </a:lnTo>
                  <a:lnTo>
                    <a:pt x="2965098" y="1451276"/>
                  </a:lnTo>
                  <a:lnTo>
                    <a:pt x="2963096" y="1454036"/>
                  </a:lnTo>
                  <a:lnTo>
                    <a:pt x="2960872" y="1456336"/>
                  </a:lnTo>
                  <a:lnTo>
                    <a:pt x="2958203" y="1458177"/>
                  </a:lnTo>
                  <a:lnTo>
                    <a:pt x="2955757" y="1459556"/>
                  </a:lnTo>
                  <a:lnTo>
                    <a:pt x="2952866" y="1460246"/>
                  </a:lnTo>
                  <a:lnTo>
                    <a:pt x="2949752" y="1460477"/>
                  </a:lnTo>
                  <a:lnTo>
                    <a:pt x="2946638" y="1460246"/>
                  </a:lnTo>
                  <a:lnTo>
                    <a:pt x="2943747" y="1459096"/>
                  </a:lnTo>
                  <a:lnTo>
                    <a:pt x="2940411" y="1457486"/>
                  </a:lnTo>
                  <a:lnTo>
                    <a:pt x="2937297" y="1455416"/>
                  </a:lnTo>
                  <a:lnTo>
                    <a:pt x="2935518" y="1453806"/>
                  </a:lnTo>
                  <a:lnTo>
                    <a:pt x="2934184" y="1452656"/>
                  </a:lnTo>
                  <a:lnTo>
                    <a:pt x="2931292" y="1448746"/>
                  </a:lnTo>
                  <a:lnTo>
                    <a:pt x="2929068" y="1445066"/>
                  </a:lnTo>
                  <a:lnTo>
                    <a:pt x="2927289" y="1440926"/>
                  </a:lnTo>
                  <a:lnTo>
                    <a:pt x="2925732" y="1436555"/>
                  </a:lnTo>
                  <a:lnTo>
                    <a:pt x="2924620" y="1432185"/>
                  </a:lnTo>
                  <a:lnTo>
                    <a:pt x="2924175" y="1427355"/>
                  </a:lnTo>
                  <a:lnTo>
                    <a:pt x="2924175" y="1422985"/>
                  </a:lnTo>
                  <a:lnTo>
                    <a:pt x="2924620" y="1418384"/>
                  </a:lnTo>
                  <a:lnTo>
                    <a:pt x="2925510" y="1414244"/>
                  </a:lnTo>
                  <a:lnTo>
                    <a:pt x="2927067" y="1410104"/>
                  </a:lnTo>
                  <a:lnTo>
                    <a:pt x="2927734" y="1408264"/>
                  </a:lnTo>
                  <a:lnTo>
                    <a:pt x="2928846" y="1406424"/>
                  </a:lnTo>
                  <a:lnTo>
                    <a:pt x="2930180" y="1404814"/>
                  </a:lnTo>
                  <a:lnTo>
                    <a:pt x="2931292" y="1403203"/>
                  </a:lnTo>
                  <a:lnTo>
                    <a:pt x="2932627" y="1402054"/>
                  </a:lnTo>
                  <a:lnTo>
                    <a:pt x="2934184" y="1400673"/>
                  </a:lnTo>
                  <a:lnTo>
                    <a:pt x="2935963" y="1399294"/>
                  </a:lnTo>
                  <a:lnTo>
                    <a:pt x="2937742" y="1398604"/>
                  </a:lnTo>
                  <a:lnTo>
                    <a:pt x="2939521" y="1397683"/>
                  </a:lnTo>
                  <a:lnTo>
                    <a:pt x="2941523" y="1396994"/>
                  </a:lnTo>
                  <a:close/>
                  <a:moveTo>
                    <a:pt x="2537314" y="1389088"/>
                  </a:moveTo>
                  <a:lnTo>
                    <a:pt x="2541137" y="1389088"/>
                  </a:lnTo>
                  <a:lnTo>
                    <a:pt x="2544511" y="1389549"/>
                  </a:lnTo>
                  <a:lnTo>
                    <a:pt x="2547659" y="1390472"/>
                  </a:lnTo>
                  <a:lnTo>
                    <a:pt x="2550583" y="1391857"/>
                  </a:lnTo>
                  <a:lnTo>
                    <a:pt x="2553282" y="1393011"/>
                  </a:lnTo>
                  <a:lnTo>
                    <a:pt x="2555981" y="1394858"/>
                  </a:lnTo>
                  <a:lnTo>
                    <a:pt x="2558230" y="1397166"/>
                  </a:lnTo>
                  <a:lnTo>
                    <a:pt x="2560254" y="1399474"/>
                  </a:lnTo>
                  <a:lnTo>
                    <a:pt x="2562053" y="1401782"/>
                  </a:lnTo>
                  <a:lnTo>
                    <a:pt x="2563627" y="1404552"/>
                  </a:lnTo>
                  <a:lnTo>
                    <a:pt x="2564976" y="1407091"/>
                  </a:lnTo>
                  <a:lnTo>
                    <a:pt x="2566326" y="1409861"/>
                  </a:lnTo>
                  <a:lnTo>
                    <a:pt x="2567000" y="1412861"/>
                  </a:lnTo>
                  <a:lnTo>
                    <a:pt x="2567675" y="1415401"/>
                  </a:lnTo>
                  <a:lnTo>
                    <a:pt x="2568350" y="1418401"/>
                  </a:lnTo>
                  <a:lnTo>
                    <a:pt x="2568575" y="1420940"/>
                  </a:lnTo>
                  <a:lnTo>
                    <a:pt x="2568350" y="1425787"/>
                  </a:lnTo>
                  <a:lnTo>
                    <a:pt x="2567675" y="1430404"/>
                  </a:lnTo>
                  <a:lnTo>
                    <a:pt x="2566776" y="1434559"/>
                  </a:lnTo>
                  <a:lnTo>
                    <a:pt x="2564976" y="1438482"/>
                  </a:lnTo>
                  <a:lnTo>
                    <a:pt x="2562952" y="1441945"/>
                  </a:lnTo>
                  <a:lnTo>
                    <a:pt x="2560479" y="1444946"/>
                  </a:lnTo>
                  <a:lnTo>
                    <a:pt x="2557780" y="1447715"/>
                  </a:lnTo>
                  <a:lnTo>
                    <a:pt x="2554631" y="1449792"/>
                  </a:lnTo>
                  <a:lnTo>
                    <a:pt x="2551258" y="1451177"/>
                  </a:lnTo>
                  <a:lnTo>
                    <a:pt x="2547884" y="1452100"/>
                  </a:lnTo>
                  <a:lnTo>
                    <a:pt x="2544286" y="1452562"/>
                  </a:lnTo>
                  <a:lnTo>
                    <a:pt x="2540238" y="1452332"/>
                  </a:lnTo>
                  <a:lnTo>
                    <a:pt x="2536640" y="1451639"/>
                  </a:lnTo>
                  <a:lnTo>
                    <a:pt x="2534840" y="1450716"/>
                  </a:lnTo>
                  <a:lnTo>
                    <a:pt x="2532816" y="1450023"/>
                  </a:lnTo>
                  <a:lnTo>
                    <a:pt x="2531017" y="1448869"/>
                  </a:lnTo>
                  <a:lnTo>
                    <a:pt x="2529218" y="1447946"/>
                  </a:lnTo>
                  <a:lnTo>
                    <a:pt x="2527419" y="1446561"/>
                  </a:lnTo>
                  <a:lnTo>
                    <a:pt x="2525845" y="1444946"/>
                  </a:lnTo>
                  <a:lnTo>
                    <a:pt x="2524045" y="1443330"/>
                  </a:lnTo>
                  <a:lnTo>
                    <a:pt x="2522696" y="1441714"/>
                  </a:lnTo>
                  <a:lnTo>
                    <a:pt x="2520222" y="1438021"/>
                  </a:lnTo>
                  <a:lnTo>
                    <a:pt x="2517973" y="1434097"/>
                  </a:lnTo>
                  <a:lnTo>
                    <a:pt x="2516399" y="1429712"/>
                  </a:lnTo>
                  <a:lnTo>
                    <a:pt x="2515499" y="1425557"/>
                  </a:lnTo>
                  <a:lnTo>
                    <a:pt x="2515050" y="1421402"/>
                  </a:lnTo>
                  <a:lnTo>
                    <a:pt x="2514600" y="1416786"/>
                  </a:lnTo>
                  <a:lnTo>
                    <a:pt x="2514600" y="1416785"/>
                  </a:lnTo>
                  <a:lnTo>
                    <a:pt x="2515274" y="1412631"/>
                  </a:lnTo>
                  <a:lnTo>
                    <a:pt x="2516174" y="1408245"/>
                  </a:lnTo>
                  <a:lnTo>
                    <a:pt x="2517748" y="1404321"/>
                  </a:lnTo>
                  <a:lnTo>
                    <a:pt x="2519547" y="1400629"/>
                  </a:lnTo>
                  <a:lnTo>
                    <a:pt x="2520897" y="1399013"/>
                  </a:lnTo>
                  <a:lnTo>
                    <a:pt x="2522246" y="1397397"/>
                  </a:lnTo>
                  <a:lnTo>
                    <a:pt x="2523820" y="1395781"/>
                  </a:lnTo>
                  <a:lnTo>
                    <a:pt x="2525395" y="1394396"/>
                  </a:lnTo>
                  <a:lnTo>
                    <a:pt x="2526969" y="1393011"/>
                  </a:lnTo>
                  <a:lnTo>
                    <a:pt x="2528768" y="1392088"/>
                  </a:lnTo>
                  <a:lnTo>
                    <a:pt x="2530792" y="1390934"/>
                  </a:lnTo>
                  <a:lnTo>
                    <a:pt x="2532816" y="1390242"/>
                  </a:lnTo>
                  <a:lnTo>
                    <a:pt x="2534840" y="1389549"/>
                  </a:lnTo>
                  <a:lnTo>
                    <a:pt x="2537314" y="1389088"/>
                  </a:lnTo>
                  <a:close/>
                  <a:moveTo>
                    <a:pt x="3281543" y="1385878"/>
                  </a:moveTo>
                  <a:lnTo>
                    <a:pt x="3283839" y="1386108"/>
                  </a:lnTo>
                  <a:lnTo>
                    <a:pt x="3285906" y="1386795"/>
                  </a:lnTo>
                  <a:lnTo>
                    <a:pt x="3287973" y="1387712"/>
                  </a:lnTo>
                  <a:lnTo>
                    <a:pt x="3290269" y="1389087"/>
                  </a:lnTo>
                  <a:lnTo>
                    <a:pt x="3292106" y="1390692"/>
                  </a:lnTo>
                  <a:lnTo>
                    <a:pt x="3293714" y="1392525"/>
                  </a:lnTo>
                  <a:lnTo>
                    <a:pt x="3295551" y="1394588"/>
                  </a:lnTo>
                  <a:lnTo>
                    <a:pt x="3296699" y="1397109"/>
                  </a:lnTo>
                  <a:lnTo>
                    <a:pt x="3298077" y="1399400"/>
                  </a:lnTo>
                  <a:lnTo>
                    <a:pt x="3299455" y="1401921"/>
                  </a:lnTo>
                  <a:lnTo>
                    <a:pt x="3300603" y="1404672"/>
                  </a:lnTo>
                  <a:lnTo>
                    <a:pt x="3301981" y="1410172"/>
                  </a:lnTo>
                  <a:lnTo>
                    <a:pt x="3303129" y="1415443"/>
                  </a:lnTo>
                  <a:lnTo>
                    <a:pt x="3303588" y="1420027"/>
                  </a:lnTo>
                  <a:lnTo>
                    <a:pt x="3303588" y="1424152"/>
                  </a:lnTo>
                  <a:lnTo>
                    <a:pt x="3303588" y="1424153"/>
                  </a:lnTo>
                  <a:lnTo>
                    <a:pt x="3303359" y="1428048"/>
                  </a:lnTo>
                  <a:lnTo>
                    <a:pt x="3303129" y="1431945"/>
                  </a:lnTo>
                  <a:lnTo>
                    <a:pt x="3302440" y="1435383"/>
                  </a:lnTo>
                  <a:lnTo>
                    <a:pt x="3301292" y="1438362"/>
                  </a:lnTo>
                  <a:lnTo>
                    <a:pt x="3299914" y="1441341"/>
                  </a:lnTo>
                  <a:lnTo>
                    <a:pt x="3298306" y="1443634"/>
                  </a:lnTo>
                  <a:lnTo>
                    <a:pt x="3296469" y="1445925"/>
                  </a:lnTo>
                  <a:lnTo>
                    <a:pt x="3294632" y="1447529"/>
                  </a:lnTo>
                  <a:lnTo>
                    <a:pt x="3292565" y="1448446"/>
                  </a:lnTo>
                  <a:lnTo>
                    <a:pt x="3290499" y="1449363"/>
                  </a:lnTo>
                  <a:lnTo>
                    <a:pt x="3288432" y="1449363"/>
                  </a:lnTo>
                  <a:lnTo>
                    <a:pt x="3285906" y="1448905"/>
                  </a:lnTo>
                  <a:lnTo>
                    <a:pt x="3283380" y="1447988"/>
                  </a:lnTo>
                  <a:lnTo>
                    <a:pt x="3280854" y="1446384"/>
                  </a:lnTo>
                  <a:lnTo>
                    <a:pt x="3279246" y="1445008"/>
                  </a:lnTo>
                  <a:lnTo>
                    <a:pt x="3278098" y="1443634"/>
                  </a:lnTo>
                  <a:lnTo>
                    <a:pt x="3275342" y="1440654"/>
                  </a:lnTo>
                  <a:lnTo>
                    <a:pt x="3273276" y="1436758"/>
                  </a:lnTo>
                  <a:lnTo>
                    <a:pt x="3271438" y="1432862"/>
                  </a:lnTo>
                  <a:lnTo>
                    <a:pt x="3269831" y="1428507"/>
                  </a:lnTo>
                  <a:lnTo>
                    <a:pt x="3268453" y="1423924"/>
                  </a:lnTo>
                  <a:lnTo>
                    <a:pt x="3267764" y="1419110"/>
                  </a:lnTo>
                  <a:lnTo>
                    <a:pt x="3267075" y="1414527"/>
                  </a:lnTo>
                  <a:lnTo>
                    <a:pt x="3267075" y="1414526"/>
                  </a:lnTo>
                  <a:lnTo>
                    <a:pt x="3267075" y="1409714"/>
                  </a:lnTo>
                  <a:lnTo>
                    <a:pt x="3267535" y="1405130"/>
                  </a:lnTo>
                  <a:lnTo>
                    <a:pt x="3268223" y="1401005"/>
                  </a:lnTo>
                  <a:lnTo>
                    <a:pt x="3269372" y="1396650"/>
                  </a:lnTo>
                  <a:lnTo>
                    <a:pt x="3271209" y="1393212"/>
                  </a:lnTo>
                  <a:lnTo>
                    <a:pt x="3272127" y="1391838"/>
                  </a:lnTo>
                  <a:lnTo>
                    <a:pt x="3273276" y="1390462"/>
                  </a:lnTo>
                  <a:lnTo>
                    <a:pt x="3274653" y="1389087"/>
                  </a:lnTo>
                  <a:lnTo>
                    <a:pt x="3275802" y="1387712"/>
                  </a:lnTo>
                  <a:lnTo>
                    <a:pt x="3277409" y="1387025"/>
                  </a:lnTo>
                  <a:lnTo>
                    <a:pt x="3279017" y="1386108"/>
                  </a:lnTo>
                  <a:lnTo>
                    <a:pt x="3281543" y="1385878"/>
                  </a:lnTo>
                  <a:close/>
                  <a:moveTo>
                    <a:pt x="19718" y="1372443"/>
                  </a:moveTo>
                  <a:lnTo>
                    <a:pt x="19257" y="1375562"/>
                  </a:lnTo>
                  <a:lnTo>
                    <a:pt x="19050" y="1376482"/>
                  </a:lnTo>
                  <a:lnTo>
                    <a:pt x="19718" y="1372443"/>
                  </a:lnTo>
                  <a:close/>
                  <a:moveTo>
                    <a:pt x="19719" y="1372435"/>
                  </a:moveTo>
                  <a:lnTo>
                    <a:pt x="19719" y="1372439"/>
                  </a:lnTo>
                  <a:lnTo>
                    <a:pt x="19719" y="1372436"/>
                  </a:lnTo>
                  <a:lnTo>
                    <a:pt x="19719" y="1372440"/>
                  </a:lnTo>
                  <a:lnTo>
                    <a:pt x="19719" y="1372441"/>
                  </a:lnTo>
                  <a:lnTo>
                    <a:pt x="19718" y="1372443"/>
                  </a:lnTo>
                  <a:lnTo>
                    <a:pt x="19718" y="1372444"/>
                  </a:lnTo>
                  <a:lnTo>
                    <a:pt x="19719" y="1372435"/>
                  </a:lnTo>
                  <a:close/>
                  <a:moveTo>
                    <a:pt x="19721" y="1372428"/>
                  </a:moveTo>
                  <a:lnTo>
                    <a:pt x="19719" y="1372435"/>
                  </a:lnTo>
                  <a:lnTo>
                    <a:pt x="19720" y="1372431"/>
                  </a:lnTo>
                  <a:lnTo>
                    <a:pt x="19721" y="1372428"/>
                  </a:lnTo>
                  <a:close/>
                  <a:moveTo>
                    <a:pt x="1484794" y="1371644"/>
                  </a:moveTo>
                  <a:lnTo>
                    <a:pt x="1488968" y="1372322"/>
                  </a:lnTo>
                  <a:lnTo>
                    <a:pt x="1492678" y="1373226"/>
                  </a:lnTo>
                  <a:lnTo>
                    <a:pt x="1496156" y="1374355"/>
                  </a:lnTo>
                  <a:lnTo>
                    <a:pt x="1499402" y="1375936"/>
                  </a:lnTo>
                  <a:lnTo>
                    <a:pt x="1502417" y="1377743"/>
                  </a:lnTo>
                  <a:lnTo>
                    <a:pt x="1504736" y="1379775"/>
                  </a:lnTo>
                  <a:lnTo>
                    <a:pt x="1506823" y="1382034"/>
                  </a:lnTo>
                  <a:lnTo>
                    <a:pt x="1508910" y="1384744"/>
                  </a:lnTo>
                  <a:lnTo>
                    <a:pt x="1510301" y="1387003"/>
                  </a:lnTo>
                  <a:lnTo>
                    <a:pt x="1511692" y="1389939"/>
                  </a:lnTo>
                  <a:lnTo>
                    <a:pt x="1512852" y="1392424"/>
                  </a:lnTo>
                  <a:lnTo>
                    <a:pt x="1513547" y="1395360"/>
                  </a:lnTo>
                  <a:lnTo>
                    <a:pt x="1514243" y="1398296"/>
                  </a:lnTo>
                  <a:lnTo>
                    <a:pt x="1514475" y="1401006"/>
                  </a:lnTo>
                  <a:lnTo>
                    <a:pt x="1514475" y="1403717"/>
                  </a:lnTo>
                  <a:lnTo>
                    <a:pt x="1514243" y="1406201"/>
                  </a:lnTo>
                  <a:lnTo>
                    <a:pt x="1513547" y="1408685"/>
                  </a:lnTo>
                  <a:lnTo>
                    <a:pt x="1513083" y="1411170"/>
                  </a:lnTo>
                  <a:lnTo>
                    <a:pt x="1512388" y="1413429"/>
                  </a:lnTo>
                  <a:lnTo>
                    <a:pt x="1511460" y="1415687"/>
                  </a:lnTo>
                  <a:lnTo>
                    <a:pt x="1510301" y="1417719"/>
                  </a:lnTo>
                  <a:lnTo>
                    <a:pt x="1509141" y="1419527"/>
                  </a:lnTo>
                  <a:lnTo>
                    <a:pt x="1507750" y="1421334"/>
                  </a:lnTo>
                  <a:lnTo>
                    <a:pt x="1506127" y="1423141"/>
                  </a:lnTo>
                  <a:lnTo>
                    <a:pt x="1504504" y="1424722"/>
                  </a:lnTo>
                  <a:lnTo>
                    <a:pt x="1502881" y="1426302"/>
                  </a:lnTo>
                  <a:lnTo>
                    <a:pt x="1499170" y="1429012"/>
                  </a:lnTo>
                  <a:lnTo>
                    <a:pt x="1495460" y="1430820"/>
                  </a:lnTo>
                  <a:lnTo>
                    <a:pt x="1491286" y="1432400"/>
                  </a:lnTo>
                  <a:lnTo>
                    <a:pt x="1486881" y="1433304"/>
                  </a:lnTo>
                  <a:lnTo>
                    <a:pt x="1482475" y="1433530"/>
                  </a:lnTo>
                  <a:lnTo>
                    <a:pt x="1480156" y="1433530"/>
                  </a:lnTo>
                  <a:lnTo>
                    <a:pt x="1478069" y="1433304"/>
                  </a:lnTo>
                  <a:lnTo>
                    <a:pt x="1475982" y="1432852"/>
                  </a:lnTo>
                  <a:lnTo>
                    <a:pt x="1473895" y="1432400"/>
                  </a:lnTo>
                  <a:lnTo>
                    <a:pt x="1471576" y="1431723"/>
                  </a:lnTo>
                  <a:lnTo>
                    <a:pt x="1469489" y="1430820"/>
                  </a:lnTo>
                  <a:lnTo>
                    <a:pt x="1467634" y="1429690"/>
                  </a:lnTo>
                  <a:lnTo>
                    <a:pt x="1465547" y="1428335"/>
                  </a:lnTo>
                  <a:lnTo>
                    <a:pt x="1463692" y="1427206"/>
                  </a:lnTo>
                  <a:lnTo>
                    <a:pt x="1462069" y="1425625"/>
                  </a:lnTo>
                  <a:lnTo>
                    <a:pt x="1460214" y="1423818"/>
                  </a:lnTo>
                  <a:lnTo>
                    <a:pt x="1458591" y="1422011"/>
                  </a:lnTo>
                  <a:lnTo>
                    <a:pt x="1457431" y="1419978"/>
                  </a:lnTo>
                  <a:lnTo>
                    <a:pt x="1456272" y="1418171"/>
                  </a:lnTo>
                  <a:lnTo>
                    <a:pt x="1454417" y="1414332"/>
                  </a:lnTo>
                  <a:lnTo>
                    <a:pt x="1453257" y="1410493"/>
                  </a:lnTo>
                  <a:lnTo>
                    <a:pt x="1452562" y="1406201"/>
                  </a:lnTo>
                  <a:lnTo>
                    <a:pt x="1452562" y="1402136"/>
                  </a:lnTo>
                  <a:lnTo>
                    <a:pt x="1453026" y="1398070"/>
                  </a:lnTo>
                  <a:lnTo>
                    <a:pt x="1453721" y="1394005"/>
                  </a:lnTo>
                  <a:lnTo>
                    <a:pt x="1455344" y="1390165"/>
                  </a:lnTo>
                  <a:lnTo>
                    <a:pt x="1457199" y="1386551"/>
                  </a:lnTo>
                  <a:lnTo>
                    <a:pt x="1459982" y="1383163"/>
                  </a:lnTo>
                  <a:lnTo>
                    <a:pt x="1462765" y="1380002"/>
                  </a:lnTo>
                  <a:lnTo>
                    <a:pt x="1466243" y="1377517"/>
                  </a:lnTo>
                  <a:lnTo>
                    <a:pt x="1468098" y="1376162"/>
                  </a:lnTo>
                  <a:lnTo>
                    <a:pt x="1470417" y="1375033"/>
                  </a:lnTo>
                  <a:lnTo>
                    <a:pt x="1472504" y="1374355"/>
                  </a:lnTo>
                  <a:lnTo>
                    <a:pt x="1474591" y="1373451"/>
                  </a:lnTo>
                  <a:lnTo>
                    <a:pt x="1476910" y="1372774"/>
                  </a:lnTo>
                  <a:lnTo>
                    <a:pt x="1479460" y="1372322"/>
                  </a:lnTo>
                  <a:lnTo>
                    <a:pt x="1482011" y="1371870"/>
                  </a:lnTo>
                  <a:lnTo>
                    <a:pt x="1484794" y="1371644"/>
                  </a:lnTo>
                  <a:close/>
                  <a:moveTo>
                    <a:pt x="1682069" y="1371642"/>
                  </a:moveTo>
                  <a:lnTo>
                    <a:pt x="1686572" y="1371869"/>
                  </a:lnTo>
                  <a:lnTo>
                    <a:pt x="1690624" y="1373002"/>
                  </a:lnTo>
                  <a:lnTo>
                    <a:pt x="1694226" y="1373908"/>
                  </a:lnTo>
                  <a:lnTo>
                    <a:pt x="1697603" y="1375496"/>
                  </a:lnTo>
                  <a:lnTo>
                    <a:pt x="1700530" y="1377309"/>
                  </a:lnTo>
                  <a:lnTo>
                    <a:pt x="1703007" y="1379576"/>
                  </a:lnTo>
                  <a:lnTo>
                    <a:pt x="1705258" y="1381843"/>
                  </a:lnTo>
                  <a:lnTo>
                    <a:pt x="1707284" y="1384110"/>
                  </a:lnTo>
                  <a:lnTo>
                    <a:pt x="1708860" y="1386830"/>
                  </a:lnTo>
                  <a:lnTo>
                    <a:pt x="1710211" y="1389550"/>
                  </a:lnTo>
                  <a:lnTo>
                    <a:pt x="1711112" y="1392271"/>
                  </a:lnTo>
                  <a:lnTo>
                    <a:pt x="1712012" y="1395217"/>
                  </a:lnTo>
                  <a:lnTo>
                    <a:pt x="1712462" y="1397711"/>
                  </a:lnTo>
                  <a:lnTo>
                    <a:pt x="1712913" y="1400431"/>
                  </a:lnTo>
                  <a:lnTo>
                    <a:pt x="1712913" y="1402925"/>
                  </a:lnTo>
                  <a:lnTo>
                    <a:pt x="1712688" y="1405645"/>
                  </a:lnTo>
                  <a:lnTo>
                    <a:pt x="1712462" y="1407912"/>
                  </a:lnTo>
                  <a:lnTo>
                    <a:pt x="1712012" y="1410632"/>
                  </a:lnTo>
                  <a:lnTo>
                    <a:pt x="1711112" y="1412673"/>
                  </a:lnTo>
                  <a:lnTo>
                    <a:pt x="1710436" y="1414939"/>
                  </a:lnTo>
                  <a:lnTo>
                    <a:pt x="1709311" y="1416980"/>
                  </a:lnTo>
                  <a:lnTo>
                    <a:pt x="1708185" y="1419246"/>
                  </a:lnTo>
                  <a:lnTo>
                    <a:pt x="1707059" y="1421060"/>
                  </a:lnTo>
                  <a:lnTo>
                    <a:pt x="1705483" y="1422647"/>
                  </a:lnTo>
                  <a:lnTo>
                    <a:pt x="1703907" y="1424460"/>
                  </a:lnTo>
                  <a:lnTo>
                    <a:pt x="1702331" y="1426047"/>
                  </a:lnTo>
                  <a:lnTo>
                    <a:pt x="1700530" y="1427181"/>
                  </a:lnTo>
                  <a:lnTo>
                    <a:pt x="1698729" y="1428541"/>
                  </a:lnTo>
                  <a:lnTo>
                    <a:pt x="1695127" y="1430581"/>
                  </a:lnTo>
                  <a:lnTo>
                    <a:pt x="1690849" y="1432168"/>
                  </a:lnTo>
                  <a:lnTo>
                    <a:pt x="1686572" y="1433302"/>
                  </a:lnTo>
                  <a:lnTo>
                    <a:pt x="1682069" y="1433528"/>
                  </a:lnTo>
                  <a:lnTo>
                    <a:pt x="1680043" y="1433528"/>
                  </a:lnTo>
                  <a:lnTo>
                    <a:pt x="1678016" y="1433528"/>
                  </a:lnTo>
                  <a:lnTo>
                    <a:pt x="1675540" y="1433075"/>
                  </a:lnTo>
                  <a:lnTo>
                    <a:pt x="1673514" y="1432395"/>
                  </a:lnTo>
                  <a:lnTo>
                    <a:pt x="1671487" y="1431941"/>
                  </a:lnTo>
                  <a:lnTo>
                    <a:pt x="1669461" y="1431261"/>
                  </a:lnTo>
                  <a:lnTo>
                    <a:pt x="1667435" y="1430128"/>
                  </a:lnTo>
                  <a:lnTo>
                    <a:pt x="1665183" y="1428768"/>
                  </a:lnTo>
                  <a:lnTo>
                    <a:pt x="1663382" y="1427407"/>
                  </a:lnTo>
                  <a:lnTo>
                    <a:pt x="1661356" y="1426047"/>
                  </a:lnTo>
                  <a:lnTo>
                    <a:pt x="1659780" y="1424460"/>
                  </a:lnTo>
                  <a:lnTo>
                    <a:pt x="1657979" y="1422647"/>
                  </a:lnTo>
                  <a:lnTo>
                    <a:pt x="1656628" y="1420833"/>
                  </a:lnTo>
                  <a:lnTo>
                    <a:pt x="1655503" y="1418793"/>
                  </a:lnTo>
                  <a:lnTo>
                    <a:pt x="1653701" y="1414939"/>
                  </a:lnTo>
                  <a:lnTo>
                    <a:pt x="1652351" y="1411086"/>
                  </a:lnTo>
                  <a:lnTo>
                    <a:pt x="1651225" y="1406779"/>
                  </a:lnTo>
                  <a:lnTo>
                    <a:pt x="1651000" y="1402698"/>
                  </a:lnTo>
                  <a:lnTo>
                    <a:pt x="1651225" y="1398618"/>
                  </a:lnTo>
                  <a:lnTo>
                    <a:pt x="1652351" y="1394537"/>
                  </a:lnTo>
                  <a:lnTo>
                    <a:pt x="1653701" y="1390684"/>
                  </a:lnTo>
                  <a:lnTo>
                    <a:pt x="1655503" y="1386830"/>
                  </a:lnTo>
                  <a:lnTo>
                    <a:pt x="1657754" y="1383429"/>
                  </a:lnTo>
                  <a:lnTo>
                    <a:pt x="1660681" y="1380256"/>
                  </a:lnTo>
                  <a:lnTo>
                    <a:pt x="1662482" y="1378896"/>
                  </a:lnTo>
                  <a:lnTo>
                    <a:pt x="1664058" y="1377536"/>
                  </a:lnTo>
                  <a:lnTo>
                    <a:pt x="1666084" y="1376402"/>
                  </a:lnTo>
                  <a:lnTo>
                    <a:pt x="1667885" y="1375269"/>
                  </a:lnTo>
                  <a:lnTo>
                    <a:pt x="1669911" y="1374362"/>
                  </a:lnTo>
                  <a:lnTo>
                    <a:pt x="1672163" y="1373456"/>
                  </a:lnTo>
                  <a:lnTo>
                    <a:pt x="1674639" y="1372776"/>
                  </a:lnTo>
                  <a:lnTo>
                    <a:pt x="1676891" y="1372095"/>
                  </a:lnTo>
                  <a:lnTo>
                    <a:pt x="1679592" y="1371869"/>
                  </a:lnTo>
                  <a:lnTo>
                    <a:pt x="1682069" y="1371642"/>
                  </a:lnTo>
                  <a:close/>
                  <a:moveTo>
                    <a:pt x="3590429" y="1371550"/>
                  </a:moveTo>
                  <a:lnTo>
                    <a:pt x="3591322" y="1371550"/>
                  </a:lnTo>
                  <a:lnTo>
                    <a:pt x="3592215" y="1372003"/>
                  </a:lnTo>
                  <a:lnTo>
                    <a:pt x="3593108" y="1373137"/>
                  </a:lnTo>
                  <a:lnTo>
                    <a:pt x="3593778" y="1374044"/>
                  </a:lnTo>
                  <a:lnTo>
                    <a:pt x="3594671" y="1375632"/>
                  </a:lnTo>
                  <a:lnTo>
                    <a:pt x="3595787" y="1379487"/>
                  </a:lnTo>
                  <a:lnTo>
                    <a:pt x="3597350" y="1384249"/>
                  </a:lnTo>
                  <a:lnTo>
                    <a:pt x="3598689" y="1389465"/>
                  </a:lnTo>
                  <a:lnTo>
                    <a:pt x="3599806" y="1394680"/>
                  </a:lnTo>
                  <a:lnTo>
                    <a:pt x="3600475" y="1400123"/>
                  </a:lnTo>
                  <a:lnTo>
                    <a:pt x="3601592" y="1407606"/>
                  </a:lnTo>
                  <a:lnTo>
                    <a:pt x="3602038" y="1414410"/>
                  </a:lnTo>
                  <a:lnTo>
                    <a:pt x="3602038" y="1420305"/>
                  </a:lnTo>
                  <a:lnTo>
                    <a:pt x="3602038" y="1420306"/>
                  </a:lnTo>
                  <a:lnTo>
                    <a:pt x="3602038" y="1425748"/>
                  </a:lnTo>
                  <a:lnTo>
                    <a:pt x="3601592" y="1430057"/>
                  </a:lnTo>
                  <a:lnTo>
                    <a:pt x="3600922" y="1431871"/>
                  </a:lnTo>
                  <a:lnTo>
                    <a:pt x="3600699" y="1433005"/>
                  </a:lnTo>
                  <a:lnTo>
                    <a:pt x="3600252" y="1434138"/>
                  </a:lnTo>
                  <a:lnTo>
                    <a:pt x="3599582" y="1434592"/>
                  </a:lnTo>
                  <a:lnTo>
                    <a:pt x="3598913" y="1435046"/>
                  </a:lnTo>
                  <a:lnTo>
                    <a:pt x="3598243" y="1434592"/>
                  </a:lnTo>
                  <a:lnTo>
                    <a:pt x="3597573" y="1434365"/>
                  </a:lnTo>
                  <a:lnTo>
                    <a:pt x="3596903" y="1433685"/>
                  </a:lnTo>
                  <a:lnTo>
                    <a:pt x="3595787" y="1431644"/>
                  </a:lnTo>
                  <a:lnTo>
                    <a:pt x="3594671" y="1428696"/>
                  </a:lnTo>
                  <a:lnTo>
                    <a:pt x="3593331" y="1425068"/>
                  </a:lnTo>
                  <a:lnTo>
                    <a:pt x="3592215" y="1420759"/>
                  </a:lnTo>
                  <a:lnTo>
                    <a:pt x="3591099" y="1416224"/>
                  </a:lnTo>
                  <a:lnTo>
                    <a:pt x="3590206" y="1411235"/>
                  </a:lnTo>
                  <a:lnTo>
                    <a:pt x="3589090" y="1406019"/>
                  </a:lnTo>
                  <a:lnTo>
                    <a:pt x="3588643" y="1400576"/>
                  </a:lnTo>
                  <a:lnTo>
                    <a:pt x="3587973" y="1395134"/>
                  </a:lnTo>
                  <a:lnTo>
                    <a:pt x="3587750" y="1390372"/>
                  </a:lnTo>
                  <a:lnTo>
                    <a:pt x="3587750" y="1385383"/>
                  </a:lnTo>
                  <a:lnTo>
                    <a:pt x="3587750" y="1381074"/>
                  </a:lnTo>
                  <a:lnTo>
                    <a:pt x="3588197" y="1377220"/>
                  </a:lnTo>
                  <a:lnTo>
                    <a:pt x="3588643" y="1374044"/>
                  </a:lnTo>
                  <a:lnTo>
                    <a:pt x="3589090" y="1373137"/>
                  </a:lnTo>
                  <a:lnTo>
                    <a:pt x="3589759" y="1372003"/>
                  </a:lnTo>
                  <a:lnTo>
                    <a:pt x="3590429" y="1371550"/>
                  </a:lnTo>
                  <a:close/>
                  <a:moveTo>
                    <a:pt x="2704603" y="1370016"/>
                  </a:moveTo>
                  <a:lnTo>
                    <a:pt x="2708184" y="1370016"/>
                  </a:lnTo>
                  <a:lnTo>
                    <a:pt x="2711317" y="1370243"/>
                  </a:lnTo>
                  <a:lnTo>
                    <a:pt x="2714450" y="1370923"/>
                  </a:lnTo>
                  <a:lnTo>
                    <a:pt x="2717135" y="1372284"/>
                  </a:lnTo>
                  <a:lnTo>
                    <a:pt x="2719821" y="1373643"/>
                  </a:lnTo>
                  <a:lnTo>
                    <a:pt x="2722283" y="1375457"/>
                  </a:lnTo>
                  <a:lnTo>
                    <a:pt x="2724297" y="1377498"/>
                  </a:lnTo>
                  <a:lnTo>
                    <a:pt x="2726534" y="1379539"/>
                  </a:lnTo>
                  <a:lnTo>
                    <a:pt x="2728325" y="1382033"/>
                  </a:lnTo>
                  <a:lnTo>
                    <a:pt x="2729891" y="1384527"/>
                  </a:lnTo>
                  <a:lnTo>
                    <a:pt x="2731458" y="1387247"/>
                  </a:lnTo>
                  <a:lnTo>
                    <a:pt x="2732353" y="1389741"/>
                  </a:lnTo>
                  <a:lnTo>
                    <a:pt x="2733472" y="1392689"/>
                  </a:lnTo>
                  <a:lnTo>
                    <a:pt x="2734143" y="1395182"/>
                  </a:lnTo>
                  <a:lnTo>
                    <a:pt x="2734591" y="1397903"/>
                  </a:lnTo>
                  <a:lnTo>
                    <a:pt x="2735038" y="1400397"/>
                  </a:lnTo>
                  <a:lnTo>
                    <a:pt x="2735262" y="1405158"/>
                  </a:lnTo>
                  <a:lnTo>
                    <a:pt x="2734591" y="1409693"/>
                  </a:lnTo>
                  <a:lnTo>
                    <a:pt x="2733696" y="1413774"/>
                  </a:lnTo>
                  <a:lnTo>
                    <a:pt x="2732353" y="1417628"/>
                  </a:lnTo>
                  <a:lnTo>
                    <a:pt x="2730339" y="1421029"/>
                  </a:lnTo>
                  <a:lnTo>
                    <a:pt x="2728325" y="1423976"/>
                  </a:lnTo>
                  <a:lnTo>
                    <a:pt x="2725639" y="1426697"/>
                  </a:lnTo>
                  <a:lnTo>
                    <a:pt x="2722954" y="1428738"/>
                  </a:lnTo>
                  <a:lnTo>
                    <a:pt x="2719821" y="1430324"/>
                  </a:lnTo>
                  <a:lnTo>
                    <a:pt x="2716464" y="1431231"/>
                  </a:lnTo>
                  <a:lnTo>
                    <a:pt x="2713107" y="1431912"/>
                  </a:lnTo>
                  <a:lnTo>
                    <a:pt x="2709527" y="1431912"/>
                  </a:lnTo>
                  <a:lnTo>
                    <a:pt x="2705946" y="1431005"/>
                  </a:lnTo>
                  <a:lnTo>
                    <a:pt x="2704379" y="1430552"/>
                  </a:lnTo>
                  <a:lnTo>
                    <a:pt x="2702589" y="1429645"/>
                  </a:lnTo>
                  <a:lnTo>
                    <a:pt x="2700575" y="1428965"/>
                  </a:lnTo>
                  <a:lnTo>
                    <a:pt x="2698785" y="1427604"/>
                  </a:lnTo>
                  <a:lnTo>
                    <a:pt x="2697442" y="1426244"/>
                  </a:lnTo>
                  <a:lnTo>
                    <a:pt x="2695428" y="1425110"/>
                  </a:lnTo>
                  <a:lnTo>
                    <a:pt x="2692519" y="1421936"/>
                  </a:lnTo>
                  <a:lnTo>
                    <a:pt x="2690057" y="1418308"/>
                  </a:lnTo>
                  <a:lnTo>
                    <a:pt x="2688043" y="1414227"/>
                  </a:lnTo>
                  <a:lnTo>
                    <a:pt x="2686253" y="1410373"/>
                  </a:lnTo>
                  <a:lnTo>
                    <a:pt x="2685134" y="1406292"/>
                  </a:lnTo>
                  <a:lnTo>
                    <a:pt x="2684462" y="1401758"/>
                  </a:lnTo>
                  <a:lnTo>
                    <a:pt x="2684462" y="1397677"/>
                  </a:lnTo>
                  <a:lnTo>
                    <a:pt x="2684462" y="1397676"/>
                  </a:lnTo>
                  <a:lnTo>
                    <a:pt x="2684686" y="1393142"/>
                  </a:lnTo>
                  <a:lnTo>
                    <a:pt x="2685581" y="1389061"/>
                  </a:lnTo>
                  <a:lnTo>
                    <a:pt x="2686700" y="1384980"/>
                  </a:lnTo>
                  <a:lnTo>
                    <a:pt x="2688490" y="1381352"/>
                  </a:lnTo>
                  <a:lnTo>
                    <a:pt x="2689609" y="1379765"/>
                  </a:lnTo>
                  <a:lnTo>
                    <a:pt x="2690728" y="1378178"/>
                  </a:lnTo>
                  <a:lnTo>
                    <a:pt x="2691847" y="1376818"/>
                  </a:lnTo>
                  <a:lnTo>
                    <a:pt x="2693414" y="1375457"/>
                  </a:lnTo>
                  <a:lnTo>
                    <a:pt x="2694980" y="1374097"/>
                  </a:lnTo>
                  <a:lnTo>
                    <a:pt x="2696547" y="1372964"/>
                  </a:lnTo>
                  <a:lnTo>
                    <a:pt x="2698337" y="1372057"/>
                  </a:lnTo>
                  <a:lnTo>
                    <a:pt x="2700351" y="1370923"/>
                  </a:lnTo>
                  <a:lnTo>
                    <a:pt x="2702589" y="1370470"/>
                  </a:lnTo>
                  <a:lnTo>
                    <a:pt x="2704603" y="1370016"/>
                  </a:lnTo>
                  <a:close/>
                  <a:moveTo>
                    <a:pt x="3083735" y="1370011"/>
                  </a:moveTo>
                  <a:lnTo>
                    <a:pt x="3086217" y="1370242"/>
                  </a:lnTo>
                  <a:lnTo>
                    <a:pt x="3088924" y="1370704"/>
                  </a:lnTo>
                  <a:lnTo>
                    <a:pt x="3091406" y="1371858"/>
                  </a:lnTo>
                  <a:lnTo>
                    <a:pt x="3093436" y="1373474"/>
                  </a:lnTo>
                  <a:lnTo>
                    <a:pt x="3095918" y="1375089"/>
                  </a:lnTo>
                  <a:lnTo>
                    <a:pt x="3097722" y="1376937"/>
                  </a:lnTo>
                  <a:lnTo>
                    <a:pt x="3099527" y="1379245"/>
                  </a:lnTo>
                  <a:lnTo>
                    <a:pt x="3101332" y="1381784"/>
                  </a:lnTo>
                  <a:lnTo>
                    <a:pt x="3102685" y="1384093"/>
                  </a:lnTo>
                  <a:lnTo>
                    <a:pt x="3104039" y="1386632"/>
                  </a:lnTo>
                  <a:lnTo>
                    <a:pt x="3105167" y="1389402"/>
                  </a:lnTo>
                  <a:lnTo>
                    <a:pt x="3106295" y="1392403"/>
                  </a:lnTo>
                  <a:lnTo>
                    <a:pt x="3106972" y="1394942"/>
                  </a:lnTo>
                  <a:lnTo>
                    <a:pt x="3107648" y="1397713"/>
                  </a:lnTo>
                  <a:lnTo>
                    <a:pt x="3108100" y="1400252"/>
                  </a:lnTo>
                  <a:lnTo>
                    <a:pt x="3108325" y="1405100"/>
                  </a:lnTo>
                  <a:lnTo>
                    <a:pt x="3108325" y="1409255"/>
                  </a:lnTo>
                  <a:lnTo>
                    <a:pt x="3107874" y="1413641"/>
                  </a:lnTo>
                  <a:lnTo>
                    <a:pt x="3106972" y="1417335"/>
                  </a:lnTo>
                  <a:lnTo>
                    <a:pt x="3105844" y="1420798"/>
                  </a:lnTo>
                  <a:lnTo>
                    <a:pt x="3104265" y="1424030"/>
                  </a:lnTo>
                  <a:lnTo>
                    <a:pt x="3102685" y="1426569"/>
                  </a:lnTo>
                  <a:lnTo>
                    <a:pt x="3100655" y="1429108"/>
                  </a:lnTo>
                  <a:lnTo>
                    <a:pt x="3098173" y="1430955"/>
                  </a:lnTo>
                  <a:lnTo>
                    <a:pt x="3095692" y="1432109"/>
                  </a:lnTo>
                  <a:lnTo>
                    <a:pt x="3092985" y="1433264"/>
                  </a:lnTo>
                  <a:lnTo>
                    <a:pt x="3090503" y="1433495"/>
                  </a:lnTo>
                  <a:lnTo>
                    <a:pt x="3087571" y="1433264"/>
                  </a:lnTo>
                  <a:lnTo>
                    <a:pt x="3084412" y="1432571"/>
                  </a:lnTo>
                  <a:lnTo>
                    <a:pt x="3081479" y="1431186"/>
                  </a:lnTo>
                  <a:lnTo>
                    <a:pt x="3078772" y="1428646"/>
                  </a:lnTo>
                  <a:lnTo>
                    <a:pt x="3077193" y="1427492"/>
                  </a:lnTo>
                  <a:lnTo>
                    <a:pt x="3075614" y="1425876"/>
                  </a:lnTo>
                  <a:lnTo>
                    <a:pt x="3072907" y="1422414"/>
                  </a:lnTo>
                  <a:lnTo>
                    <a:pt x="3070651" y="1418720"/>
                  </a:lnTo>
                  <a:lnTo>
                    <a:pt x="3068846" y="1414334"/>
                  </a:lnTo>
                  <a:lnTo>
                    <a:pt x="3067267" y="1410179"/>
                  </a:lnTo>
                  <a:lnTo>
                    <a:pt x="3066365" y="1405562"/>
                  </a:lnTo>
                  <a:lnTo>
                    <a:pt x="3065688" y="1401176"/>
                  </a:lnTo>
                  <a:lnTo>
                    <a:pt x="3065462" y="1396558"/>
                  </a:lnTo>
                  <a:lnTo>
                    <a:pt x="3065688" y="1392172"/>
                  </a:lnTo>
                  <a:lnTo>
                    <a:pt x="3066590" y="1387786"/>
                  </a:lnTo>
                  <a:lnTo>
                    <a:pt x="3067493" y="1383631"/>
                  </a:lnTo>
                  <a:lnTo>
                    <a:pt x="3069072" y="1379938"/>
                  </a:lnTo>
                  <a:lnTo>
                    <a:pt x="3070200" y="1378322"/>
                  </a:lnTo>
                  <a:lnTo>
                    <a:pt x="3071553" y="1376706"/>
                  </a:lnTo>
                  <a:lnTo>
                    <a:pt x="3072456" y="1375321"/>
                  </a:lnTo>
                  <a:lnTo>
                    <a:pt x="3074035" y="1373935"/>
                  </a:lnTo>
                  <a:lnTo>
                    <a:pt x="3075388" y="1372551"/>
                  </a:lnTo>
                  <a:lnTo>
                    <a:pt x="3077193" y="1371627"/>
                  </a:lnTo>
                  <a:lnTo>
                    <a:pt x="3078772" y="1370704"/>
                  </a:lnTo>
                  <a:lnTo>
                    <a:pt x="3080577" y="1370242"/>
                  </a:lnTo>
                  <a:lnTo>
                    <a:pt x="3083735" y="1370011"/>
                  </a:lnTo>
                  <a:close/>
                  <a:moveTo>
                    <a:pt x="1878590" y="1368466"/>
                  </a:moveTo>
                  <a:lnTo>
                    <a:pt x="1882851" y="1368693"/>
                  </a:lnTo>
                  <a:lnTo>
                    <a:pt x="1886663" y="1369599"/>
                  </a:lnTo>
                  <a:lnTo>
                    <a:pt x="1890027" y="1370506"/>
                  </a:lnTo>
                  <a:lnTo>
                    <a:pt x="1893167" y="1371867"/>
                  </a:lnTo>
                  <a:lnTo>
                    <a:pt x="1896306" y="1373680"/>
                  </a:lnTo>
                  <a:lnTo>
                    <a:pt x="1898773" y="1375720"/>
                  </a:lnTo>
                  <a:lnTo>
                    <a:pt x="1901016" y="1377987"/>
                  </a:lnTo>
                  <a:lnTo>
                    <a:pt x="1903034" y="1380254"/>
                  </a:lnTo>
                  <a:lnTo>
                    <a:pt x="1904828" y="1382974"/>
                  </a:lnTo>
                  <a:lnTo>
                    <a:pt x="1906398" y="1385468"/>
                  </a:lnTo>
                  <a:lnTo>
                    <a:pt x="1907295" y="1388188"/>
                  </a:lnTo>
                  <a:lnTo>
                    <a:pt x="1908416" y="1390908"/>
                  </a:lnTo>
                  <a:lnTo>
                    <a:pt x="1909089" y="1393855"/>
                  </a:lnTo>
                  <a:lnTo>
                    <a:pt x="1909537" y="1396349"/>
                  </a:lnTo>
                  <a:lnTo>
                    <a:pt x="1909762" y="1399069"/>
                  </a:lnTo>
                  <a:lnTo>
                    <a:pt x="1909762" y="1401563"/>
                  </a:lnTo>
                  <a:lnTo>
                    <a:pt x="1909537" y="1404284"/>
                  </a:lnTo>
                  <a:lnTo>
                    <a:pt x="1908865" y="1406550"/>
                  </a:lnTo>
                  <a:lnTo>
                    <a:pt x="1908416" y="1409044"/>
                  </a:lnTo>
                  <a:lnTo>
                    <a:pt x="1907519" y="1411311"/>
                  </a:lnTo>
                  <a:lnTo>
                    <a:pt x="1906846" y="1413351"/>
                  </a:lnTo>
                  <a:lnTo>
                    <a:pt x="1905725" y="1415391"/>
                  </a:lnTo>
                  <a:lnTo>
                    <a:pt x="1904604" y="1417431"/>
                  </a:lnTo>
                  <a:lnTo>
                    <a:pt x="1903258" y="1419245"/>
                  </a:lnTo>
                  <a:lnTo>
                    <a:pt x="1901689" y="1420832"/>
                  </a:lnTo>
                  <a:lnTo>
                    <a:pt x="1900119" y="1422192"/>
                  </a:lnTo>
                  <a:lnTo>
                    <a:pt x="1896979" y="1424912"/>
                  </a:lnTo>
                  <a:lnTo>
                    <a:pt x="1893167" y="1427179"/>
                  </a:lnTo>
                  <a:lnTo>
                    <a:pt x="1889354" y="1428766"/>
                  </a:lnTo>
                  <a:lnTo>
                    <a:pt x="1885094" y="1429899"/>
                  </a:lnTo>
                  <a:lnTo>
                    <a:pt x="1881057" y="1430353"/>
                  </a:lnTo>
                  <a:lnTo>
                    <a:pt x="1878590" y="1430353"/>
                  </a:lnTo>
                  <a:lnTo>
                    <a:pt x="1876572" y="1430353"/>
                  </a:lnTo>
                  <a:lnTo>
                    <a:pt x="1874553" y="1430126"/>
                  </a:lnTo>
                  <a:lnTo>
                    <a:pt x="1872535" y="1429672"/>
                  </a:lnTo>
                  <a:lnTo>
                    <a:pt x="1870068" y="1428992"/>
                  </a:lnTo>
                  <a:lnTo>
                    <a:pt x="1868050" y="1428313"/>
                  </a:lnTo>
                  <a:lnTo>
                    <a:pt x="1866256" y="1427179"/>
                  </a:lnTo>
                  <a:lnTo>
                    <a:pt x="1864238" y="1426272"/>
                  </a:lnTo>
                  <a:lnTo>
                    <a:pt x="1862444" y="1424912"/>
                  </a:lnTo>
                  <a:lnTo>
                    <a:pt x="1860425" y="1423326"/>
                  </a:lnTo>
                  <a:lnTo>
                    <a:pt x="1858856" y="1421738"/>
                  </a:lnTo>
                  <a:lnTo>
                    <a:pt x="1857061" y="1419925"/>
                  </a:lnTo>
                  <a:lnTo>
                    <a:pt x="1854370" y="1416298"/>
                  </a:lnTo>
                  <a:lnTo>
                    <a:pt x="1852352" y="1412444"/>
                  </a:lnTo>
                  <a:lnTo>
                    <a:pt x="1850782" y="1408363"/>
                  </a:lnTo>
                  <a:lnTo>
                    <a:pt x="1849661" y="1404284"/>
                  </a:lnTo>
                  <a:lnTo>
                    <a:pt x="1849437" y="1400429"/>
                  </a:lnTo>
                  <a:lnTo>
                    <a:pt x="1849437" y="1396122"/>
                  </a:lnTo>
                  <a:lnTo>
                    <a:pt x="1850334" y="1392042"/>
                  </a:lnTo>
                  <a:lnTo>
                    <a:pt x="1851231" y="1388188"/>
                  </a:lnTo>
                  <a:lnTo>
                    <a:pt x="1853025" y="1384334"/>
                  </a:lnTo>
                  <a:lnTo>
                    <a:pt x="1855267" y="1380707"/>
                  </a:lnTo>
                  <a:lnTo>
                    <a:pt x="1857958" y="1377533"/>
                  </a:lnTo>
                  <a:lnTo>
                    <a:pt x="1859528" y="1376174"/>
                  </a:lnTo>
                  <a:lnTo>
                    <a:pt x="1861098" y="1374813"/>
                  </a:lnTo>
                  <a:lnTo>
                    <a:pt x="1862892" y="1373454"/>
                  </a:lnTo>
                  <a:lnTo>
                    <a:pt x="1864686" y="1372319"/>
                  </a:lnTo>
                  <a:lnTo>
                    <a:pt x="1866929" y="1371413"/>
                  </a:lnTo>
                  <a:lnTo>
                    <a:pt x="1869171" y="1370506"/>
                  </a:lnTo>
                  <a:lnTo>
                    <a:pt x="1871190" y="1369826"/>
                  </a:lnTo>
                  <a:lnTo>
                    <a:pt x="1873432" y="1369373"/>
                  </a:lnTo>
                  <a:lnTo>
                    <a:pt x="1876123" y="1368693"/>
                  </a:lnTo>
                  <a:lnTo>
                    <a:pt x="1878590" y="1368466"/>
                  </a:lnTo>
                  <a:close/>
                  <a:moveTo>
                    <a:pt x="1293589" y="1365300"/>
                  </a:moveTo>
                  <a:lnTo>
                    <a:pt x="1296044" y="1365300"/>
                  </a:lnTo>
                  <a:lnTo>
                    <a:pt x="1300063" y="1365978"/>
                  </a:lnTo>
                  <a:lnTo>
                    <a:pt x="1303411" y="1366881"/>
                  </a:lnTo>
                  <a:lnTo>
                    <a:pt x="1306760" y="1368236"/>
                  </a:lnTo>
                  <a:lnTo>
                    <a:pt x="1309439" y="1369817"/>
                  </a:lnTo>
                  <a:lnTo>
                    <a:pt x="1312118" y="1371624"/>
                  </a:lnTo>
                  <a:lnTo>
                    <a:pt x="1314127" y="1373882"/>
                  </a:lnTo>
                  <a:lnTo>
                    <a:pt x="1316136" y="1376367"/>
                  </a:lnTo>
                  <a:lnTo>
                    <a:pt x="1317699" y="1378625"/>
                  </a:lnTo>
                  <a:lnTo>
                    <a:pt x="1319261" y="1381110"/>
                  </a:lnTo>
                  <a:lnTo>
                    <a:pt x="1320378" y="1384046"/>
                  </a:lnTo>
                  <a:lnTo>
                    <a:pt x="1321047" y="1386756"/>
                  </a:lnTo>
                  <a:lnTo>
                    <a:pt x="1321717" y="1389466"/>
                  </a:lnTo>
                  <a:lnTo>
                    <a:pt x="1322164" y="1392402"/>
                  </a:lnTo>
                  <a:lnTo>
                    <a:pt x="1322387" y="1395338"/>
                  </a:lnTo>
                  <a:lnTo>
                    <a:pt x="1322387" y="1395339"/>
                  </a:lnTo>
                  <a:lnTo>
                    <a:pt x="1322164" y="1397824"/>
                  </a:lnTo>
                  <a:lnTo>
                    <a:pt x="1321717" y="1400534"/>
                  </a:lnTo>
                  <a:lnTo>
                    <a:pt x="1321271" y="1402792"/>
                  </a:lnTo>
                  <a:lnTo>
                    <a:pt x="1320824" y="1405051"/>
                  </a:lnTo>
                  <a:lnTo>
                    <a:pt x="1319708" y="1407535"/>
                  </a:lnTo>
                  <a:lnTo>
                    <a:pt x="1319038" y="1409794"/>
                  </a:lnTo>
                  <a:lnTo>
                    <a:pt x="1317922" y="1411601"/>
                  </a:lnTo>
                  <a:lnTo>
                    <a:pt x="1316582" y="1413633"/>
                  </a:lnTo>
                  <a:lnTo>
                    <a:pt x="1315466" y="1415440"/>
                  </a:lnTo>
                  <a:lnTo>
                    <a:pt x="1313904" y="1417021"/>
                  </a:lnTo>
                  <a:lnTo>
                    <a:pt x="1310778" y="1420183"/>
                  </a:lnTo>
                  <a:lnTo>
                    <a:pt x="1307430" y="1422893"/>
                  </a:lnTo>
                  <a:lnTo>
                    <a:pt x="1303634" y="1424700"/>
                  </a:lnTo>
                  <a:lnTo>
                    <a:pt x="1299616" y="1426055"/>
                  </a:lnTo>
                  <a:lnTo>
                    <a:pt x="1295821" y="1426958"/>
                  </a:lnTo>
                  <a:lnTo>
                    <a:pt x="1291803" y="1427185"/>
                  </a:lnTo>
                  <a:lnTo>
                    <a:pt x="1289793" y="1426958"/>
                  </a:lnTo>
                  <a:lnTo>
                    <a:pt x="1287561" y="1426733"/>
                  </a:lnTo>
                  <a:lnTo>
                    <a:pt x="1285775" y="1426282"/>
                  </a:lnTo>
                  <a:lnTo>
                    <a:pt x="1283766" y="1425604"/>
                  </a:lnTo>
                  <a:lnTo>
                    <a:pt x="1281980" y="1424926"/>
                  </a:lnTo>
                  <a:lnTo>
                    <a:pt x="1279971" y="1424023"/>
                  </a:lnTo>
                  <a:lnTo>
                    <a:pt x="1278185" y="1423119"/>
                  </a:lnTo>
                  <a:lnTo>
                    <a:pt x="1276622" y="1421764"/>
                  </a:lnTo>
                  <a:lnTo>
                    <a:pt x="1274836" y="1420183"/>
                  </a:lnTo>
                  <a:lnTo>
                    <a:pt x="1273273" y="1418602"/>
                  </a:lnTo>
                  <a:lnTo>
                    <a:pt x="1271711" y="1416795"/>
                  </a:lnTo>
                  <a:lnTo>
                    <a:pt x="1270371" y="1414988"/>
                  </a:lnTo>
                  <a:lnTo>
                    <a:pt x="1268362" y="1411149"/>
                  </a:lnTo>
                  <a:lnTo>
                    <a:pt x="1266799" y="1407309"/>
                  </a:lnTo>
                  <a:lnTo>
                    <a:pt x="1265683" y="1403244"/>
                  </a:lnTo>
                  <a:lnTo>
                    <a:pt x="1265237" y="1399178"/>
                  </a:lnTo>
                  <a:lnTo>
                    <a:pt x="1265237" y="1394887"/>
                  </a:lnTo>
                  <a:lnTo>
                    <a:pt x="1265683" y="1390822"/>
                  </a:lnTo>
                  <a:lnTo>
                    <a:pt x="1266799" y="1386982"/>
                  </a:lnTo>
                  <a:lnTo>
                    <a:pt x="1268362" y="1383143"/>
                  </a:lnTo>
                  <a:lnTo>
                    <a:pt x="1270371" y="1379303"/>
                  </a:lnTo>
                  <a:lnTo>
                    <a:pt x="1272827" y="1376367"/>
                  </a:lnTo>
                  <a:lnTo>
                    <a:pt x="1275729" y="1373205"/>
                  </a:lnTo>
                  <a:lnTo>
                    <a:pt x="1278855" y="1370495"/>
                  </a:lnTo>
                  <a:lnTo>
                    <a:pt x="1280640" y="1369591"/>
                  </a:lnTo>
                  <a:lnTo>
                    <a:pt x="1282650" y="1368462"/>
                  </a:lnTo>
                  <a:lnTo>
                    <a:pt x="1284436" y="1367333"/>
                  </a:lnTo>
                  <a:lnTo>
                    <a:pt x="1286891" y="1366881"/>
                  </a:lnTo>
                  <a:lnTo>
                    <a:pt x="1288900" y="1366203"/>
                  </a:lnTo>
                  <a:lnTo>
                    <a:pt x="1291133" y="1365978"/>
                  </a:lnTo>
                  <a:lnTo>
                    <a:pt x="1293589" y="1365300"/>
                  </a:lnTo>
                  <a:close/>
                  <a:moveTo>
                    <a:pt x="3509263" y="1363654"/>
                  </a:moveTo>
                  <a:lnTo>
                    <a:pt x="3510897" y="1363877"/>
                  </a:lnTo>
                  <a:lnTo>
                    <a:pt x="3512064" y="1364322"/>
                  </a:lnTo>
                  <a:lnTo>
                    <a:pt x="3513465" y="1365212"/>
                  </a:lnTo>
                  <a:lnTo>
                    <a:pt x="3514866" y="1366326"/>
                  </a:lnTo>
                  <a:lnTo>
                    <a:pt x="3516266" y="1367885"/>
                  </a:lnTo>
                  <a:lnTo>
                    <a:pt x="3517200" y="1369665"/>
                  </a:lnTo>
                  <a:lnTo>
                    <a:pt x="3518368" y="1371892"/>
                  </a:lnTo>
                  <a:lnTo>
                    <a:pt x="3520469" y="1376345"/>
                  </a:lnTo>
                  <a:lnTo>
                    <a:pt x="3522336" y="1381467"/>
                  </a:lnTo>
                  <a:lnTo>
                    <a:pt x="3523737" y="1386587"/>
                  </a:lnTo>
                  <a:lnTo>
                    <a:pt x="3524904" y="1392154"/>
                  </a:lnTo>
                  <a:lnTo>
                    <a:pt x="3525371" y="1396162"/>
                  </a:lnTo>
                  <a:lnTo>
                    <a:pt x="3525838" y="1399947"/>
                  </a:lnTo>
                  <a:lnTo>
                    <a:pt x="3525838" y="1403955"/>
                  </a:lnTo>
                  <a:lnTo>
                    <a:pt x="3525838" y="1407072"/>
                  </a:lnTo>
                  <a:lnTo>
                    <a:pt x="3525838" y="1410412"/>
                  </a:lnTo>
                  <a:lnTo>
                    <a:pt x="3525371" y="1413529"/>
                  </a:lnTo>
                  <a:lnTo>
                    <a:pt x="3525138" y="1416424"/>
                  </a:lnTo>
                  <a:lnTo>
                    <a:pt x="3524204" y="1418873"/>
                  </a:lnTo>
                  <a:lnTo>
                    <a:pt x="3523504" y="1421100"/>
                  </a:lnTo>
                  <a:lnTo>
                    <a:pt x="3522570" y="1422881"/>
                  </a:lnTo>
                  <a:lnTo>
                    <a:pt x="3521636" y="1423994"/>
                  </a:lnTo>
                  <a:lnTo>
                    <a:pt x="3520235" y="1425108"/>
                  </a:lnTo>
                  <a:lnTo>
                    <a:pt x="3518834" y="1425553"/>
                  </a:lnTo>
                  <a:lnTo>
                    <a:pt x="3517434" y="1425553"/>
                  </a:lnTo>
                  <a:lnTo>
                    <a:pt x="3516033" y="1425108"/>
                  </a:lnTo>
                  <a:lnTo>
                    <a:pt x="3514632" y="1423994"/>
                  </a:lnTo>
                  <a:lnTo>
                    <a:pt x="3512531" y="1421990"/>
                  </a:lnTo>
                  <a:lnTo>
                    <a:pt x="3510663" y="1419318"/>
                  </a:lnTo>
                  <a:lnTo>
                    <a:pt x="3508562" y="1415979"/>
                  </a:lnTo>
                  <a:lnTo>
                    <a:pt x="3507161" y="1411971"/>
                  </a:lnTo>
                  <a:lnTo>
                    <a:pt x="3505761" y="1407963"/>
                  </a:lnTo>
                  <a:lnTo>
                    <a:pt x="3504360" y="1403287"/>
                  </a:lnTo>
                  <a:lnTo>
                    <a:pt x="3503193" y="1398389"/>
                  </a:lnTo>
                  <a:lnTo>
                    <a:pt x="3502726" y="1393936"/>
                  </a:lnTo>
                  <a:lnTo>
                    <a:pt x="3502259" y="1389037"/>
                  </a:lnTo>
                  <a:lnTo>
                    <a:pt x="3502025" y="1384361"/>
                  </a:lnTo>
                  <a:lnTo>
                    <a:pt x="3502025" y="1379686"/>
                  </a:lnTo>
                  <a:lnTo>
                    <a:pt x="3502492" y="1375678"/>
                  </a:lnTo>
                  <a:lnTo>
                    <a:pt x="3503193" y="1371892"/>
                  </a:lnTo>
                  <a:lnTo>
                    <a:pt x="3504360" y="1368775"/>
                  </a:lnTo>
                  <a:lnTo>
                    <a:pt x="3505294" y="1367216"/>
                  </a:lnTo>
                  <a:lnTo>
                    <a:pt x="3505994" y="1365881"/>
                  </a:lnTo>
                  <a:lnTo>
                    <a:pt x="3506694" y="1364767"/>
                  </a:lnTo>
                  <a:lnTo>
                    <a:pt x="3507862" y="1364100"/>
                  </a:lnTo>
                  <a:lnTo>
                    <a:pt x="3509263" y="1363654"/>
                  </a:lnTo>
                  <a:close/>
                  <a:moveTo>
                    <a:pt x="2070568" y="1362116"/>
                  </a:moveTo>
                  <a:lnTo>
                    <a:pt x="2074619" y="1362116"/>
                  </a:lnTo>
                  <a:lnTo>
                    <a:pt x="2078445" y="1363023"/>
                  </a:lnTo>
                  <a:lnTo>
                    <a:pt x="2081820" y="1363930"/>
                  </a:lnTo>
                  <a:lnTo>
                    <a:pt x="2084746" y="1365290"/>
                  </a:lnTo>
                  <a:lnTo>
                    <a:pt x="2087672" y="1366877"/>
                  </a:lnTo>
                  <a:lnTo>
                    <a:pt x="2090372" y="1368917"/>
                  </a:lnTo>
                  <a:lnTo>
                    <a:pt x="2092623" y="1370958"/>
                  </a:lnTo>
                  <a:lnTo>
                    <a:pt x="2094648" y="1373451"/>
                  </a:lnTo>
                  <a:lnTo>
                    <a:pt x="2096449" y="1375718"/>
                  </a:lnTo>
                  <a:lnTo>
                    <a:pt x="2098024" y="1378212"/>
                  </a:lnTo>
                  <a:lnTo>
                    <a:pt x="2099374" y="1381158"/>
                  </a:lnTo>
                  <a:lnTo>
                    <a:pt x="2100274" y="1383879"/>
                  </a:lnTo>
                  <a:lnTo>
                    <a:pt x="2101175" y="1386600"/>
                  </a:lnTo>
                  <a:lnTo>
                    <a:pt x="2101625" y="1389320"/>
                  </a:lnTo>
                  <a:lnTo>
                    <a:pt x="2101850" y="1392266"/>
                  </a:lnTo>
                  <a:lnTo>
                    <a:pt x="2101850" y="1394760"/>
                  </a:lnTo>
                  <a:lnTo>
                    <a:pt x="2101850" y="1397027"/>
                  </a:lnTo>
                  <a:lnTo>
                    <a:pt x="2101625" y="1399748"/>
                  </a:lnTo>
                  <a:lnTo>
                    <a:pt x="2101175" y="1401788"/>
                  </a:lnTo>
                  <a:lnTo>
                    <a:pt x="2100274" y="1404281"/>
                  </a:lnTo>
                  <a:lnTo>
                    <a:pt x="2099599" y="1406322"/>
                  </a:lnTo>
                  <a:lnTo>
                    <a:pt x="2098474" y="1408362"/>
                  </a:lnTo>
                  <a:lnTo>
                    <a:pt x="2097574" y="1410175"/>
                  </a:lnTo>
                  <a:lnTo>
                    <a:pt x="2096224" y="1411989"/>
                  </a:lnTo>
                  <a:lnTo>
                    <a:pt x="2094873" y="1413802"/>
                  </a:lnTo>
                  <a:lnTo>
                    <a:pt x="2093748" y="1415389"/>
                  </a:lnTo>
                  <a:lnTo>
                    <a:pt x="2090372" y="1418109"/>
                  </a:lnTo>
                  <a:lnTo>
                    <a:pt x="2086996" y="1420377"/>
                  </a:lnTo>
                  <a:lnTo>
                    <a:pt x="2082946" y="1422190"/>
                  </a:lnTo>
                  <a:lnTo>
                    <a:pt x="2079120" y="1423323"/>
                  </a:lnTo>
                  <a:lnTo>
                    <a:pt x="2075069" y="1424003"/>
                  </a:lnTo>
                  <a:lnTo>
                    <a:pt x="2072818" y="1424003"/>
                  </a:lnTo>
                  <a:lnTo>
                    <a:pt x="2070793" y="1424003"/>
                  </a:lnTo>
                  <a:lnTo>
                    <a:pt x="2068542" y="1423777"/>
                  </a:lnTo>
                  <a:lnTo>
                    <a:pt x="2066517" y="1423323"/>
                  </a:lnTo>
                  <a:lnTo>
                    <a:pt x="2064266" y="1422644"/>
                  </a:lnTo>
                  <a:lnTo>
                    <a:pt x="2062241" y="1421963"/>
                  </a:lnTo>
                  <a:lnTo>
                    <a:pt x="2060441" y="1421057"/>
                  </a:lnTo>
                  <a:lnTo>
                    <a:pt x="2058415" y="1419923"/>
                  </a:lnTo>
                  <a:lnTo>
                    <a:pt x="2056615" y="1418789"/>
                  </a:lnTo>
                  <a:lnTo>
                    <a:pt x="2054589" y="1417203"/>
                  </a:lnTo>
                  <a:lnTo>
                    <a:pt x="2052789" y="1415616"/>
                  </a:lnTo>
                  <a:lnTo>
                    <a:pt x="2051214" y="1413802"/>
                  </a:lnTo>
                  <a:lnTo>
                    <a:pt x="2048288" y="1410175"/>
                  </a:lnTo>
                  <a:lnTo>
                    <a:pt x="2046262" y="1406548"/>
                  </a:lnTo>
                  <a:lnTo>
                    <a:pt x="2044687" y="1402695"/>
                  </a:lnTo>
                  <a:lnTo>
                    <a:pt x="2043562" y="1398387"/>
                  </a:lnTo>
                  <a:lnTo>
                    <a:pt x="2043112" y="1394307"/>
                  </a:lnTo>
                  <a:lnTo>
                    <a:pt x="2043112" y="1390226"/>
                  </a:lnTo>
                  <a:lnTo>
                    <a:pt x="2043562" y="1386146"/>
                  </a:lnTo>
                  <a:lnTo>
                    <a:pt x="2044687" y="1382292"/>
                  </a:lnTo>
                  <a:lnTo>
                    <a:pt x="2046037" y="1378212"/>
                  </a:lnTo>
                  <a:lnTo>
                    <a:pt x="2048063" y="1375038"/>
                  </a:lnTo>
                  <a:lnTo>
                    <a:pt x="2050538" y="1371637"/>
                  </a:lnTo>
                  <a:lnTo>
                    <a:pt x="2052114" y="1370278"/>
                  </a:lnTo>
                  <a:lnTo>
                    <a:pt x="2053689" y="1368691"/>
                  </a:lnTo>
                  <a:lnTo>
                    <a:pt x="2055264" y="1367330"/>
                  </a:lnTo>
                  <a:lnTo>
                    <a:pt x="2057065" y="1366424"/>
                  </a:lnTo>
                  <a:lnTo>
                    <a:pt x="2059090" y="1365290"/>
                  </a:lnTo>
                  <a:lnTo>
                    <a:pt x="2061341" y="1364157"/>
                  </a:lnTo>
                  <a:lnTo>
                    <a:pt x="2063366" y="1363477"/>
                  </a:lnTo>
                  <a:lnTo>
                    <a:pt x="2065617" y="1363023"/>
                  </a:lnTo>
                  <a:lnTo>
                    <a:pt x="2068092" y="1362343"/>
                  </a:lnTo>
                  <a:lnTo>
                    <a:pt x="2070568" y="1362116"/>
                  </a:lnTo>
                  <a:close/>
                  <a:moveTo>
                    <a:pt x="1135997" y="1357413"/>
                  </a:moveTo>
                  <a:lnTo>
                    <a:pt x="1139655" y="1358319"/>
                  </a:lnTo>
                  <a:lnTo>
                    <a:pt x="1143085" y="1359452"/>
                  </a:lnTo>
                  <a:lnTo>
                    <a:pt x="1145829" y="1360586"/>
                  </a:lnTo>
                  <a:lnTo>
                    <a:pt x="1148801" y="1362172"/>
                  </a:lnTo>
                  <a:lnTo>
                    <a:pt x="1151088" y="1364212"/>
                  </a:lnTo>
                  <a:lnTo>
                    <a:pt x="1153374" y="1366478"/>
                  </a:lnTo>
                  <a:lnTo>
                    <a:pt x="1155204" y="1368745"/>
                  </a:lnTo>
                  <a:lnTo>
                    <a:pt x="1156347" y="1371464"/>
                  </a:lnTo>
                  <a:lnTo>
                    <a:pt x="1157719" y="1373958"/>
                  </a:lnTo>
                  <a:lnTo>
                    <a:pt x="1158862" y="1376903"/>
                  </a:lnTo>
                  <a:lnTo>
                    <a:pt x="1159548" y="1379624"/>
                  </a:lnTo>
                  <a:lnTo>
                    <a:pt x="1159777" y="1382344"/>
                  </a:lnTo>
                  <a:lnTo>
                    <a:pt x="1160005" y="1385290"/>
                  </a:lnTo>
                  <a:lnTo>
                    <a:pt x="1160463" y="1388009"/>
                  </a:lnTo>
                  <a:lnTo>
                    <a:pt x="1160005" y="1390729"/>
                  </a:lnTo>
                  <a:lnTo>
                    <a:pt x="1159548" y="1393223"/>
                  </a:lnTo>
                  <a:lnTo>
                    <a:pt x="1159091" y="1395716"/>
                  </a:lnTo>
                  <a:lnTo>
                    <a:pt x="1158634" y="1397982"/>
                  </a:lnTo>
                  <a:lnTo>
                    <a:pt x="1156804" y="1402062"/>
                  </a:lnTo>
                  <a:lnTo>
                    <a:pt x="1154518" y="1405914"/>
                  </a:lnTo>
                  <a:lnTo>
                    <a:pt x="1152003" y="1409314"/>
                  </a:lnTo>
                  <a:lnTo>
                    <a:pt x="1149030" y="1412261"/>
                  </a:lnTo>
                  <a:lnTo>
                    <a:pt x="1145600" y="1414753"/>
                  </a:lnTo>
                  <a:lnTo>
                    <a:pt x="1142170" y="1416793"/>
                  </a:lnTo>
                  <a:lnTo>
                    <a:pt x="1138512" y="1418153"/>
                  </a:lnTo>
                  <a:lnTo>
                    <a:pt x="1134853" y="1419060"/>
                  </a:lnTo>
                  <a:lnTo>
                    <a:pt x="1131195" y="1419286"/>
                  </a:lnTo>
                  <a:lnTo>
                    <a:pt x="1127308" y="1419286"/>
                  </a:lnTo>
                  <a:lnTo>
                    <a:pt x="1123421" y="1418607"/>
                  </a:lnTo>
                  <a:lnTo>
                    <a:pt x="1121592" y="1417927"/>
                  </a:lnTo>
                  <a:lnTo>
                    <a:pt x="1119991" y="1417247"/>
                  </a:lnTo>
                  <a:lnTo>
                    <a:pt x="1118162" y="1416340"/>
                  </a:lnTo>
                  <a:lnTo>
                    <a:pt x="1116561" y="1415207"/>
                  </a:lnTo>
                  <a:lnTo>
                    <a:pt x="1115189" y="1413847"/>
                  </a:lnTo>
                  <a:lnTo>
                    <a:pt x="1113589" y="1412713"/>
                  </a:lnTo>
                  <a:lnTo>
                    <a:pt x="1111988" y="1411128"/>
                  </a:lnTo>
                  <a:lnTo>
                    <a:pt x="1110616" y="1409314"/>
                  </a:lnTo>
                  <a:lnTo>
                    <a:pt x="1109244" y="1407275"/>
                  </a:lnTo>
                  <a:lnTo>
                    <a:pt x="1108330" y="1405462"/>
                  </a:lnTo>
                  <a:lnTo>
                    <a:pt x="1107415" y="1403648"/>
                  </a:lnTo>
                  <a:lnTo>
                    <a:pt x="1106729" y="1401607"/>
                  </a:lnTo>
                  <a:lnTo>
                    <a:pt x="1105357" y="1397529"/>
                  </a:lnTo>
                  <a:lnTo>
                    <a:pt x="1104900" y="1393223"/>
                  </a:lnTo>
                  <a:lnTo>
                    <a:pt x="1104900" y="1393222"/>
                  </a:lnTo>
                  <a:lnTo>
                    <a:pt x="1104900" y="1388916"/>
                  </a:lnTo>
                  <a:lnTo>
                    <a:pt x="1105357" y="1384610"/>
                  </a:lnTo>
                  <a:lnTo>
                    <a:pt x="1106500" y="1380531"/>
                  </a:lnTo>
                  <a:lnTo>
                    <a:pt x="1107872" y="1376224"/>
                  </a:lnTo>
                  <a:lnTo>
                    <a:pt x="1109930" y="1372372"/>
                  </a:lnTo>
                  <a:lnTo>
                    <a:pt x="1112445" y="1368971"/>
                  </a:lnTo>
                  <a:lnTo>
                    <a:pt x="1115418" y="1365798"/>
                  </a:lnTo>
                  <a:lnTo>
                    <a:pt x="1117018" y="1364212"/>
                  </a:lnTo>
                  <a:lnTo>
                    <a:pt x="1118619" y="1363079"/>
                  </a:lnTo>
                  <a:lnTo>
                    <a:pt x="1120448" y="1361719"/>
                  </a:lnTo>
                  <a:lnTo>
                    <a:pt x="1122506" y="1360586"/>
                  </a:lnTo>
                  <a:lnTo>
                    <a:pt x="1124335" y="1359906"/>
                  </a:lnTo>
                  <a:lnTo>
                    <a:pt x="1126393" y="1358999"/>
                  </a:lnTo>
                  <a:lnTo>
                    <a:pt x="1128680" y="1358319"/>
                  </a:lnTo>
                  <a:lnTo>
                    <a:pt x="1130966" y="1358093"/>
                  </a:lnTo>
                  <a:lnTo>
                    <a:pt x="1133253" y="1357866"/>
                  </a:lnTo>
                  <a:lnTo>
                    <a:pt x="1135997" y="1357413"/>
                  </a:lnTo>
                  <a:close/>
                  <a:moveTo>
                    <a:pt x="3381536" y="1352548"/>
                  </a:moveTo>
                  <a:lnTo>
                    <a:pt x="3383606" y="1352548"/>
                  </a:lnTo>
                  <a:lnTo>
                    <a:pt x="3385447" y="1353240"/>
                  </a:lnTo>
                  <a:lnTo>
                    <a:pt x="3387288" y="1354164"/>
                  </a:lnTo>
                  <a:lnTo>
                    <a:pt x="3389128" y="1355548"/>
                  </a:lnTo>
                  <a:lnTo>
                    <a:pt x="3390739" y="1356934"/>
                  </a:lnTo>
                  <a:lnTo>
                    <a:pt x="3392349" y="1359012"/>
                  </a:lnTo>
                  <a:lnTo>
                    <a:pt x="3393730" y="1361089"/>
                  </a:lnTo>
                  <a:lnTo>
                    <a:pt x="3394880" y="1363398"/>
                  </a:lnTo>
                  <a:lnTo>
                    <a:pt x="3396260" y="1365937"/>
                  </a:lnTo>
                  <a:lnTo>
                    <a:pt x="3398331" y="1371247"/>
                  </a:lnTo>
                  <a:lnTo>
                    <a:pt x="3399942" y="1376787"/>
                  </a:lnTo>
                  <a:lnTo>
                    <a:pt x="3401322" y="1382097"/>
                  </a:lnTo>
                  <a:lnTo>
                    <a:pt x="3401782" y="1386252"/>
                  </a:lnTo>
                  <a:lnTo>
                    <a:pt x="3402012" y="1390176"/>
                  </a:lnTo>
                  <a:lnTo>
                    <a:pt x="3402012" y="1394101"/>
                  </a:lnTo>
                  <a:lnTo>
                    <a:pt x="3401782" y="1397795"/>
                  </a:lnTo>
                  <a:lnTo>
                    <a:pt x="3401552" y="1401258"/>
                  </a:lnTo>
                  <a:lnTo>
                    <a:pt x="3400862" y="1404489"/>
                  </a:lnTo>
                  <a:lnTo>
                    <a:pt x="3399942" y="1407029"/>
                  </a:lnTo>
                  <a:lnTo>
                    <a:pt x="3399021" y="1409799"/>
                  </a:lnTo>
                  <a:lnTo>
                    <a:pt x="3397641" y="1411877"/>
                  </a:lnTo>
                  <a:lnTo>
                    <a:pt x="3396260" y="1413493"/>
                  </a:lnTo>
                  <a:lnTo>
                    <a:pt x="3394650" y="1414647"/>
                  </a:lnTo>
                  <a:lnTo>
                    <a:pt x="3392809" y="1415801"/>
                  </a:lnTo>
                  <a:lnTo>
                    <a:pt x="3391199" y="1416032"/>
                  </a:lnTo>
                  <a:lnTo>
                    <a:pt x="3389128" y="1416032"/>
                  </a:lnTo>
                  <a:lnTo>
                    <a:pt x="3387288" y="1415571"/>
                  </a:lnTo>
                  <a:lnTo>
                    <a:pt x="3385217" y="1414416"/>
                  </a:lnTo>
                  <a:lnTo>
                    <a:pt x="3383606" y="1413493"/>
                  </a:lnTo>
                  <a:lnTo>
                    <a:pt x="3382226" y="1412339"/>
                  </a:lnTo>
                  <a:lnTo>
                    <a:pt x="3379925" y="1409337"/>
                  </a:lnTo>
                  <a:lnTo>
                    <a:pt x="3377855" y="1405875"/>
                  </a:lnTo>
                  <a:lnTo>
                    <a:pt x="3375554" y="1401950"/>
                  </a:lnTo>
                  <a:lnTo>
                    <a:pt x="3373943" y="1397564"/>
                  </a:lnTo>
                  <a:lnTo>
                    <a:pt x="3372563" y="1392947"/>
                  </a:lnTo>
                  <a:lnTo>
                    <a:pt x="3371413" y="1387868"/>
                  </a:lnTo>
                  <a:lnTo>
                    <a:pt x="3370492" y="1383020"/>
                  </a:lnTo>
                  <a:lnTo>
                    <a:pt x="3370262" y="1377941"/>
                  </a:lnTo>
                  <a:lnTo>
                    <a:pt x="3370262" y="1373325"/>
                  </a:lnTo>
                  <a:lnTo>
                    <a:pt x="3370492" y="1368707"/>
                  </a:lnTo>
                  <a:lnTo>
                    <a:pt x="3371413" y="1364552"/>
                  </a:lnTo>
                  <a:lnTo>
                    <a:pt x="3372793" y="1360396"/>
                  </a:lnTo>
                  <a:lnTo>
                    <a:pt x="3373483" y="1359012"/>
                  </a:lnTo>
                  <a:lnTo>
                    <a:pt x="3374634" y="1357396"/>
                  </a:lnTo>
                  <a:lnTo>
                    <a:pt x="3375554" y="1356010"/>
                  </a:lnTo>
                  <a:lnTo>
                    <a:pt x="3376704" y="1354625"/>
                  </a:lnTo>
                  <a:lnTo>
                    <a:pt x="3378085" y="1353701"/>
                  </a:lnTo>
                  <a:lnTo>
                    <a:pt x="3379235" y="1352778"/>
                  </a:lnTo>
                  <a:lnTo>
                    <a:pt x="3381536" y="1352548"/>
                  </a:lnTo>
                  <a:close/>
                  <a:moveTo>
                    <a:pt x="2863575" y="1346209"/>
                  </a:moveTo>
                  <a:lnTo>
                    <a:pt x="2866578" y="1346888"/>
                  </a:lnTo>
                  <a:lnTo>
                    <a:pt x="2869813" y="1347342"/>
                  </a:lnTo>
                  <a:lnTo>
                    <a:pt x="2872354" y="1348702"/>
                  </a:lnTo>
                  <a:lnTo>
                    <a:pt x="2875127" y="1349836"/>
                  </a:lnTo>
                  <a:lnTo>
                    <a:pt x="2877438" y="1351650"/>
                  </a:lnTo>
                  <a:lnTo>
                    <a:pt x="2879517" y="1353690"/>
                  </a:lnTo>
                  <a:lnTo>
                    <a:pt x="2881827" y="1355730"/>
                  </a:lnTo>
                  <a:lnTo>
                    <a:pt x="2883214" y="1357998"/>
                  </a:lnTo>
                  <a:lnTo>
                    <a:pt x="2885293" y="1360719"/>
                  </a:lnTo>
                  <a:lnTo>
                    <a:pt x="2886448" y="1363213"/>
                  </a:lnTo>
                  <a:lnTo>
                    <a:pt x="2887835" y="1365934"/>
                  </a:lnTo>
                  <a:lnTo>
                    <a:pt x="2888528" y="1368427"/>
                  </a:lnTo>
                  <a:lnTo>
                    <a:pt x="2889683" y="1371375"/>
                  </a:lnTo>
                  <a:lnTo>
                    <a:pt x="2890145" y="1373868"/>
                  </a:lnTo>
                  <a:lnTo>
                    <a:pt x="2890607" y="1376589"/>
                  </a:lnTo>
                  <a:lnTo>
                    <a:pt x="2890838" y="1380897"/>
                  </a:lnTo>
                  <a:lnTo>
                    <a:pt x="2890838" y="1385205"/>
                  </a:lnTo>
                  <a:lnTo>
                    <a:pt x="2889914" y="1389286"/>
                  </a:lnTo>
                  <a:lnTo>
                    <a:pt x="2888990" y="1392913"/>
                  </a:lnTo>
                  <a:lnTo>
                    <a:pt x="2887373" y="1396315"/>
                  </a:lnTo>
                  <a:lnTo>
                    <a:pt x="2885524" y="1399262"/>
                  </a:lnTo>
                  <a:lnTo>
                    <a:pt x="2883214" y="1401983"/>
                  </a:lnTo>
                  <a:lnTo>
                    <a:pt x="2880903" y="1404250"/>
                  </a:lnTo>
                  <a:lnTo>
                    <a:pt x="2878362" y="1405837"/>
                  </a:lnTo>
                  <a:lnTo>
                    <a:pt x="2875358" y="1407197"/>
                  </a:lnTo>
                  <a:lnTo>
                    <a:pt x="2872123" y="1407878"/>
                  </a:lnTo>
                  <a:lnTo>
                    <a:pt x="2868889" y="1408104"/>
                  </a:lnTo>
                  <a:lnTo>
                    <a:pt x="2865654" y="1407878"/>
                  </a:lnTo>
                  <a:lnTo>
                    <a:pt x="2862188" y="1407197"/>
                  </a:lnTo>
                  <a:lnTo>
                    <a:pt x="2859185" y="1405611"/>
                  </a:lnTo>
                  <a:lnTo>
                    <a:pt x="2855719" y="1403570"/>
                  </a:lnTo>
                  <a:lnTo>
                    <a:pt x="2853871" y="1401983"/>
                  </a:lnTo>
                  <a:lnTo>
                    <a:pt x="2852253" y="1400396"/>
                  </a:lnTo>
                  <a:lnTo>
                    <a:pt x="2849250" y="1396995"/>
                  </a:lnTo>
                  <a:lnTo>
                    <a:pt x="2846939" y="1393367"/>
                  </a:lnTo>
                  <a:lnTo>
                    <a:pt x="2844629" y="1389060"/>
                  </a:lnTo>
                  <a:lnTo>
                    <a:pt x="2843474" y="1384979"/>
                  </a:lnTo>
                  <a:lnTo>
                    <a:pt x="2842318" y="1380444"/>
                  </a:lnTo>
                  <a:lnTo>
                    <a:pt x="2841856" y="1376136"/>
                  </a:lnTo>
                  <a:lnTo>
                    <a:pt x="2841625" y="1371602"/>
                  </a:lnTo>
                  <a:lnTo>
                    <a:pt x="2842087" y="1367067"/>
                  </a:lnTo>
                  <a:lnTo>
                    <a:pt x="2843243" y="1362986"/>
                  </a:lnTo>
                  <a:lnTo>
                    <a:pt x="2844398" y="1359132"/>
                  </a:lnTo>
                  <a:lnTo>
                    <a:pt x="2845553" y="1357318"/>
                  </a:lnTo>
                  <a:lnTo>
                    <a:pt x="2846708" y="1355730"/>
                  </a:lnTo>
                  <a:lnTo>
                    <a:pt x="2847632" y="1353917"/>
                  </a:lnTo>
                  <a:lnTo>
                    <a:pt x="2849250" y="1352557"/>
                  </a:lnTo>
                  <a:lnTo>
                    <a:pt x="2850636" y="1350970"/>
                  </a:lnTo>
                  <a:lnTo>
                    <a:pt x="2852253" y="1349836"/>
                  </a:lnTo>
                  <a:lnTo>
                    <a:pt x="2854102" y="1348702"/>
                  </a:lnTo>
                  <a:lnTo>
                    <a:pt x="2855950" y="1347795"/>
                  </a:lnTo>
                  <a:lnTo>
                    <a:pt x="2858030" y="1347115"/>
                  </a:lnTo>
                  <a:lnTo>
                    <a:pt x="2860109" y="1346435"/>
                  </a:lnTo>
                  <a:lnTo>
                    <a:pt x="2863575" y="1346209"/>
                  </a:lnTo>
                  <a:close/>
                  <a:moveTo>
                    <a:pt x="966221" y="1344723"/>
                  </a:moveTo>
                  <a:lnTo>
                    <a:pt x="969534" y="1345626"/>
                  </a:lnTo>
                  <a:lnTo>
                    <a:pt x="972626" y="1346529"/>
                  </a:lnTo>
                  <a:lnTo>
                    <a:pt x="975056" y="1348110"/>
                  </a:lnTo>
                  <a:lnTo>
                    <a:pt x="977706" y="1349916"/>
                  </a:lnTo>
                  <a:lnTo>
                    <a:pt x="979694" y="1351723"/>
                  </a:lnTo>
                  <a:lnTo>
                    <a:pt x="981461" y="1354207"/>
                  </a:lnTo>
                  <a:lnTo>
                    <a:pt x="983007" y="1356464"/>
                  </a:lnTo>
                  <a:lnTo>
                    <a:pt x="984553" y="1359175"/>
                  </a:lnTo>
                  <a:lnTo>
                    <a:pt x="985658" y="1361659"/>
                  </a:lnTo>
                  <a:lnTo>
                    <a:pt x="986320" y="1364595"/>
                  </a:lnTo>
                  <a:lnTo>
                    <a:pt x="986762" y="1367078"/>
                  </a:lnTo>
                  <a:lnTo>
                    <a:pt x="986983" y="1370014"/>
                  </a:lnTo>
                  <a:lnTo>
                    <a:pt x="987425" y="1372950"/>
                  </a:lnTo>
                  <a:lnTo>
                    <a:pt x="986983" y="1375659"/>
                  </a:lnTo>
                  <a:lnTo>
                    <a:pt x="986762" y="1378369"/>
                  </a:lnTo>
                  <a:lnTo>
                    <a:pt x="986541" y="1380854"/>
                  </a:lnTo>
                  <a:lnTo>
                    <a:pt x="985216" y="1385595"/>
                  </a:lnTo>
                  <a:lnTo>
                    <a:pt x="983449" y="1389659"/>
                  </a:lnTo>
                  <a:lnTo>
                    <a:pt x="981240" y="1393724"/>
                  </a:lnTo>
                  <a:lnTo>
                    <a:pt x="979032" y="1397112"/>
                  </a:lnTo>
                  <a:lnTo>
                    <a:pt x="976160" y="1399822"/>
                  </a:lnTo>
                  <a:lnTo>
                    <a:pt x="973068" y="1402306"/>
                  </a:lnTo>
                  <a:lnTo>
                    <a:pt x="969755" y="1404338"/>
                  </a:lnTo>
                  <a:lnTo>
                    <a:pt x="966442" y="1405692"/>
                  </a:lnTo>
                  <a:lnTo>
                    <a:pt x="963129" y="1406371"/>
                  </a:lnTo>
                  <a:lnTo>
                    <a:pt x="959595" y="1406595"/>
                  </a:lnTo>
                  <a:lnTo>
                    <a:pt x="956282" y="1406371"/>
                  </a:lnTo>
                  <a:lnTo>
                    <a:pt x="952969" y="1405692"/>
                  </a:lnTo>
                  <a:lnTo>
                    <a:pt x="951202" y="1404790"/>
                  </a:lnTo>
                  <a:lnTo>
                    <a:pt x="949656" y="1404112"/>
                  </a:lnTo>
                  <a:lnTo>
                    <a:pt x="948110" y="1403209"/>
                  </a:lnTo>
                  <a:lnTo>
                    <a:pt x="946564" y="1402080"/>
                  </a:lnTo>
                  <a:lnTo>
                    <a:pt x="945018" y="1400725"/>
                  </a:lnTo>
                  <a:lnTo>
                    <a:pt x="943913" y="1399370"/>
                  </a:lnTo>
                  <a:lnTo>
                    <a:pt x="942588" y="1397563"/>
                  </a:lnTo>
                  <a:lnTo>
                    <a:pt x="941263" y="1395757"/>
                  </a:lnTo>
                  <a:lnTo>
                    <a:pt x="940380" y="1393950"/>
                  </a:lnTo>
                  <a:lnTo>
                    <a:pt x="939275" y="1392144"/>
                  </a:lnTo>
                  <a:lnTo>
                    <a:pt x="937950" y="1388305"/>
                  </a:lnTo>
                  <a:lnTo>
                    <a:pt x="937066" y="1384015"/>
                  </a:lnTo>
                  <a:lnTo>
                    <a:pt x="936625" y="1379950"/>
                  </a:lnTo>
                  <a:lnTo>
                    <a:pt x="936625" y="1375433"/>
                  </a:lnTo>
                  <a:lnTo>
                    <a:pt x="937508" y="1371369"/>
                  </a:lnTo>
                  <a:lnTo>
                    <a:pt x="938392" y="1367078"/>
                  </a:lnTo>
                  <a:lnTo>
                    <a:pt x="939938" y="1363013"/>
                  </a:lnTo>
                  <a:lnTo>
                    <a:pt x="942146" y="1359401"/>
                  </a:lnTo>
                  <a:lnTo>
                    <a:pt x="944355" y="1355787"/>
                  </a:lnTo>
                  <a:lnTo>
                    <a:pt x="947226" y="1352626"/>
                  </a:lnTo>
                  <a:lnTo>
                    <a:pt x="950098" y="1349916"/>
                  </a:lnTo>
                  <a:lnTo>
                    <a:pt x="952086" y="1348561"/>
                  </a:lnTo>
                  <a:lnTo>
                    <a:pt x="953853" y="1347658"/>
                  </a:lnTo>
                  <a:lnTo>
                    <a:pt x="955620" y="1346755"/>
                  </a:lnTo>
                  <a:lnTo>
                    <a:pt x="957607" y="1346078"/>
                  </a:lnTo>
                  <a:lnTo>
                    <a:pt x="959595" y="1345626"/>
                  </a:lnTo>
                  <a:lnTo>
                    <a:pt x="961583" y="1344949"/>
                  </a:lnTo>
                  <a:lnTo>
                    <a:pt x="964013" y="1344949"/>
                  </a:lnTo>
                  <a:lnTo>
                    <a:pt x="966221" y="1344723"/>
                  </a:lnTo>
                  <a:close/>
                  <a:moveTo>
                    <a:pt x="3204717" y="1341441"/>
                  </a:moveTo>
                  <a:lnTo>
                    <a:pt x="3207390" y="1341441"/>
                  </a:lnTo>
                  <a:lnTo>
                    <a:pt x="3209618" y="1341441"/>
                  </a:lnTo>
                  <a:lnTo>
                    <a:pt x="3211846" y="1342119"/>
                  </a:lnTo>
                  <a:lnTo>
                    <a:pt x="3214297" y="1343249"/>
                  </a:lnTo>
                  <a:lnTo>
                    <a:pt x="3216303" y="1344604"/>
                  </a:lnTo>
                  <a:lnTo>
                    <a:pt x="3218085" y="1346185"/>
                  </a:lnTo>
                  <a:lnTo>
                    <a:pt x="3219868" y="1347993"/>
                  </a:lnTo>
                  <a:lnTo>
                    <a:pt x="3221650" y="1350026"/>
                  </a:lnTo>
                  <a:lnTo>
                    <a:pt x="3223210" y="1352285"/>
                  </a:lnTo>
                  <a:lnTo>
                    <a:pt x="3224546" y="1354996"/>
                  </a:lnTo>
                  <a:lnTo>
                    <a:pt x="3225883" y="1357255"/>
                  </a:lnTo>
                  <a:lnTo>
                    <a:pt x="3226997" y="1360191"/>
                  </a:lnTo>
                  <a:lnTo>
                    <a:pt x="3228780" y="1365387"/>
                  </a:lnTo>
                  <a:lnTo>
                    <a:pt x="3229894" y="1370582"/>
                  </a:lnTo>
                  <a:lnTo>
                    <a:pt x="3230339" y="1374874"/>
                  </a:lnTo>
                  <a:lnTo>
                    <a:pt x="3230562" y="1379167"/>
                  </a:lnTo>
                  <a:lnTo>
                    <a:pt x="3230339" y="1383007"/>
                  </a:lnTo>
                  <a:lnTo>
                    <a:pt x="3229894" y="1386396"/>
                  </a:lnTo>
                  <a:lnTo>
                    <a:pt x="3229225" y="1389785"/>
                  </a:lnTo>
                  <a:lnTo>
                    <a:pt x="3227889" y="1392947"/>
                  </a:lnTo>
                  <a:lnTo>
                    <a:pt x="3226552" y="1395658"/>
                  </a:lnTo>
                  <a:lnTo>
                    <a:pt x="3224992" y="1398143"/>
                  </a:lnTo>
                  <a:lnTo>
                    <a:pt x="3223210" y="1399950"/>
                  </a:lnTo>
                  <a:lnTo>
                    <a:pt x="3221427" y="1401531"/>
                  </a:lnTo>
                  <a:lnTo>
                    <a:pt x="3219199" y="1402435"/>
                  </a:lnTo>
                  <a:lnTo>
                    <a:pt x="3216748" y="1403339"/>
                  </a:lnTo>
                  <a:lnTo>
                    <a:pt x="3214520" y="1403339"/>
                  </a:lnTo>
                  <a:lnTo>
                    <a:pt x="3211846" y="1403112"/>
                  </a:lnTo>
                  <a:lnTo>
                    <a:pt x="3209618" y="1401983"/>
                  </a:lnTo>
                  <a:lnTo>
                    <a:pt x="3206722" y="1400401"/>
                  </a:lnTo>
                  <a:lnTo>
                    <a:pt x="3205162" y="1399047"/>
                  </a:lnTo>
                  <a:lnTo>
                    <a:pt x="3204048" y="1397917"/>
                  </a:lnTo>
                  <a:lnTo>
                    <a:pt x="3201152" y="1394754"/>
                  </a:lnTo>
                  <a:lnTo>
                    <a:pt x="3198924" y="1391140"/>
                  </a:lnTo>
                  <a:lnTo>
                    <a:pt x="3196696" y="1387074"/>
                  </a:lnTo>
                  <a:lnTo>
                    <a:pt x="3195359" y="1382782"/>
                  </a:lnTo>
                  <a:lnTo>
                    <a:pt x="3194022" y="1378264"/>
                  </a:lnTo>
                  <a:lnTo>
                    <a:pt x="3192908" y="1373745"/>
                  </a:lnTo>
                  <a:lnTo>
                    <a:pt x="3192462" y="1369001"/>
                  </a:lnTo>
                  <a:lnTo>
                    <a:pt x="3192462" y="1364483"/>
                  </a:lnTo>
                  <a:lnTo>
                    <a:pt x="3192685" y="1360191"/>
                  </a:lnTo>
                  <a:lnTo>
                    <a:pt x="3193576" y="1355673"/>
                  </a:lnTo>
                  <a:lnTo>
                    <a:pt x="3194690" y="1352058"/>
                  </a:lnTo>
                  <a:lnTo>
                    <a:pt x="3195582" y="1350252"/>
                  </a:lnTo>
                  <a:lnTo>
                    <a:pt x="3196473" y="1348444"/>
                  </a:lnTo>
                  <a:lnTo>
                    <a:pt x="3197587" y="1346863"/>
                  </a:lnTo>
                  <a:lnTo>
                    <a:pt x="3198701" y="1345507"/>
                  </a:lnTo>
                  <a:lnTo>
                    <a:pt x="3199815" y="1344152"/>
                  </a:lnTo>
                  <a:lnTo>
                    <a:pt x="3201375" y="1343249"/>
                  </a:lnTo>
                  <a:lnTo>
                    <a:pt x="3202934" y="1342119"/>
                  </a:lnTo>
                  <a:lnTo>
                    <a:pt x="3204717" y="1341441"/>
                  </a:lnTo>
                  <a:close/>
                  <a:moveTo>
                    <a:pt x="2435878" y="1336723"/>
                  </a:moveTo>
                  <a:lnTo>
                    <a:pt x="2439654" y="1336950"/>
                  </a:lnTo>
                  <a:lnTo>
                    <a:pt x="2442986" y="1337403"/>
                  </a:lnTo>
                  <a:lnTo>
                    <a:pt x="2446318" y="1338310"/>
                  </a:lnTo>
                  <a:lnTo>
                    <a:pt x="2449427" y="1339670"/>
                  </a:lnTo>
                  <a:lnTo>
                    <a:pt x="2451871" y="1341030"/>
                  </a:lnTo>
                  <a:lnTo>
                    <a:pt x="2454536" y="1342843"/>
                  </a:lnTo>
                  <a:lnTo>
                    <a:pt x="2456757" y="1344884"/>
                  </a:lnTo>
                  <a:lnTo>
                    <a:pt x="2458756" y="1347151"/>
                  </a:lnTo>
                  <a:lnTo>
                    <a:pt x="2460533" y="1349644"/>
                  </a:lnTo>
                  <a:lnTo>
                    <a:pt x="2462088" y="1352138"/>
                  </a:lnTo>
                  <a:lnTo>
                    <a:pt x="2463643" y="1354858"/>
                  </a:lnTo>
                  <a:lnTo>
                    <a:pt x="2464754" y="1357352"/>
                  </a:lnTo>
                  <a:lnTo>
                    <a:pt x="2465420" y="1360299"/>
                  </a:lnTo>
                  <a:lnTo>
                    <a:pt x="2466308" y="1362793"/>
                  </a:lnTo>
                  <a:lnTo>
                    <a:pt x="2466753" y="1365513"/>
                  </a:lnTo>
                  <a:lnTo>
                    <a:pt x="2466975" y="1368007"/>
                  </a:lnTo>
                  <a:lnTo>
                    <a:pt x="2466975" y="1370501"/>
                  </a:lnTo>
                  <a:lnTo>
                    <a:pt x="2466975" y="1372767"/>
                  </a:lnTo>
                  <a:lnTo>
                    <a:pt x="2466975" y="1372768"/>
                  </a:lnTo>
                  <a:lnTo>
                    <a:pt x="2466753" y="1375261"/>
                  </a:lnTo>
                  <a:lnTo>
                    <a:pt x="2466308" y="1377301"/>
                  </a:lnTo>
                  <a:lnTo>
                    <a:pt x="2464976" y="1381382"/>
                  </a:lnTo>
                  <a:lnTo>
                    <a:pt x="2463421" y="1385009"/>
                  </a:lnTo>
                  <a:lnTo>
                    <a:pt x="2461200" y="1388410"/>
                  </a:lnTo>
                  <a:lnTo>
                    <a:pt x="2458534" y="1391357"/>
                  </a:lnTo>
                  <a:lnTo>
                    <a:pt x="2455869" y="1393623"/>
                  </a:lnTo>
                  <a:lnTo>
                    <a:pt x="2452759" y="1395664"/>
                  </a:lnTo>
                  <a:lnTo>
                    <a:pt x="2449427" y="1397024"/>
                  </a:lnTo>
                  <a:lnTo>
                    <a:pt x="2445873" y="1398157"/>
                  </a:lnTo>
                  <a:lnTo>
                    <a:pt x="2442320" y="1398611"/>
                  </a:lnTo>
                  <a:lnTo>
                    <a:pt x="2438321" y="1398385"/>
                  </a:lnTo>
                  <a:lnTo>
                    <a:pt x="2434545" y="1397704"/>
                  </a:lnTo>
                  <a:lnTo>
                    <a:pt x="2432768" y="1397024"/>
                  </a:lnTo>
                  <a:lnTo>
                    <a:pt x="2430991" y="1396117"/>
                  </a:lnTo>
                  <a:lnTo>
                    <a:pt x="2429214" y="1395211"/>
                  </a:lnTo>
                  <a:lnTo>
                    <a:pt x="2427438" y="1393850"/>
                  </a:lnTo>
                  <a:lnTo>
                    <a:pt x="2425661" y="1392717"/>
                  </a:lnTo>
                  <a:lnTo>
                    <a:pt x="2423884" y="1391357"/>
                  </a:lnTo>
                  <a:lnTo>
                    <a:pt x="2422329" y="1389770"/>
                  </a:lnTo>
                  <a:lnTo>
                    <a:pt x="2420774" y="1387957"/>
                  </a:lnTo>
                  <a:lnTo>
                    <a:pt x="2418108" y="1384329"/>
                  </a:lnTo>
                  <a:lnTo>
                    <a:pt x="2416109" y="1380702"/>
                  </a:lnTo>
                  <a:lnTo>
                    <a:pt x="2414555" y="1376395"/>
                  </a:lnTo>
                  <a:lnTo>
                    <a:pt x="2413666" y="1372314"/>
                  </a:lnTo>
                  <a:lnTo>
                    <a:pt x="2413000" y="1367780"/>
                  </a:lnTo>
                  <a:lnTo>
                    <a:pt x="2413000" y="1363700"/>
                  </a:lnTo>
                  <a:lnTo>
                    <a:pt x="2413666" y="1359392"/>
                  </a:lnTo>
                  <a:lnTo>
                    <a:pt x="2414555" y="1355312"/>
                  </a:lnTo>
                  <a:lnTo>
                    <a:pt x="2416109" y="1351458"/>
                  </a:lnTo>
                  <a:lnTo>
                    <a:pt x="2418108" y="1348057"/>
                  </a:lnTo>
                  <a:lnTo>
                    <a:pt x="2419441" y="1346244"/>
                  </a:lnTo>
                  <a:lnTo>
                    <a:pt x="2420774" y="1344657"/>
                  </a:lnTo>
                  <a:lnTo>
                    <a:pt x="2422329" y="1343297"/>
                  </a:lnTo>
                  <a:lnTo>
                    <a:pt x="2423884" y="1341937"/>
                  </a:lnTo>
                  <a:lnTo>
                    <a:pt x="2425438" y="1340577"/>
                  </a:lnTo>
                  <a:lnTo>
                    <a:pt x="2427438" y="1339670"/>
                  </a:lnTo>
                  <a:lnTo>
                    <a:pt x="2429214" y="1338536"/>
                  </a:lnTo>
                  <a:lnTo>
                    <a:pt x="2431214" y="1337857"/>
                  </a:lnTo>
                  <a:lnTo>
                    <a:pt x="2433435" y="1337403"/>
                  </a:lnTo>
                  <a:lnTo>
                    <a:pt x="2435878" y="1336723"/>
                  </a:lnTo>
                  <a:close/>
                  <a:moveTo>
                    <a:pt x="25081" y="1336178"/>
                  </a:moveTo>
                  <a:lnTo>
                    <a:pt x="22570" y="1353951"/>
                  </a:lnTo>
                  <a:lnTo>
                    <a:pt x="20913" y="1365217"/>
                  </a:lnTo>
                  <a:lnTo>
                    <a:pt x="19720" y="1372431"/>
                  </a:lnTo>
                  <a:lnTo>
                    <a:pt x="25081" y="1336178"/>
                  </a:lnTo>
                  <a:close/>
                  <a:moveTo>
                    <a:pt x="25084" y="1336156"/>
                  </a:moveTo>
                  <a:lnTo>
                    <a:pt x="25083" y="1336166"/>
                  </a:lnTo>
                  <a:lnTo>
                    <a:pt x="25083" y="1336165"/>
                  </a:lnTo>
                  <a:lnTo>
                    <a:pt x="25083" y="1336162"/>
                  </a:lnTo>
                  <a:lnTo>
                    <a:pt x="25084" y="1336156"/>
                  </a:lnTo>
                  <a:close/>
                  <a:moveTo>
                    <a:pt x="25084" y="1336155"/>
                  </a:moveTo>
                  <a:lnTo>
                    <a:pt x="25083" y="1336162"/>
                  </a:lnTo>
                  <a:lnTo>
                    <a:pt x="25083" y="1336164"/>
                  </a:lnTo>
                  <a:lnTo>
                    <a:pt x="25084" y="1336155"/>
                  </a:lnTo>
                  <a:close/>
                  <a:moveTo>
                    <a:pt x="25086" y="1336148"/>
                  </a:moveTo>
                  <a:lnTo>
                    <a:pt x="25084" y="1336156"/>
                  </a:lnTo>
                  <a:lnTo>
                    <a:pt x="25085" y="1336151"/>
                  </a:lnTo>
                  <a:lnTo>
                    <a:pt x="25086" y="1336148"/>
                  </a:lnTo>
                  <a:close/>
                  <a:moveTo>
                    <a:pt x="25088" y="1336131"/>
                  </a:moveTo>
                  <a:lnTo>
                    <a:pt x="25086" y="1336148"/>
                  </a:lnTo>
                  <a:lnTo>
                    <a:pt x="25086" y="1336146"/>
                  </a:lnTo>
                  <a:lnTo>
                    <a:pt x="25085" y="1336150"/>
                  </a:lnTo>
                  <a:lnTo>
                    <a:pt x="25088" y="1336131"/>
                  </a:lnTo>
                  <a:close/>
                  <a:moveTo>
                    <a:pt x="26588" y="1325938"/>
                  </a:moveTo>
                  <a:lnTo>
                    <a:pt x="26586" y="1325954"/>
                  </a:lnTo>
                  <a:lnTo>
                    <a:pt x="26586" y="1325952"/>
                  </a:lnTo>
                  <a:lnTo>
                    <a:pt x="26588" y="1325938"/>
                  </a:lnTo>
                  <a:close/>
                  <a:moveTo>
                    <a:pt x="26588" y="1325938"/>
                  </a:moveTo>
                  <a:lnTo>
                    <a:pt x="26586" y="1325952"/>
                  </a:lnTo>
                  <a:lnTo>
                    <a:pt x="25570" y="1332851"/>
                  </a:lnTo>
                  <a:lnTo>
                    <a:pt x="25088" y="1336131"/>
                  </a:lnTo>
                  <a:lnTo>
                    <a:pt x="25883" y="1330477"/>
                  </a:lnTo>
                  <a:lnTo>
                    <a:pt x="25990" y="1329783"/>
                  </a:lnTo>
                  <a:lnTo>
                    <a:pt x="26588" y="1325938"/>
                  </a:lnTo>
                  <a:close/>
                  <a:moveTo>
                    <a:pt x="3561822" y="1325542"/>
                  </a:moveTo>
                  <a:lnTo>
                    <a:pt x="3562762" y="1325772"/>
                  </a:lnTo>
                  <a:lnTo>
                    <a:pt x="3563938" y="1326001"/>
                  </a:lnTo>
                  <a:lnTo>
                    <a:pt x="3564644" y="1327150"/>
                  </a:lnTo>
                  <a:lnTo>
                    <a:pt x="3565820" y="1328067"/>
                  </a:lnTo>
                  <a:lnTo>
                    <a:pt x="3566996" y="1329674"/>
                  </a:lnTo>
                  <a:lnTo>
                    <a:pt x="3568877" y="1333807"/>
                  </a:lnTo>
                  <a:lnTo>
                    <a:pt x="3570759" y="1338395"/>
                  </a:lnTo>
                  <a:lnTo>
                    <a:pt x="3572405" y="1343666"/>
                  </a:lnTo>
                  <a:lnTo>
                    <a:pt x="3573581" y="1348937"/>
                  </a:lnTo>
                  <a:lnTo>
                    <a:pt x="3574757" y="1354209"/>
                  </a:lnTo>
                  <a:lnTo>
                    <a:pt x="3575933" y="1362231"/>
                  </a:lnTo>
                  <a:lnTo>
                    <a:pt x="3576403" y="1369336"/>
                  </a:lnTo>
                  <a:lnTo>
                    <a:pt x="3576638" y="1375753"/>
                  </a:lnTo>
                  <a:lnTo>
                    <a:pt x="3576168" y="1381025"/>
                  </a:lnTo>
                  <a:lnTo>
                    <a:pt x="3575933" y="1383316"/>
                  </a:lnTo>
                  <a:lnTo>
                    <a:pt x="3575227" y="1385150"/>
                  </a:lnTo>
                  <a:lnTo>
                    <a:pt x="3574757" y="1386754"/>
                  </a:lnTo>
                  <a:lnTo>
                    <a:pt x="3574051" y="1388129"/>
                  </a:lnTo>
                  <a:lnTo>
                    <a:pt x="3573110" y="1388817"/>
                  </a:lnTo>
                  <a:lnTo>
                    <a:pt x="3572405" y="1389046"/>
                  </a:lnTo>
                  <a:lnTo>
                    <a:pt x="3571229" y="1389046"/>
                  </a:lnTo>
                  <a:lnTo>
                    <a:pt x="3570053" y="1388588"/>
                  </a:lnTo>
                  <a:lnTo>
                    <a:pt x="3568877" y="1386754"/>
                  </a:lnTo>
                  <a:lnTo>
                    <a:pt x="3567231" y="1384463"/>
                  </a:lnTo>
                  <a:lnTo>
                    <a:pt x="3565585" y="1381254"/>
                  </a:lnTo>
                  <a:lnTo>
                    <a:pt x="3564173" y="1377358"/>
                  </a:lnTo>
                  <a:lnTo>
                    <a:pt x="3562762" y="1373003"/>
                  </a:lnTo>
                  <a:lnTo>
                    <a:pt x="3561586" y="1368190"/>
                  </a:lnTo>
                  <a:lnTo>
                    <a:pt x="3560410" y="1363606"/>
                  </a:lnTo>
                  <a:lnTo>
                    <a:pt x="3559235" y="1358335"/>
                  </a:lnTo>
                  <a:lnTo>
                    <a:pt x="3558529" y="1353292"/>
                  </a:lnTo>
                  <a:lnTo>
                    <a:pt x="3558059" y="1348250"/>
                  </a:lnTo>
                  <a:lnTo>
                    <a:pt x="3557588" y="1343208"/>
                  </a:lnTo>
                  <a:lnTo>
                    <a:pt x="3557588" y="1338624"/>
                  </a:lnTo>
                  <a:lnTo>
                    <a:pt x="3558059" y="1334497"/>
                  </a:lnTo>
                  <a:lnTo>
                    <a:pt x="3558529" y="1331053"/>
                  </a:lnTo>
                  <a:lnTo>
                    <a:pt x="3559235" y="1328067"/>
                  </a:lnTo>
                  <a:lnTo>
                    <a:pt x="3559940" y="1326920"/>
                  </a:lnTo>
                  <a:lnTo>
                    <a:pt x="3560646" y="1326001"/>
                  </a:lnTo>
                  <a:lnTo>
                    <a:pt x="3561822" y="1325542"/>
                  </a:lnTo>
                  <a:close/>
                  <a:moveTo>
                    <a:pt x="3006308" y="1320781"/>
                  </a:moveTo>
                  <a:lnTo>
                    <a:pt x="3009227" y="1321235"/>
                  </a:lnTo>
                  <a:lnTo>
                    <a:pt x="3012145" y="1321917"/>
                  </a:lnTo>
                  <a:lnTo>
                    <a:pt x="3014390" y="1323052"/>
                  </a:lnTo>
                  <a:lnTo>
                    <a:pt x="3017084" y="1324188"/>
                  </a:lnTo>
                  <a:lnTo>
                    <a:pt x="3019105" y="1325780"/>
                  </a:lnTo>
                  <a:lnTo>
                    <a:pt x="3021125" y="1328051"/>
                  </a:lnTo>
                  <a:lnTo>
                    <a:pt x="3022921" y="1330097"/>
                  </a:lnTo>
                  <a:lnTo>
                    <a:pt x="3024717" y="1332370"/>
                  </a:lnTo>
                  <a:lnTo>
                    <a:pt x="3026288" y="1334641"/>
                  </a:lnTo>
                  <a:lnTo>
                    <a:pt x="3027635" y="1337364"/>
                  </a:lnTo>
                  <a:lnTo>
                    <a:pt x="3028758" y="1339858"/>
                  </a:lnTo>
                  <a:lnTo>
                    <a:pt x="3029880" y="1342579"/>
                  </a:lnTo>
                  <a:lnTo>
                    <a:pt x="3030778" y="1345527"/>
                  </a:lnTo>
                  <a:lnTo>
                    <a:pt x="3031452" y="1348020"/>
                  </a:lnTo>
                  <a:lnTo>
                    <a:pt x="3031901" y="1350741"/>
                  </a:lnTo>
                  <a:lnTo>
                    <a:pt x="3032125" y="1355049"/>
                  </a:lnTo>
                  <a:lnTo>
                    <a:pt x="3032125" y="1359357"/>
                  </a:lnTo>
                  <a:lnTo>
                    <a:pt x="3031676" y="1363438"/>
                  </a:lnTo>
                  <a:lnTo>
                    <a:pt x="3031003" y="1367065"/>
                  </a:lnTo>
                  <a:lnTo>
                    <a:pt x="3029656" y="1370466"/>
                  </a:lnTo>
                  <a:lnTo>
                    <a:pt x="3028084" y="1373641"/>
                  </a:lnTo>
                  <a:lnTo>
                    <a:pt x="3026288" y="1376362"/>
                  </a:lnTo>
                  <a:lnTo>
                    <a:pt x="3024268" y="1378402"/>
                  </a:lnTo>
                  <a:lnTo>
                    <a:pt x="3021798" y="1380216"/>
                  </a:lnTo>
                  <a:lnTo>
                    <a:pt x="3019329" y="1381576"/>
                  </a:lnTo>
                  <a:lnTo>
                    <a:pt x="3016411" y="1382483"/>
                  </a:lnTo>
                  <a:lnTo>
                    <a:pt x="3013717" y="1382710"/>
                  </a:lnTo>
                  <a:lnTo>
                    <a:pt x="3010798" y="1382483"/>
                  </a:lnTo>
                  <a:lnTo>
                    <a:pt x="3007655" y="1381803"/>
                  </a:lnTo>
                  <a:lnTo>
                    <a:pt x="3004512" y="1380216"/>
                  </a:lnTo>
                  <a:lnTo>
                    <a:pt x="3001369" y="1378176"/>
                  </a:lnTo>
                  <a:lnTo>
                    <a:pt x="3000022" y="1376815"/>
                  </a:lnTo>
                  <a:lnTo>
                    <a:pt x="2998451" y="1375228"/>
                  </a:lnTo>
                  <a:lnTo>
                    <a:pt x="2995757" y="1371827"/>
                  </a:lnTo>
                  <a:lnTo>
                    <a:pt x="2993512" y="1368200"/>
                  </a:lnTo>
                  <a:lnTo>
                    <a:pt x="2991267" y="1363891"/>
                  </a:lnTo>
                  <a:lnTo>
                    <a:pt x="2989920" y="1359810"/>
                  </a:lnTo>
                  <a:lnTo>
                    <a:pt x="2988798" y="1355276"/>
                  </a:lnTo>
                  <a:lnTo>
                    <a:pt x="2988124" y="1350968"/>
                  </a:lnTo>
                  <a:lnTo>
                    <a:pt x="2987675" y="1346434"/>
                  </a:lnTo>
                  <a:lnTo>
                    <a:pt x="2988124" y="1342125"/>
                  </a:lnTo>
                  <a:lnTo>
                    <a:pt x="2988798" y="1337817"/>
                  </a:lnTo>
                  <a:lnTo>
                    <a:pt x="2990145" y="1333959"/>
                  </a:lnTo>
                  <a:lnTo>
                    <a:pt x="2991716" y="1330551"/>
                  </a:lnTo>
                  <a:lnTo>
                    <a:pt x="2992614" y="1328733"/>
                  </a:lnTo>
                  <a:lnTo>
                    <a:pt x="2993737" y="1327369"/>
                  </a:lnTo>
                  <a:lnTo>
                    <a:pt x="2995084" y="1325780"/>
                  </a:lnTo>
                  <a:lnTo>
                    <a:pt x="2996655" y="1324643"/>
                  </a:lnTo>
                  <a:lnTo>
                    <a:pt x="2998002" y="1323506"/>
                  </a:lnTo>
                  <a:lnTo>
                    <a:pt x="2999573" y="1322370"/>
                  </a:lnTo>
                  <a:lnTo>
                    <a:pt x="3001369" y="1321688"/>
                  </a:lnTo>
                  <a:lnTo>
                    <a:pt x="3003614" y="1321235"/>
                  </a:lnTo>
                  <a:lnTo>
                    <a:pt x="3006308" y="1320781"/>
                  </a:lnTo>
                  <a:close/>
                  <a:moveTo>
                    <a:pt x="2605224" y="1319210"/>
                  </a:moveTo>
                  <a:lnTo>
                    <a:pt x="2609063" y="1319210"/>
                  </a:lnTo>
                  <a:lnTo>
                    <a:pt x="2612450" y="1319667"/>
                  </a:lnTo>
                  <a:lnTo>
                    <a:pt x="2615386" y="1320580"/>
                  </a:lnTo>
                  <a:lnTo>
                    <a:pt x="2618547" y="1321492"/>
                  </a:lnTo>
                  <a:lnTo>
                    <a:pt x="2621257" y="1323091"/>
                  </a:lnTo>
                  <a:lnTo>
                    <a:pt x="2623741" y="1324915"/>
                  </a:lnTo>
                  <a:lnTo>
                    <a:pt x="2625773" y="1326742"/>
                  </a:lnTo>
                  <a:lnTo>
                    <a:pt x="2628031" y="1329253"/>
                  </a:lnTo>
                  <a:lnTo>
                    <a:pt x="2630063" y="1331536"/>
                  </a:lnTo>
                  <a:lnTo>
                    <a:pt x="2631644" y="1334276"/>
                  </a:lnTo>
                  <a:lnTo>
                    <a:pt x="2632999" y="1336784"/>
                  </a:lnTo>
                  <a:lnTo>
                    <a:pt x="2634128" y="1339514"/>
                  </a:lnTo>
                  <a:lnTo>
                    <a:pt x="2635257" y="1342017"/>
                  </a:lnTo>
                  <a:lnTo>
                    <a:pt x="2635935" y="1344975"/>
                  </a:lnTo>
                  <a:lnTo>
                    <a:pt x="2636612" y="1347477"/>
                  </a:lnTo>
                  <a:lnTo>
                    <a:pt x="2636838" y="1350208"/>
                  </a:lnTo>
                  <a:lnTo>
                    <a:pt x="2636838" y="1354987"/>
                  </a:lnTo>
                  <a:lnTo>
                    <a:pt x="2636386" y="1359082"/>
                  </a:lnTo>
                  <a:lnTo>
                    <a:pt x="2635483" y="1363178"/>
                  </a:lnTo>
                  <a:lnTo>
                    <a:pt x="2633902" y="1367046"/>
                  </a:lnTo>
                  <a:lnTo>
                    <a:pt x="2631870" y="1370231"/>
                  </a:lnTo>
                  <a:lnTo>
                    <a:pt x="2629612" y="1373417"/>
                  </a:lnTo>
                  <a:lnTo>
                    <a:pt x="2626902" y="1375920"/>
                  </a:lnTo>
                  <a:lnTo>
                    <a:pt x="2623967" y="1377967"/>
                  </a:lnTo>
                  <a:lnTo>
                    <a:pt x="2621031" y="1379559"/>
                  </a:lnTo>
                  <a:lnTo>
                    <a:pt x="2617644" y="1380470"/>
                  </a:lnTo>
                  <a:lnTo>
                    <a:pt x="2613805" y="1381153"/>
                  </a:lnTo>
                  <a:lnTo>
                    <a:pt x="2610192" y="1380925"/>
                  </a:lnTo>
                  <a:lnTo>
                    <a:pt x="2606579" y="1380014"/>
                  </a:lnTo>
                  <a:lnTo>
                    <a:pt x="2604773" y="1379559"/>
                  </a:lnTo>
                  <a:lnTo>
                    <a:pt x="2602966" y="1378650"/>
                  </a:lnTo>
                  <a:lnTo>
                    <a:pt x="2601160" y="1377967"/>
                  </a:lnTo>
                  <a:lnTo>
                    <a:pt x="2599353" y="1376602"/>
                  </a:lnTo>
                  <a:lnTo>
                    <a:pt x="2597773" y="1375692"/>
                  </a:lnTo>
                  <a:lnTo>
                    <a:pt x="2595966" y="1374099"/>
                  </a:lnTo>
                  <a:lnTo>
                    <a:pt x="2592805" y="1370913"/>
                  </a:lnTo>
                  <a:lnTo>
                    <a:pt x="2590321" y="1367273"/>
                  </a:lnTo>
                  <a:lnTo>
                    <a:pt x="2588063" y="1363178"/>
                  </a:lnTo>
                  <a:lnTo>
                    <a:pt x="2586708" y="1359309"/>
                  </a:lnTo>
                  <a:lnTo>
                    <a:pt x="2585353" y="1355214"/>
                  </a:lnTo>
                  <a:lnTo>
                    <a:pt x="2584676" y="1350663"/>
                  </a:lnTo>
                  <a:lnTo>
                    <a:pt x="2584450" y="1346568"/>
                  </a:lnTo>
                  <a:lnTo>
                    <a:pt x="2584676" y="1342245"/>
                  </a:lnTo>
                  <a:lnTo>
                    <a:pt x="2585579" y="1338149"/>
                  </a:lnTo>
                  <a:lnTo>
                    <a:pt x="2586934" y="1334276"/>
                  </a:lnTo>
                  <a:lnTo>
                    <a:pt x="2588740" y="1330852"/>
                  </a:lnTo>
                  <a:lnTo>
                    <a:pt x="2589643" y="1329025"/>
                  </a:lnTo>
                  <a:lnTo>
                    <a:pt x="2590998" y="1327428"/>
                  </a:lnTo>
                  <a:lnTo>
                    <a:pt x="2592353" y="1325829"/>
                  </a:lnTo>
                  <a:lnTo>
                    <a:pt x="2593934" y="1324459"/>
                  </a:lnTo>
                  <a:lnTo>
                    <a:pt x="2595514" y="1323091"/>
                  </a:lnTo>
                  <a:lnTo>
                    <a:pt x="2597321" y="1322177"/>
                  </a:lnTo>
                  <a:lnTo>
                    <a:pt x="2599127" y="1321264"/>
                  </a:lnTo>
                  <a:lnTo>
                    <a:pt x="2601160" y="1320351"/>
                  </a:lnTo>
                  <a:lnTo>
                    <a:pt x="2603192" y="1319667"/>
                  </a:lnTo>
                  <a:lnTo>
                    <a:pt x="2605224" y="1319210"/>
                  </a:lnTo>
                  <a:close/>
                  <a:moveTo>
                    <a:pt x="3463587" y="1317593"/>
                  </a:moveTo>
                  <a:lnTo>
                    <a:pt x="3465106" y="1317593"/>
                  </a:lnTo>
                  <a:lnTo>
                    <a:pt x="3466626" y="1318057"/>
                  </a:lnTo>
                  <a:lnTo>
                    <a:pt x="3468146" y="1319219"/>
                  </a:lnTo>
                  <a:lnTo>
                    <a:pt x="3469665" y="1320146"/>
                  </a:lnTo>
                  <a:lnTo>
                    <a:pt x="3470968" y="1321772"/>
                  </a:lnTo>
                  <a:lnTo>
                    <a:pt x="3472053" y="1323627"/>
                  </a:lnTo>
                  <a:lnTo>
                    <a:pt x="3473356" y="1325718"/>
                  </a:lnTo>
                  <a:lnTo>
                    <a:pt x="3475744" y="1330592"/>
                  </a:lnTo>
                  <a:lnTo>
                    <a:pt x="3477698" y="1335932"/>
                  </a:lnTo>
                  <a:lnTo>
                    <a:pt x="3479217" y="1341260"/>
                  </a:lnTo>
                  <a:lnTo>
                    <a:pt x="3480086" y="1346589"/>
                  </a:lnTo>
                  <a:lnTo>
                    <a:pt x="3480954" y="1350992"/>
                  </a:lnTo>
                  <a:lnTo>
                    <a:pt x="3481171" y="1354931"/>
                  </a:lnTo>
                  <a:lnTo>
                    <a:pt x="3481388" y="1358870"/>
                  </a:lnTo>
                  <a:lnTo>
                    <a:pt x="3481388" y="1362345"/>
                  </a:lnTo>
                  <a:lnTo>
                    <a:pt x="3481171" y="1365820"/>
                  </a:lnTo>
                  <a:lnTo>
                    <a:pt x="3480954" y="1369064"/>
                  </a:lnTo>
                  <a:lnTo>
                    <a:pt x="3480303" y="1372077"/>
                  </a:lnTo>
                  <a:lnTo>
                    <a:pt x="3479651" y="1374394"/>
                  </a:lnTo>
                  <a:lnTo>
                    <a:pt x="3478783" y="1376479"/>
                  </a:lnTo>
                  <a:lnTo>
                    <a:pt x="3477915" y="1378332"/>
                  </a:lnTo>
                  <a:lnTo>
                    <a:pt x="3476612" y="1379723"/>
                  </a:lnTo>
                  <a:lnTo>
                    <a:pt x="3475310" y="1380881"/>
                  </a:lnTo>
                  <a:lnTo>
                    <a:pt x="3473790" y="1381113"/>
                  </a:lnTo>
                  <a:lnTo>
                    <a:pt x="3472487" y="1381113"/>
                  </a:lnTo>
                  <a:lnTo>
                    <a:pt x="3470968" y="1380881"/>
                  </a:lnTo>
                  <a:lnTo>
                    <a:pt x="3469231" y="1379723"/>
                  </a:lnTo>
                  <a:lnTo>
                    <a:pt x="3468146" y="1378564"/>
                  </a:lnTo>
                  <a:lnTo>
                    <a:pt x="3467060" y="1377637"/>
                  </a:lnTo>
                  <a:lnTo>
                    <a:pt x="3464889" y="1374625"/>
                  </a:lnTo>
                  <a:lnTo>
                    <a:pt x="3463152" y="1371150"/>
                  </a:lnTo>
                  <a:lnTo>
                    <a:pt x="3461416" y="1367211"/>
                  </a:lnTo>
                  <a:lnTo>
                    <a:pt x="3459896" y="1362809"/>
                  </a:lnTo>
                  <a:lnTo>
                    <a:pt x="3458593" y="1358175"/>
                  </a:lnTo>
                  <a:lnTo>
                    <a:pt x="3457291" y="1353309"/>
                  </a:lnTo>
                  <a:lnTo>
                    <a:pt x="3456640" y="1348211"/>
                  </a:lnTo>
                  <a:lnTo>
                    <a:pt x="3456205" y="1343346"/>
                  </a:lnTo>
                  <a:lnTo>
                    <a:pt x="3455988" y="1338712"/>
                  </a:lnTo>
                  <a:lnTo>
                    <a:pt x="3455988" y="1338711"/>
                  </a:lnTo>
                  <a:lnTo>
                    <a:pt x="3455988" y="1333842"/>
                  </a:lnTo>
                  <a:lnTo>
                    <a:pt x="3456422" y="1329431"/>
                  </a:lnTo>
                  <a:lnTo>
                    <a:pt x="3457074" y="1325718"/>
                  </a:lnTo>
                  <a:lnTo>
                    <a:pt x="3458376" y="1322235"/>
                  </a:lnTo>
                  <a:lnTo>
                    <a:pt x="3459245" y="1321076"/>
                  </a:lnTo>
                  <a:lnTo>
                    <a:pt x="3460113" y="1319683"/>
                  </a:lnTo>
                  <a:lnTo>
                    <a:pt x="3460981" y="1318522"/>
                  </a:lnTo>
                  <a:lnTo>
                    <a:pt x="3462067" y="1317826"/>
                  </a:lnTo>
                  <a:lnTo>
                    <a:pt x="3463587" y="1317593"/>
                  </a:lnTo>
                  <a:close/>
                  <a:moveTo>
                    <a:pt x="28575" y="1312917"/>
                  </a:moveTo>
                  <a:lnTo>
                    <a:pt x="28575" y="1313149"/>
                  </a:lnTo>
                  <a:lnTo>
                    <a:pt x="26588" y="1325938"/>
                  </a:lnTo>
                  <a:lnTo>
                    <a:pt x="26590" y="1325923"/>
                  </a:lnTo>
                  <a:lnTo>
                    <a:pt x="26588" y="1325938"/>
                  </a:lnTo>
                  <a:lnTo>
                    <a:pt x="28368" y="1313839"/>
                  </a:lnTo>
                  <a:lnTo>
                    <a:pt x="28575" y="1312917"/>
                  </a:lnTo>
                  <a:close/>
                  <a:moveTo>
                    <a:pt x="1588047" y="1309711"/>
                  </a:moveTo>
                  <a:lnTo>
                    <a:pt x="1590569" y="1309711"/>
                  </a:lnTo>
                  <a:lnTo>
                    <a:pt x="1594926" y="1309925"/>
                  </a:lnTo>
                  <a:lnTo>
                    <a:pt x="1598595" y="1311058"/>
                  </a:lnTo>
                  <a:lnTo>
                    <a:pt x="1602264" y="1311955"/>
                  </a:lnTo>
                  <a:lnTo>
                    <a:pt x="1605474" y="1313558"/>
                  </a:lnTo>
                  <a:lnTo>
                    <a:pt x="1607997" y="1315391"/>
                  </a:lnTo>
                  <a:lnTo>
                    <a:pt x="1610748" y="1317455"/>
                  </a:lnTo>
                  <a:lnTo>
                    <a:pt x="1613041" y="1319747"/>
                  </a:lnTo>
                  <a:lnTo>
                    <a:pt x="1614876" y="1322038"/>
                  </a:lnTo>
                  <a:lnTo>
                    <a:pt x="1616481" y="1324789"/>
                  </a:lnTo>
                  <a:lnTo>
                    <a:pt x="1617857" y="1327309"/>
                  </a:lnTo>
                  <a:lnTo>
                    <a:pt x="1619003" y="1330289"/>
                  </a:lnTo>
                  <a:lnTo>
                    <a:pt x="1619691" y="1333039"/>
                  </a:lnTo>
                  <a:lnTo>
                    <a:pt x="1620608" y="1335790"/>
                  </a:lnTo>
                  <a:lnTo>
                    <a:pt x="1620838" y="1338758"/>
                  </a:lnTo>
                  <a:lnTo>
                    <a:pt x="1620838" y="1341270"/>
                  </a:lnTo>
                  <a:lnTo>
                    <a:pt x="1620838" y="1341271"/>
                  </a:lnTo>
                  <a:lnTo>
                    <a:pt x="1620608" y="1344011"/>
                  </a:lnTo>
                  <a:lnTo>
                    <a:pt x="1620150" y="1346295"/>
                  </a:lnTo>
                  <a:lnTo>
                    <a:pt x="1619462" y="1348578"/>
                  </a:lnTo>
                  <a:lnTo>
                    <a:pt x="1619003" y="1351090"/>
                  </a:lnTo>
                  <a:lnTo>
                    <a:pt x="1617857" y="1353146"/>
                  </a:lnTo>
                  <a:lnTo>
                    <a:pt x="1616710" y="1355201"/>
                  </a:lnTo>
                  <a:lnTo>
                    <a:pt x="1615793" y="1357256"/>
                  </a:lnTo>
                  <a:lnTo>
                    <a:pt x="1614417" y="1359083"/>
                  </a:lnTo>
                  <a:lnTo>
                    <a:pt x="1612812" y="1360910"/>
                  </a:lnTo>
                  <a:lnTo>
                    <a:pt x="1611207" y="1362508"/>
                  </a:lnTo>
                  <a:lnTo>
                    <a:pt x="1609602" y="1363878"/>
                  </a:lnTo>
                  <a:lnTo>
                    <a:pt x="1605933" y="1366619"/>
                  </a:lnTo>
                  <a:lnTo>
                    <a:pt x="1602035" y="1368674"/>
                  </a:lnTo>
                  <a:lnTo>
                    <a:pt x="1598136" y="1370273"/>
                  </a:lnTo>
                  <a:lnTo>
                    <a:pt x="1593550" y="1371186"/>
                  </a:lnTo>
                  <a:lnTo>
                    <a:pt x="1589423" y="1371642"/>
                  </a:lnTo>
                  <a:lnTo>
                    <a:pt x="1584836" y="1371186"/>
                  </a:lnTo>
                  <a:lnTo>
                    <a:pt x="1582773" y="1370958"/>
                  </a:lnTo>
                  <a:lnTo>
                    <a:pt x="1580709" y="1370501"/>
                  </a:lnTo>
                  <a:lnTo>
                    <a:pt x="1578416" y="1369588"/>
                  </a:lnTo>
                  <a:lnTo>
                    <a:pt x="1576352" y="1368902"/>
                  </a:lnTo>
                  <a:lnTo>
                    <a:pt x="1574288" y="1367760"/>
                  </a:lnTo>
                  <a:lnTo>
                    <a:pt x="1572454" y="1366847"/>
                  </a:lnTo>
                  <a:lnTo>
                    <a:pt x="1570619" y="1365249"/>
                  </a:lnTo>
                  <a:lnTo>
                    <a:pt x="1568785" y="1363878"/>
                  </a:lnTo>
                  <a:lnTo>
                    <a:pt x="1566951" y="1362052"/>
                  </a:lnTo>
                  <a:lnTo>
                    <a:pt x="1565345" y="1360225"/>
                  </a:lnTo>
                  <a:lnTo>
                    <a:pt x="1563970" y="1358398"/>
                  </a:lnTo>
                  <a:lnTo>
                    <a:pt x="1563052" y="1356570"/>
                  </a:lnTo>
                  <a:lnTo>
                    <a:pt x="1560989" y="1352917"/>
                  </a:lnTo>
                  <a:lnTo>
                    <a:pt x="1559842" y="1348578"/>
                  </a:lnTo>
                  <a:lnTo>
                    <a:pt x="1559154" y="1344696"/>
                  </a:lnTo>
                  <a:lnTo>
                    <a:pt x="1558925" y="1340585"/>
                  </a:lnTo>
                  <a:lnTo>
                    <a:pt x="1559613" y="1336246"/>
                  </a:lnTo>
                  <a:lnTo>
                    <a:pt x="1560530" y="1332351"/>
                  </a:lnTo>
                  <a:lnTo>
                    <a:pt x="1561906" y="1328454"/>
                  </a:lnTo>
                  <a:lnTo>
                    <a:pt x="1563740" y="1324789"/>
                  </a:lnTo>
                  <a:lnTo>
                    <a:pt x="1566263" y="1321350"/>
                  </a:lnTo>
                  <a:lnTo>
                    <a:pt x="1569244" y="1318141"/>
                  </a:lnTo>
                  <a:lnTo>
                    <a:pt x="1572683" y="1315391"/>
                  </a:lnTo>
                  <a:lnTo>
                    <a:pt x="1574518" y="1314017"/>
                  </a:lnTo>
                  <a:lnTo>
                    <a:pt x="1576352" y="1313100"/>
                  </a:lnTo>
                  <a:lnTo>
                    <a:pt x="1578416" y="1312182"/>
                  </a:lnTo>
                  <a:lnTo>
                    <a:pt x="1580709" y="1311273"/>
                  </a:lnTo>
                  <a:lnTo>
                    <a:pt x="1583002" y="1310615"/>
                  </a:lnTo>
                  <a:lnTo>
                    <a:pt x="1585295" y="1310167"/>
                  </a:lnTo>
                  <a:lnTo>
                    <a:pt x="1588047" y="1309711"/>
                  </a:lnTo>
                  <a:close/>
                  <a:moveTo>
                    <a:pt x="3315431" y="1309671"/>
                  </a:moveTo>
                  <a:lnTo>
                    <a:pt x="3317624" y="1309886"/>
                  </a:lnTo>
                  <a:lnTo>
                    <a:pt x="3319598" y="1310574"/>
                  </a:lnTo>
                  <a:lnTo>
                    <a:pt x="3321572" y="1311232"/>
                  </a:lnTo>
                  <a:lnTo>
                    <a:pt x="3323327" y="1312588"/>
                  </a:lnTo>
                  <a:lnTo>
                    <a:pt x="3325081" y="1314170"/>
                  </a:lnTo>
                  <a:lnTo>
                    <a:pt x="3326617" y="1316208"/>
                  </a:lnTo>
                  <a:lnTo>
                    <a:pt x="3328371" y="1318246"/>
                  </a:lnTo>
                  <a:lnTo>
                    <a:pt x="3329687" y="1320509"/>
                  </a:lnTo>
                  <a:lnTo>
                    <a:pt x="3331003" y="1322999"/>
                  </a:lnTo>
                  <a:lnTo>
                    <a:pt x="3333197" y="1327979"/>
                  </a:lnTo>
                  <a:lnTo>
                    <a:pt x="3334951" y="1333412"/>
                  </a:lnTo>
                  <a:lnTo>
                    <a:pt x="3336267" y="1338612"/>
                  </a:lnTo>
                  <a:lnTo>
                    <a:pt x="3336706" y="1342904"/>
                  </a:lnTo>
                  <a:lnTo>
                    <a:pt x="3336925" y="1346970"/>
                  </a:lnTo>
                  <a:lnTo>
                    <a:pt x="3336925" y="1350811"/>
                  </a:lnTo>
                  <a:lnTo>
                    <a:pt x="3336706" y="1354426"/>
                  </a:lnTo>
                  <a:lnTo>
                    <a:pt x="3336267" y="1357813"/>
                  </a:lnTo>
                  <a:lnTo>
                    <a:pt x="3335390" y="1360977"/>
                  </a:lnTo>
                  <a:lnTo>
                    <a:pt x="3334513" y="1363688"/>
                  </a:lnTo>
                  <a:lnTo>
                    <a:pt x="3333197" y="1365946"/>
                  </a:lnTo>
                  <a:lnTo>
                    <a:pt x="3331661" y="1367980"/>
                  </a:lnTo>
                  <a:lnTo>
                    <a:pt x="3330126" y="1369561"/>
                  </a:lnTo>
                  <a:lnTo>
                    <a:pt x="3328371" y="1370916"/>
                  </a:lnTo>
                  <a:lnTo>
                    <a:pt x="3326397" y="1371368"/>
                  </a:lnTo>
                  <a:lnTo>
                    <a:pt x="3324423" y="1371594"/>
                  </a:lnTo>
                  <a:lnTo>
                    <a:pt x="3322450" y="1371143"/>
                  </a:lnTo>
                  <a:lnTo>
                    <a:pt x="3320037" y="1370464"/>
                  </a:lnTo>
                  <a:lnTo>
                    <a:pt x="3317844" y="1368883"/>
                  </a:lnTo>
                  <a:lnTo>
                    <a:pt x="3316308" y="1367754"/>
                  </a:lnTo>
                  <a:lnTo>
                    <a:pt x="3314992" y="1366173"/>
                  </a:lnTo>
                  <a:lnTo>
                    <a:pt x="3312799" y="1363462"/>
                  </a:lnTo>
                  <a:lnTo>
                    <a:pt x="3310386" y="1359621"/>
                  </a:lnTo>
                  <a:lnTo>
                    <a:pt x="3308632" y="1355780"/>
                  </a:lnTo>
                  <a:lnTo>
                    <a:pt x="3306877" y="1351488"/>
                  </a:lnTo>
                  <a:lnTo>
                    <a:pt x="3305781" y="1346970"/>
                  </a:lnTo>
                  <a:lnTo>
                    <a:pt x="3304684" y="1342453"/>
                  </a:lnTo>
                  <a:lnTo>
                    <a:pt x="3303807" y="1337934"/>
                  </a:lnTo>
                  <a:lnTo>
                    <a:pt x="3303587" y="1333185"/>
                  </a:lnTo>
                  <a:lnTo>
                    <a:pt x="3303807" y="1328659"/>
                  </a:lnTo>
                  <a:lnTo>
                    <a:pt x="3304465" y="1324584"/>
                  </a:lnTo>
                  <a:lnTo>
                    <a:pt x="3305123" y="1320736"/>
                  </a:lnTo>
                  <a:lnTo>
                    <a:pt x="3306658" y="1317113"/>
                  </a:lnTo>
                  <a:lnTo>
                    <a:pt x="3307535" y="1315528"/>
                  </a:lnTo>
                  <a:lnTo>
                    <a:pt x="3308412" y="1314170"/>
                  </a:lnTo>
                  <a:lnTo>
                    <a:pt x="3309509" y="1312813"/>
                  </a:lnTo>
                  <a:lnTo>
                    <a:pt x="3310825" y="1311680"/>
                  </a:lnTo>
                  <a:lnTo>
                    <a:pt x="3311922" y="1310790"/>
                  </a:lnTo>
                  <a:lnTo>
                    <a:pt x="3313238" y="1309886"/>
                  </a:lnTo>
                  <a:lnTo>
                    <a:pt x="3315431" y="1309671"/>
                  </a:lnTo>
                  <a:close/>
                  <a:moveTo>
                    <a:pt x="1786959" y="1308102"/>
                  </a:moveTo>
                  <a:lnTo>
                    <a:pt x="1791026" y="1308572"/>
                  </a:lnTo>
                  <a:lnTo>
                    <a:pt x="1795093" y="1309487"/>
                  </a:lnTo>
                  <a:lnTo>
                    <a:pt x="1798482" y="1310382"/>
                  </a:lnTo>
                  <a:lnTo>
                    <a:pt x="1801419" y="1311724"/>
                  </a:lnTo>
                  <a:lnTo>
                    <a:pt x="1804357" y="1313550"/>
                  </a:lnTo>
                  <a:lnTo>
                    <a:pt x="1807068" y="1315833"/>
                  </a:lnTo>
                  <a:lnTo>
                    <a:pt x="1809327" y="1317887"/>
                  </a:lnTo>
                  <a:lnTo>
                    <a:pt x="1811135" y="1320171"/>
                  </a:lnTo>
                  <a:lnTo>
                    <a:pt x="1812942" y="1322911"/>
                  </a:lnTo>
                  <a:lnTo>
                    <a:pt x="1814298" y="1325421"/>
                  </a:lnTo>
                  <a:lnTo>
                    <a:pt x="1815653" y="1328161"/>
                  </a:lnTo>
                  <a:lnTo>
                    <a:pt x="1816331" y="1330901"/>
                  </a:lnTo>
                  <a:lnTo>
                    <a:pt x="1817235" y="1333641"/>
                  </a:lnTo>
                  <a:lnTo>
                    <a:pt x="1817461" y="1336608"/>
                  </a:lnTo>
                  <a:lnTo>
                    <a:pt x="1817687" y="1339111"/>
                  </a:lnTo>
                  <a:lnTo>
                    <a:pt x="1817461" y="1341841"/>
                  </a:lnTo>
                  <a:lnTo>
                    <a:pt x="1817235" y="1344116"/>
                  </a:lnTo>
                  <a:lnTo>
                    <a:pt x="1816783" y="1346619"/>
                  </a:lnTo>
                  <a:lnTo>
                    <a:pt x="1816105" y="1348895"/>
                  </a:lnTo>
                  <a:lnTo>
                    <a:pt x="1815201" y="1351169"/>
                  </a:lnTo>
                  <a:lnTo>
                    <a:pt x="1814298" y="1353217"/>
                  </a:lnTo>
                  <a:lnTo>
                    <a:pt x="1813168" y="1355038"/>
                  </a:lnTo>
                  <a:lnTo>
                    <a:pt x="1812038" y="1356858"/>
                  </a:lnTo>
                  <a:lnTo>
                    <a:pt x="1810683" y="1358678"/>
                  </a:lnTo>
                  <a:lnTo>
                    <a:pt x="1809327" y="1360270"/>
                  </a:lnTo>
                  <a:lnTo>
                    <a:pt x="1807746" y="1361864"/>
                  </a:lnTo>
                  <a:lnTo>
                    <a:pt x="1804357" y="1364594"/>
                  </a:lnTo>
                  <a:lnTo>
                    <a:pt x="1800516" y="1366869"/>
                  </a:lnTo>
                  <a:lnTo>
                    <a:pt x="1796675" y="1368462"/>
                  </a:lnTo>
                  <a:lnTo>
                    <a:pt x="1792382" y="1369599"/>
                  </a:lnTo>
                  <a:lnTo>
                    <a:pt x="1788089" y="1370054"/>
                  </a:lnTo>
                  <a:lnTo>
                    <a:pt x="1783796" y="1369827"/>
                  </a:lnTo>
                  <a:lnTo>
                    <a:pt x="1781763" y="1369599"/>
                  </a:lnTo>
                  <a:lnTo>
                    <a:pt x="1779504" y="1368916"/>
                  </a:lnTo>
                  <a:lnTo>
                    <a:pt x="1777244" y="1368462"/>
                  </a:lnTo>
                  <a:lnTo>
                    <a:pt x="1775211" y="1367779"/>
                  </a:lnTo>
                  <a:lnTo>
                    <a:pt x="1773403" y="1366641"/>
                  </a:lnTo>
                  <a:lnTo>
                    <a:pt x="1771370" y="1365277"/>
                  </a:lnTo>
                  <a:lnTo>
                    <a:pt x="1769562" y="1363911"/>
                  </a:lnTo>
                  <a:lnTo>
                    <a:pt x="1767755" y="1362773"/>
                  </a:lnTo>
                  <a:lnTo>
                    <a:pt x="1765947" y="1360953"/>
                  </a:lnTo>
                  <a:lnTo>
                    <a:pt x="1764366" y="1359133"/>
                  </a:lnTo>
                  <a:lnTo>
                    <a:pt x="1762784" y="1357540"/>
                  </a:lnTo>
                  <a:lnTo>
                    <a:pt x="1761655" y="1355720"/>
                  </a:lnTo>
                  <a:lnTo>
                    <a:pt x="1759621" y="1351852"/>
                  </a:lnTo>
                  <a:lnTo>
                    <a:pt x="1758265" y="1347984"/>
                  </a:lnTo>
                  <a:lnTo>
                    <a:pt x="1757588" y="1343888"/>
                  </a:lnTo>
                  <a:lnTo>
                    <a:pt x="1757362" y="1339566"/>
                  </a:lnTo>
                  <a:lnTo>
                    <a:pt x="1757588" y="1335697"/>
                  </a:lnTo>
                  <a:lnTo>
                    <a:pt x="1758265" y="1331587"/>
                  </a:lnTo>
                  <a:lnTo>
                    <a:pt x="1759621" y="1327477"/>
                  </a:lnTo>
                  <a:lnTo>
                    <a:pt x="1761203" y="1323824"/>
                  </a:lnTo>
                  <a:lnTo>
                    <a:pt x="1763462" y="1320398"/>
                  </a:lnTo>
                  <a:lnTo>
                    <a:pt x="1766399" y="1317203"/>
                  </a:lnTo>
                  <a:lnTo>
                    <a:pt x="1769562" y="1314463"/>
                  </a:lnTo>
                  <a:lnTo>
                    <a:pt x="1771370" y="1313093"/>
                  </a:lnTo>
                  <a:lnTo>
                    <a:pt x="1773177" y="1311951"/>
                  </a:lnTo>
                  <a:lnTo>
                    <a:pt x="1775211" y="1311058"/>
                  </a:lnTo>
                  <a:lnTo>
                    <a:pt x="1777244" y="1310169"/>
                  </a:lnTo>
                  <a:lnTo>
                    <a:pt x="1779729" y="1309487"/>
                  </a:lnTo>
                  <a:lnTo>
                    <a:pt x="1781989" y="1309033"/>
                  </a:lnTo>
                  <a:lnTo>
                    <a:pt x="1784248" y="1308336"/>
                  </a:lnTo>
                  <a:lnTo>
                    <a:pt x="1786959" y="1308102"/>
                  </a:lnTo>
                  <a:close/>
                  <a:moveTo>
                    <a:pt x="1397451" y="1306553"/>
                  </a:moveTo>
                  <a:lnTo>
                    <a:pt x="1399736" y="1306553"/>
                  </a:lnTo>
                  <a:lnTo>
                    <a:pt x="1403850" y="1307002"/>
                  </a:lnTo>
                  <a:lnTo>
                    <a:pt x="1407507" y="1307896"/>
                  </a:lnTo>
                  <a:lnTo>
                    <a:pt x="1410936" y="1309278"/>
                  </a:lnTo>
                  <a:lnTo>
                    <a:pt x="1413907" y="1310640"/>
                  </a:lnTo>
                  <a:lnTo>
                    <a:pt x="1416421" y="1312665"/>
                  </a:lnTo>
                  <a:lnTo>
                    <a:pt x="1418706" y="1314730"/>
                  </a:lnTo>
                  <a:lnTo>
                    <a:pt x="1420992" y="1317021"/>
                  </a:lnTo>
                  <a:lnTo>
                    <a:pt x="1422592" y="1319771"/>
                  </a:lnTo>
                  <a:lnTo>
                    <a:pt x="1423963" y="1322063"/>
                  </a:lnTo>
                  <a:lnTo>
                    <a:pt x="1425106" y="1325043"/>
                  </a:lnTo>
                  <a:lnTo>
                    <a:pt x="1426249" y="1327564"/>
                  </a:lnTo>
                  <a:lnTo>
                    <a:pt x="1426706" y="1330543"/>
                  </a:lnTo>
                  <a:lnTo>
                    <a:pt x="1427163" y="1333522"/>
                  </a:lnTo>
                  <a:lnTo>
                    <a:pt x="1427163" y="1336045"/>
                  </a:lnTo>
                  <a:lnTo>
                    <a:pt x="1427163" y="1338785"/>
                  </a:lnTo>
                  <a:lnTo>
                    <a:pt x="1426934" y="1341297"/>
                  </a:lnTo>
                  <a:lnTo>
                    <a:pt x="1426477" y="1344037"/>
                  </a:lnTo>
                  <a:lnTo>
                    <a:pt x="1425791" y="1346321"/>
                  </a:lnTo>
                  <a:lnTo>
                    <a:pt x="1425106" y="1348376"/>
                  </a:lnTo>
                  <a:lnTo>
                    <a:pt x="1423963" y="1350888"/>
                  </a:lnTo>
                  <a:lnTo>
                    <a:pt x="1423049" y="1352943"/>
                  </a:lnTo>
                  <a:lnTo>
                    <a:pt x="1421677" y="1354770"/>
                  </a:lnTo>
                  <a:lnTo>
                    <a:pt x="1420306" y="1356597"/>
                  </a:lnTo>
                  <a:lnTo>
                    <a:pt x="1419163" y="1358196"/>
                  </a:lnTo>
                  <a:lnTo>
                    <a:pt x="1415735" y="1361393"/>
                  </a:lnTo>
                  <a:lnTo>
                    <a:pt x="1412307" y="1363676"/>
                  </a:lnTo>
                  <a:lnTo>
                    <a:pt x="1408421" y="1365731"/>
                  </a:lnTo>
                  <a:lnTo>
                    <a:pt x="1404307" y="1367330"/>
                  </a:lnTo>
                  <a:lnTo>
                    <a:pt x="1400422" y="1368243"/>
                  </a:lnTo>
                  <a:lnTo>
                    <a:pt x="1396080" y="1368472"/>
                  </a:lnTo>
                  <a:lnTo>
                    <a:pt x="1391966" y="1368243"/>
                  </a:lnTo>
                  <a:lnTo>
                    <a:pt x="1389909" y="1367558"/>
                  </a:lnTo>
                  <a:lnTo>
                    <a:pt x="1387852" y="1367102"/>
                  </a:lnTo>
                  <a:lnTo>
                    <a:pt x="1385795" y="1366416"/>
                  </a:lnTo>
                  <a:lnTo>
                    <a:pt x="1383738" y="1365503"/>
                  </a:lnTo>
                  <a:lnTo>
                    <a:pt x="1381909" y="1364362"/>
                  </a:lnTo>
                  <a:lnTo>
                    <a:pt x="1380081" y="1363219"/>
                  </a:lnTo>
                  <a:lnTo>
                    <a:pt x="1378481" y="1361849"/>
                  </a:lnTo>
                  <a:lnTo>
                    <a:pt x="1376653" y="1360250"/>
                  </a:lnTo>
                  <a:lnTo>
                    <a:pt x="1375053" y="1358424"/>
                  </a:lnTo>
                  <a:lnTo>
                    <a:pt x="1373681" y="1356597"/>
                  </a:lnTo>
                  <a:lnTo>
                    <a:pt x="1372539" y="1354770"/>
                  </a:lnTo>
                  <a:lnTo>
                    <a:pt x="1371396" y="1352943"/>
                  </a:lnTo>
                  <a:lnTo>
                    <a:pt x="1369796" y="1348833"/>
                  </a:lnTo>
                  <a:lnTo>
                    <a:pt x="1369110" y="1344951"/>
                  </a:lnTo>
                  <a:lnTo>
                    <a:pt x="1368425" y="1341069"/>
                  </a:lnTo>
                  <a:lnTo>
                    <a:pt x="1368425" y="1336958"/>
                  </a:lnTo>
                  <a:lnTo>
                    <a:pt x="1369110" y="1332607"/>
                  </a:lnTo>
                  <a:lnTo>
                    <a:pt x="1370025" y="1328710"/>
                  </a:lnTo>
                  <a:lnTo>
                    <a:pt x="1371624" y="1324813"/>
                  </a:lnTo>
                  <a:lnTo>
                    <a:pt x="1373681" y="1320918"/>
                  </a:lnTo>
                  <a:lnTo>
                    <a:pt x="1376196" y="1317480"/>
                  </a:lnTo>
                  <a:lnTo>
                    <a:pt x="1379167" y="1314730"/>
                  </a:lnTo>
                  <a:lnTo>
                    <a:pt x="1382366" y="1311979"/>
                  </a:lnTo>
                  <a:lnTo>
                    <a:pt x="1384423" y="1310640"/>
                  </a:lnTo>
                  <a:lnTo>
                    <a:pt x="1386252" y="1309731"/>
                  </a:lnTo>
                  <a:lnTo>
                    <a:pt x="1388309" y="1308840"/>
                  </a:lnTo>
                  <a:lnTo>
                    <a:pt x="1390366" y="1308115"/>
                  </a:lnTo>
                  <a:lnTo>
                    <a:pt x="1392651" y="1307457"/>
                  </a:lnTo>
                  <a:lnTo>
                    <a:pt x="1394937" y="1307002"/>
                  </a:lnTo>
                  <a:lnTo>
                    <a:pt x="1397451" y="1306553"/>
                  </a:lnTo>
                  <a:close/>
                  <a:moveTo>
                    <a:pt x="1978612" y="1303375"/>
                  </a:moveTo>
                  <a:lnTo>
                    <a:pt x="1982872" y="1303604"/>
                  </a:lnTo>
                  <a:lnTo>
                    <a:pt x="1986459" y="1304289"/>
                  </a:lnTo>
                  <a:lnTo>
                    <a:pt x="1990046" y="1305203"/>
                  </a:lnTo>
                  <a:lnTo>
                    <a:pt x="1993185" y="1306581"/>
                  </a:lnTo>
                  <a:lnTo>
                    <a:pt x="1996099" y="1308385"/>
                  </a:lnTo>
                  <a:lnTo>
                    <a:pt x="1998565" y="1310233"/>
                  </a:lnTo>
                  <a:lnTo>
                    <a:pt x="2000583" y="1312262"/>
                  </a:lnTo>
                  <a:lnTo>
                    <a:pt x="2002601" y="1314791"/>
                  </a:lnTo>
                  <a:lnTo>
                    <a:pt x="2004618" y="1317322"/>
                  </a:lnTo>
                  <a:lnTo>
                    <a:pt x="2005964" y="1320081"/>
                  </a:lnTo>
                  <a:lnTo>
                    <a:pt x="2007309" y="1322612"/>
                  </a:lnTo>
                  <a:lnTo>
                    <a:pt x="2008205" y="1325602"/>
                  </a:lnTo>
                  <a:lnTo>
                    <a:pt x="2008878" y="1328362"/>
                  </a:lnTo>
                  <a:lnTo>
                    <a:pt x="2009326" y="1330891"/>
                  </a:lnTo>
                  <a:lnTo>
                    <a:pt x="2009775" y="1333881"/>
                  </a:lnTo>
                  <a:lnTo>
                    <a:pt x="2009775" y="1336181"/>
                  </a:lnTo>
                  <a:lnTo>
                    <a:pt x="2009775" y="1338932"/>
                  </a:lnTo>
                  <a:lnTo>
                    <a:pt x="2009102" y="1341224"/>
                  </a:lnTo>
                  <a:lnTo>
                    <a:pt x="2008654" y="1343515"/>
                  </a:lnTo>
                  <a:lnTo>
                    <a:pt x="2007981" y="1345808"/>
                  </a:lnTo>
                  <a:lnTo>
                    <a:pt x="2007084" y="1348100"/>
                  </a:lnTo>
                  <a:lnTo>
                    <a:pt x="2005964" y="1349934"/>
                  </a:lnTo>
                  <a:lnTo>
                    <a:pt x="2005067" y="1351767"/>
                  </a:lnTo>
                  <a:lnTo>
                    <a:pt x="2003722" y="1353601"/>
                  </a:lnTo>
                  <a:lnTo>
                    <a:pt x="2002376" y="1355435"/>
                  </a:lnTo>
                  <a:lnTo>
                    <a:pt x="2000807" y="1357040"/>
                  </a:lnTo>
                  <a:lnTo>
                    <a:pt x="1997893" y="1359790"/>
                  </a:lnTo>
                  <a:lnTo>
                    <a:pt x="1994081" y="1361853"/>
                  </a:lnTo>
                  <a:lnTo>
                    <a:pt x="1990270" y="1363687"/>
                  </a:lnTo>
                  <a:lnTo>
                    <a:pt x="1986459" y="1364603"/>
                  </a:lnTo>
                  <a:lnTo>
                    <a:pt x="1982199" y="1365291"/>
                  </a:lnTo>
                  <a:lnTo>
                    <a:pt x="1978164" y="1365291"/>
                  </a:lnTo>
                  <a:lnTo>
                    <a:pt x="1976146" y="1365062"/>
                  </a:lnTo>
                  <a:lnTo>
                    <a:pt x="1974128" y="1364603"/>
                  </a:lnTo>
                  <a:lnTo>
                    <a:pt x="1971886" y="1363915"/>
                  </a:lnTo>
                  <a:lnTo>
                    <a:pt x="1969869" y="1363228"/>
                  </a:lnTo>
                  <a:lnTo>
                    <a:pt x="1967851" y="1362311"/>
                  </a:lnTo>
                  <a:lnTo>
                    <a:pt x="1965833" y="1361165"/>
                  </a:lnTo>
                  <a:lnTo>
                    <a:pt x="1964040" y="1360019"/>
                  </a:lnTo>
                  <a:lnTo>
                    <a:pt x="1962246" y="1358414"/>
                  </a:lnTo>
                  <a:lnTo>
                    <a:pt x="1960453" y="1356810"/>
                  </a:lnTo>
                  <a:lnTo>
                    <a:pt x="1958659" y="1354977"/>
                  </a:lnTo>
                  <a:lnTo>
                    <a:pt x="1955969" y="1351538"/>
                  </a:lnTo>
                  <a:lnTo>
                    <a:pt x="1954175" y="1347871"/>
                  </a:lnTo>
                  <a:lnTo>
                    <a:pt x="1952606" y="1343746"/>
                  </a:lnTo>
                  <a:lnTo>
                    <a:pt x="1951485" y="1339619"/>
                  </a:lnTo>
                  <a:lnTo>
                    <a:pt x="1951037" y="1335722"/>
                  </a:lnTo>
                  <a:lnTo>
                    <a:pt x="1951261" y="1331352"/>
                  </a:lnTo>
                  <a:lnTo>
                    <a:pt x="1951934" y="1327443"/>
                  </a:lnTo>
                  <a:lnTo>
                    <a:pt x="1952830" y="1323531"/>
                  </a:lnTo>
                  <a:lnTo>
                    <a:pt x="1954400" y="1319622"/>
                  </a:lnTo>
                  <a:lnTo>
                    <a:pt x="1956417" y="1316171"/>
                  </a:lnTo>
                  <a:lnTo>
                    <a:pt x="1959108" y="1312721"/>
                  </a:lnTo>
                  <a:lnTo>
                    <a:pt x="1962246" y="1309997"/>
                  </a:lnTo>
                  <a:lnTo>
                    <a:pt x="1963816" y="1308631"/>
                  </a:lnTo>
                  <a:lnTo>
                    <a:pt x="1965609" y="1307486"/>
                  </a:lnTo>
                  <a:lnTo>
                    <a:pt x="1967627" y="1306350"/>
                  </a:lnTo>
                  <a:lnTo>
                    <a:pt x="1969645" y="1305433"/>
                  </a:lnTo>
                  <a:lnTo>
                    <a:pt x="1971662" y="1304746"/>
                  </a:lnTo>
                  <a:lnTo>
                    <a:pt x="1974128" y="1304289"/>
                  </a:lnTo>
                  <a:lnTo>
                    <a:pt x="1976370" y="1303604"/>
                  </a:lnTo>
                  <a:lnTo>
                    <a:pt x="1978612" y="1303375"/>
                  </a:lnTo>
                  <a:close/>
                  <a:moveTo>
                    <a:pt x="1214210" y="1300207"/>
                  </a:moveTo>
                  <a:lnTo>
                    <a:pt x="1216932" y="1300207"/>
                  </a:lnTo>
                  <a:lnTo>
                    <a:pt x="1220560" y="1300665"/>
                  </a:lnTo>
                  <a:lnTo>
                    <a:pt x="1223962" y="1301807"/>
                  </a:lnTo>
                  <a:lnTo>
                    <a:pt x="1227137" y="1303179"/>
                  </a:lnTo>
                  <a:lnTo>
                    <a:pt x="1229632" y="1304775"/>
                  </a:lnTo>
                  <a:lnTo>
                    <a:pt x="1232126" y="1306832"/>
                  </a:lnTo>
                  <a:lnTo>
                    <a:pt x="1234394" y="1308887"/>
                  </a:lnTo>
                  <a:lnTo>
                    <a:pt x="1236209" y="1311128"/>
                  </a:lnTo>
                  <a:lnTo>
                    <a:pt x="1237796" y="1313632"/>
                  </a:lnTo>
                  <a:lnTo>
                    <a:pt x="1238930" y="1316153"/>
                  </a:lnTo>
                  <a:lnTo>
                    <a:pt x="1239837" y="1319132"/>
                  </a:lnTo>
                  <a:lnTo>
                    <a:pt x="1240744" y="1321653"/>
                  </a:lnTo>
                  <a:lnTo>
                    <a:pt x="1241198" y="1324633"/>
                  </a:lnTo>
                  <a:lnTo>
                    <a:pt x="1241425" y="1327613"/>
                  </a:lnTo>
                  <a:lnTo>
                    <a:pt x="1241425" y="1330135"/>
                  </a:lnTo>
                  <a:lnTo>
                    <a:pt x="1241425" y="1333115"/>
                  </a:lnTo>
                  <a:lnTo>
                    <a:pt x="1240971" y="1335407"/>
                  </a:lnTo>
                  <a:lnTo>
                    <a:pt x="1240291" y="1338150"/>
                  </a:lnTo>
                  <a:lnTo>
                    <a:pt x="1239610" y="1340433"/>
                  </a:lnTo>
                  <a:lnTo>
                    <a:pt x="1238930" y="1342488"/>
                  </a:lnTo>
                  <a:lnTo>
                    <a:pt x="1237796" y="1345000"/>
                  </a:lnTo>
                  <a:lnTo>
                    <a:pt x="1236662" y="1346827"/>
                  </a:lnTo>
                  <a:lnTo>
                    <a:pt x="1235528" y="1348883"/>
                  </a:lnTo>
                  <a:lnTo>
                    <a:pt x="1232807" y="1352308"/>
                  </a:lnTo>
                  <a:lnTo>
                    <a:pt x="1229632" y="1355276"/>
                  </a:lnTo>
                  <a:lnTo>
                    <a:pt x="1226003" y="1357789"/>
                  </a:lnTo>
                  <a:lnTo>
                    <a:pt x="1222375" y="1359615"/>
                  </a:lnTo>
                  <a:lnTo>
                    <a:pt x="1218519" y="1360985"/>
                  </a:lnTo>
                  <a:lnTo>
                    <a:pt x="1214437" y="1361671"/>
                  </a:lnTo>
                  <a:lnTo>
                    <a:pt x="1210582" y="1362127"/>
                  </a:lnTo>
                  <a:lnTo>
                    <a:pt x="1206726" y="1361442"/>
                  </a:lnTo>
                  <a:lnTo>
                    <a:pt x="1204912" y="1360985"/>
                  </a:lnTo>
                  <a:lnTo>
                    <a:pt x="1203098" y="1360529"/>
                  </a:lnTo>
                  <a:lnTo>
                    <a:pt x="1201057" y="1359615"/>
                  </a:lnTo>
                  <a:lnTo>
                    <a:pt x="1199469" y="1358930"/>
                  </a:lnTo>
                  <a:lnTo>
                    <a:pt x="1197655" y="1357560"/>
                  </a:lnTo>
                  <a:lnTo>
                    <a:pt x="1195840" y="1356418"/>
                  </a:lnTo>
                  <a:lnTo>
                    <a:pt x="1194253" y="1355048"/>
                  </a:lnTo>
                  <a:lnTo>
                    <a:pt x="1192892" y="1353449"/>
                  </a:lnTo>
                  <a:lnTo>
                    <a:pt x="1191305" y="1351623"/>
                  </a:lnTo>
                  <a:lnTo>
                    <a:pt x="1189944" y="1349568"/>
                  </a:lnTo>
                  <a:lnTo>
                    <a:pt x="1188130" y="1345914"/>
                  </a:lnTo>
                  <a:lnTo>
                    <a:pt x="1186769" y="1342032"/>
                  </a:lnTo>
                  <a:lnTo>
                    <a:pt x="1186089" y="1338150"/>
                  </a:lnTo>
                  <a:lnTo>
                    <a:pt x="1185862" y="1333803"/>
                  </a:lnTo>
                  <a:lnTo>
                    <a:pt x="1186089" y="1329677"/>
                  </a:lnTo>
                  <a:lnTo>
                    <a:pt x="1186542" y="1325780"/>
                  </a:lnTo>
                  <a:lnTo>
                    <a:pt x="1187903" y="1321653"/>
                  </a:lnTo>
                  <a:lnTo>
                    <a:pt x="1189490" y="1317756"/>
                  </a:lnTo>
                  <a:lnTo>
                    <a:pt x="1191531" y="1314091"/>
                  </a:lnTo>
                  <a:lnTo>
                    <a:pt x="1193799" y="1310913"/>
                  </a:lnTo>
                  <a:lnTo>
                    <a:pt x="1196748" y="1307729"/>
                  </a:lnTo>
                  <a:lnTo>
                    <a:pt x="1200149" y="1305226"/>
                  </a:lnTo>
                  <a:lnTo>
                    <a:pt x="1203778" y="1303179"/>
                  </a:lnTo>
                  <a:lnTo>
                    <a:pt x="1205592" y="1302264"/>
                  </a:lnTo>
                  <a:lnTo>
                    <a:pt x="1207860" y="1301579"/>
                  </a:lnTo>
                  <a:lnTo>
                    <a:pt x="1209901" y="1300893"/>
                  </a:lnTo>
                  <a:lnTo>
                    <a:pt x="1212169" y="1300436"/>
                  </a:lnTo>
                  <a:lnTo>
                    <a:pt x="1214210" y="1300207"/>
                  </a:lnTo>
                  <a:close/>
                  <a:moveTo>
                    <a:pt x="2766529" y="1296987"/>
                  </a:moveTo>
                  <a:lnTo>
                    <a:pt x="2769884" y="1296987"/>
                  </a:lnTo>
                  <a:lnTo>
                    <a:pt x="2772792" y="1297444"/>
                  </a:lnTo>
                  <a:lnTo>
                    <a:pt x="2775924" y="1297901"/>
                  </a:lnTo>
                  <a:lnTo>
                    <a:pt x="2778832" y="1299273"/>
                  </a:lnTo>
                  <a:lnTo>
                    <a:pt x="2781293" y="1300644"/>
                  </a:lnTo>
                  <a:lnTo>
                    <a:pt x="2783754" y="1302472"/>
                  </a:lnTo>
                  <a:lnTo>
                    <a:pt x="2785990" y="1304300"/>
                  </a:lnTo>
                  <a:lnTo>
                    <a:pt x="2787780" y="1306581"/>
                  </a:lnTo>
                  <a:lnTo>
                    <a:pt x="2789570" y="1309088"/>
                  </a:lnTo>
                  <a:lnTo>
                    <a:pt x="2791359" y="1311349"/>
                  </a:lnTo>
                  <a:lnTo>
                    <a:pt x="2792701" y="1313861"/>
                  </a:lnTo>
                  <a:lnTo>
                    <a:pt x="2794044" y="1316609"/>
                  </a:lnTo>
                  <a:lnTo>
                    <a:pt x="2795162" y="1319585"/>
                  </a:lnTo>
                  <a:lnTo>
                    <a:pt x="2795833" y="1322102"/>
                  </a:lnTo>
                  <a:lnTo>
                    <a:pt x="2796504" y="1324850"/>
                  </a:lnTo>
                  <a:lnTo>
                    <a:pt x="2796952" y="1327369"/>
                  </a:lnTo>
                  <a:lnTo>
                    <a:pt x="2797175" y="1331945"/>
                  </a:lnTo>
                  <a:lnTo>
                    <a:pt x="2796952" y="1336066"/>
                  </a:lnTo>
                  <a:lnTo>
                    <a:pt x="2796280" y="1339949"/>
                  </a:lnTo>
                  <a:lnTo>
                    <a:pt x="2795162" y="1343832"/>
                  </a:lnTo>
                  <a:lnTo>
                    <a:pt x="2793596" y="1347258"/>
                  </a:lnTo>
                  <a:lnTo>
                    <a:pt x="2791807" y="1349999"/>
                  </a:lnTo>
                  <a:lnTo>
                    <a:pt x="2789570" y="1352739"/>
                  </a:lnTo>
                  <a:lnTo>
                    <a:pt x="2787109" y="1355024"/>
                  </a:lnTo>
                  <a:lnTo>
                    <a:pt x="2784425" y="1356623"/>
                  </a:lnTo>
                  <a:lnTo>
                    <a:pt x="2781293" y="1357992"/>
                  </a:lnTo>
                  <a:lnTo>
                    <a:pt x="2778385" y="1358678"/>
                  </a:lnTo>
                  <a:lnTo>
                    <a:pt x="2775253" y="1358906"/>
                  </a:lnTo>
                  <a:lnTo>
                    <a:pt x="2771898" y="1358449"/>
                  </a:lnTo>
                  <a:lnTo>
                    <a:pt x="2768542" y="1357764"/>
                  </a:lnTo>
                  <a:lnTo>
                    <a:pt x="2765187" y="1356165"/>
                  </a:lnTo>
                  <a:lnTo>
                    <a:pt x="2761831" y="1354110"/>
                  </a:lnTo>
                  <a:lnTo>
                    <a:pt x="2760265" y="1352511"/>
                  </a:lnTo>
                  <a:lnTo>
                    <a:pt x="2758476" y="1350912"/>
                  </a:lnTo>
                  <a:lnTo>
                    <a:pt x="2755568" y="1347486"/>
                  </a:lnTo>
                  <a:lnTo>
                    <a:pt x="2753107" y="1343832"/>
                  </a:lnTo>
                  <a:lnTo>
                    <a:pt x="2751318" y="1339493"/>
                  </a:lnTo>
                  <a:lnTo>
                    <a:pt x="2749752" y="1335380"/>
                  </a:lnTo>
                  <a:lnTo>
                    <a:pt x="2748633" y="1330801"/>
                  </a:lnTo>
                  <a:lnTo>
                    <a:pt x="2747962" y="1326453"/>
                  </a:lnTo>
                  <a:lnTo>
                    <a:pt x="2747962" y="1326452"/>
                  </a:lnTo>
                  <a:lnTo>
                    <a:pt x="2747962" y="1321875"/>
                  </a:lnTo>
                  <a:lnTo>
                    <a:pt x="2748410" y="1317752"/>
                  </a:lnTo>
                  <a:lnTo>
                    <a:pt x="2749528" y="1313405"/>
                  </a:lnTo>
                  <a:lnTo>
                    <a:pt x="2751094" y="1309542"/>
                  </a:lnTo>
                  <a:lnTo>
                    <a:pt x="2751765" y="1307713"/>
                  </a:lnTo>
                  <a:lnTo>
                    <a:pt x="2752884" y="1306123"/>
                  </a:lnTo>
                  <a:lnTo>
                    <a:pt x="2754002" y="1304526"/>
                  </a:lnTo>
                  <a:lnTo>
                    <a:pt x="2755344" y="1302929"/>
                  </a:lnTo>
                  <a:lnTo>
                    <a:pt x="2756910" y="1301558"/>
                  </a:lnTo>
                  <a:lnTo>
                    <a:pt x="2758476" y="1300415"/>
                  </a:lnTo>
                  <a:lnTo>
                    <a:pt x="2760265" y="1299273"/>
                  </a:lnTo>
                  <a:lnTo>
                    <a:pt x="2762279" y="1298130"/>
                  </a:lnTo>
                  <a:lnTo>
                    <a:pt x="2764292" y="1297673"/>
                  </a:lnTo>
                  <a:lnTo>
                    <a:pt x="2766529" y="1296987"/>
                  </a:lnTo>
                  <a:close/>
                  <a:moveTo>
                    <a:pt x="2165701" y="1295432"/>
                  </a:moveTo>
                  <a:lnTo>
                    <a:pt x="2169541" y="1295656"/>
                  </a:lnTo>
                  <a:lnTo>
                    <a:pt x="2173155" y="1296105"/>
                  </a:lnTo>
                  <a:lnTo>
                    <a:pt x="2176544" y="1297227"/>
                  </a:lnTo>
                  <a:lnTo>
                    <a:pt x="2179706" y="1298573"/>
                  </a:lnTo>
                  <a:lnTo>
                    <a:pt x="2182643" y="1300143"/>
                  </a:lnTo>
                  <a:lnTo>
                    <a:pt x="2185128" y="1301938"/>
                  </a:lnTo>
                  <a:lnTo>
                    <a:pt x="2187387" y="1303957"/>
                  </a:lnTo>
                  <a:lnTo>
                    <a:pt x="2189645" y="1306194"/>
                  </a:lnTo>
                  <a:lnTo>
                    <a:pt x="2191453" y="1308650"/>
                  </a:lnTo>
                  <a:lnTo>
                    <a:pt x="2193034" y="1311086"/>
                  </a:lnTo>
                  <a:lnTo>
                    <a:pt x="2194163" y="1313773"/>
                  </a:lnTo>
                  <a:lnTo>
                    <a:pt x="2195293" y="1316249"/>
                  </a:lnTo>
                  <a:lnTo>
                    <a:pt x="2195970" y="1319171"/>
                  </a:lnTo>
                  <a:lnTo>
                    <a:pt x="2196874" y="1321647"/>
                  </a:lnTo>
                  <a:lnTo>
                    <a:pt x="2197100" y="1324346"/>
                  </a:lnTo>
                  <a:lnTo>
                    <a:pt x="2197100" y="1326820"/>
                  </a:lnTo>
                  <a:lnTo>
                    <a:pt x="2197100" y="1329294"/>
                  </a:lnTo>
                  <a:lnTo>
                    <a:pt x="2196874" y="1331542"/>
                  </a:lnTo>
                  <a:lnTo>
                    <a:pt x="2196648" y="1333568"/>
                  </a:lnTo>
                  <a:lnTo>
                    <a:pt x="2195970" y="1336041"/>
                  </a:lnTo>
                  <a:lnTo>
                    <a:pt x="2195293" y="1337834"/>
                  </a:lnTo>
                  <a:lnTo>
                    <a:pt x="2194615" y="1339852"/>
                  </a:lnTo>
                  <a:lnTo>
                    <a:pt x="2192356" y="1343439"/>
                  </a:lnTo>
                  <a:lnTo>
                    <a:pt x="2190097" y="1346577"/>
                  </a:lnTo>
                  <a:lnTo>
                    <a:pt x="2187161" y="1349491"/>
                  </a:lnTo>
                  <a:lnTo>
                    <a:pt x="2184224" y="1351733"/>
                  </a:lnTo>
                  <a:lnTo>
                    <a:pt x="2180836" y="1353526"/>
                  </a:lnTo>
                  <a:lnTo>
                    <a:pt x="2176996" y="1354871"/>
                  </a:lnTo>
                  <a:lnTo>
                    <a:pt x="2173155" y="1355544"/>
                  </a:lnTo>
                  <a:lnTo>
                    <a:pt x="2169315" y="1355767"/>
                  </a:lnTo>
                  <a:lnTo>
                    <a:pt x="2165475" y="1355544"/>
                  </a:lnTo>
                  <a:lnTo>
                    <a:pt x="2161409" y="1354871"/>
                  </a:lnTo>
                  <a:lnTo>
                    <a:pt x="2159376" y="1353975"/>
                  </a:lnTo>
                  <a:lnTo>
                    <a:pt x="2157569" y="1353302"/>
                  </a:lnTo>
                  <a:lnTo>
                    <a:pt x="2155762" y="1352182"/>
                  </a:lnTo>
                  <a:lnTo>
                    <a:pt x="2153729" y="1351285"/>
                  </a:lnTo>
                  <a:lnTo>
                    <a:pt x="2151922" y="1349716"/>
                  </a:lnTo>
                  <a:lnTo>
                    <a:pt x="2150341" y="1348371"/>
                  </a:lnTo>
                  <a:lnTo>
                    <a:pt x="2148534" y="1346577"/>
                  </a:lnTo>
                  <a:lnTo>
                    <a:pt x="2147178" y="1345008"/>
                  </a:lnTo>
                  <a:lnTo>
                    <a:pt x="2145597" y="1343214"/>
                  </a:lnTo>
                  <a:lnTo>
                    <a:pt x="2144468" y="1341422"/>
                  </a:lnTo>
                  <a:lnTo>
                    <a:pt x="2142435" y="1337611"/>
                  </a:lnTo>
                  <a:lnTo>
                    <a:pt x="2141305" y="1333342"/>
                  </a:lnTo>
                  <a:lnTo>
                    <a:pt x="2140176" y="1329294"/>
                  </a:lnTo>
                  <a:lnTo>
                    <a:pt x="2139950" y="1325020"/>
                  </a:lnTo>
                  <a:lnTo>
                    <a:pt x="2140176" y="1320971"/>
                  </a:lnTo>
                  <a:lnTo>
                    <a:pt x="2140853" y="1316923"/>
                  </a:lnTo>
                  <a:lnTo>
                    <a:pt x="2142209" y="1312874"/>
                  </a:lnTo>
                  <a:lnTo>
                    <a:pt x="2144016" y="1309100"/>
                  </a:lnTo>
                  <a:lnTo>
                    <a:pt x="2145145" y="1307308"/>
                  </a:lnTo>
                  <a:lnTo>
                    <a:pt x="2146049" y="1305748"/>
                  </a:lnTo>
                  <a:lnTo>
                    <a:pt x="2147630" y="1304175"/>
                  </a:lnTo>
                  <a:lnTo>
                    <a:pt x="2148985" y="1302612"/>
                  </a:lnTo>
                  <a:lnTo>
                    <a:pt x="2150792" y="1301265"/>
                  </a:lnTo>
                  <a:lnTo>
                    <a:pt x="2152374" y="1300143"/>
                  </a:lnTo>
                  <a:lnTo>
                    <a:pt x="2154407" y="1298797"/>
                  </a:lnTo>
                  <a:lnTo>
                    <a:pt x="2156214" y="1297676"/>
                  </a:lnTo>
                  <a:lnTo>
                    <a:pt x="2158699" y="1297003"/>
                  </a:lnTo>
                  <a:lnTo>
                    <a:pt x="2160732" y="1296105"/>
                  </a:lnTo>
                  <a:lnTo>
                    <a:pt x="2163216" y="1295656"/>
                  </a:lnTo>
                  <a:lnTo>
                    <a:pt x="2165701" y="1295432"/>
                  </a:lnTo>
                  <a:close/>
                  <a:moveTo>
                    <a:pt x="3137216" y="1293807"/>
                  </a:moveTo>
                  <a:lnTo>
                    <a:pt x="3139724" y="1294029"/>
                  </a:lnTo>
                  <a:lnTo>
                    <a:pt x="3142233" y="1294916"/>
                  </a:lnTo>
                  <a:lnTo>
                    <a:pt x="3144513" y="1295582"/>
                  </a:lnTo>
                  <a:lnTo>
                    <a:pt x="3146794" y="1297135"/>
                  </a:lnTo>
                  <a:lnTo>
                    <a:pt x="3148846" y="1298688"/>
                  </a:lnTo>
                  <a:lnTo>
                    <a:pt x="3150898" y="1300462"/>
                  </a:lnTo>
                  <a:lnTo>
                    <a:pt x="3152723" y="1302459"/>
                  </a:lnTo>
                  <a:lnTo>
                    <a:pt x="3154091" y="1304898"/>
                  </a:lnTo>
                  <a:lnTo>
                    <a:pt x="3155687" y="1307105"/>
                  </a:lnTo>
                  <a:lnTo>
                    <a:pt x="3157055" y="1309545"/>
                  </a:lnTo>
                  <a:lnTo>
                    <a:pt x="3158424" y="1312184"/>
                  </a:lnTo>
                  <a:lnTo>
                    <a:pt x="3159564" y="1314627"/>
                  </a:lnTo>
                  <a:lnTo>
                    <a:pt x="3160248" y="1317294"/>
                  </a:lnTo>
                  <a:lnTo>
                    <a:pt x="3161616" y="1322405"/>
                  </a:lnTo>
                  <a:lnTo>
                    <a:pt x="3162072" y="1326849"/>
                  </a:lnTo>
                  <a:lnTo>
                    <a:pt x="3162300" y="1330625"/>
                  </a:lnTo>
                  <a:lnTo>
                    <a:pt x="3162300" y="1330627"/>
                  </a:lnTo>
                  <a:lnTo>
                    <a:pt x="3162072" y="1334403"/>
                  </a:lnTo>
                  <a:lnTo>
                    <a:pt x="3161616" y="1337954"/>
                  </a:lnTo>
                  <a:lnTo>
                    <a:pt x="3160704" y="1341279"/>
                  </a:lnTo>
                  <a:lnTo>
                    <a:pt x="3159792" y="1344162"/>
                  </a:lnTo>
                  <a:lnTo>
                    <a:pt x="3158196" y="1346601"/>
                  </a:lnTo>
                  <a:lnTo>
                    <a:pt x="3156599" y="1349040"/>
                  </a:lnTo>
                  <a:lnTo>
                    <a:pt x="3154775" y="1351035"/>
                  </a:lnTo>
                  <a:lnTo>
                    <a:pt x="3152723" y="1352587"/>
                  </a:lnTo>
                  <a:lnTo>
                    <a:pt x="3150214" y="1353697"/>
                  </a:lnTo>
                  <a:lnTo>
                    <a:pt x="3147934" y="1354140"/>
                  </a:lnTo>
                  <a:lnTo>
                    <a:pt x="3145197" y="1354140"/>
                  </a:lnTo>
                  <a:lnTo>
                    <a:pt x="3142689" y="1353918"/>
                  </a:lnTo>
                  <a:lnTo>
                    <a:pt x="3139724" y="1352810"/>
                  </a:lnTo>
                  <a:lnTo>
                    <a:pt x="3136760" y="1351258"/>
                  </a:lnTo>
                  <a:lnTo>
                    <a:pt x="3135392" y="1349927"/>
                  </a:lnTo>
                  <a:lnTo>
                    <a:pt x="3133795" y="1348819"/>
                  </a:lnTo>
                  <a:lnTo>
                    <a:pt x="3130831" y="1345714"/>
                  </a:lnTo>
                  <a:lnTo>
                    <a:pt x="3128094" y="1342166"/>
                  </a:lnTo>
                  <a:lnTo>
                    <a:pt x="3126042" y="1338176"/>
                  </a:lnTo>
                  <a:lnTo>
                    <a:pt x="3124218" y="1334182"/>
                  </a:lnTo>
                  <a:lnTo>
                    <a:pt x="3122850" y="1329515"/>
                  </a:lnTo>
                  <a:lnTo>
                    <a:pt x="3121937" y="1325292"/>
                  </a:lnTo>
                  <a:lnTo>
                    <a:pt x="3121481" y="1320627"/>
                  </a:lnTo>
                  <a:lnTo>
                    <a:pt x="3121025" y="1316184"/>
                  </a:lnTo>
                  <a:lnTo>
                    <a:pt x="3121481" y="1311961"/>
                  </a:lnTo>
                  <a:lnTo>
                    <a:pt x="3122393" y="1307773"/>
                  </a:lnTo>
                  <a:lnTo>
                    <a:pt x="3123762" y="1304009"/>
                  </a:lnTo>
                  <a:lnTo>
                    <a:pt x="3124446" y="1302237"/>
                  </a:lnTo>
                  <a:lnTo>
                    <a:pt x="3125586" y="1300684"/>
                  </a:lnTo>
                  <a:lnTo>
                    <a:pt x="3126726" y="1299131"/>
                  </a:lnTo>
                  <a:lnTo>
                    <a:pt x="3127866" y="1297800"/>
                  </a:lnTo>
                  <a:lnTo>
                    <a:pt x="3129235" y="1296691"/>
                  </a:lnTo>
                  <a:lnTo>
                    <a:pt x="3130831" y="1295582"/>
                  </a:lnTo>
                  <a:lnTo>
                    <a:pt x="3132427" y="1294916"/>
                  </a:lnTo>
                  <a:lnTo>
                    <a:pt x="3134251" y="1294029"/>
                  </a:lnTo>
                  <a:lnTo>
                    <a:pt x="3137216" y="1293807"/>
                  </a:lnTo>
                  <a:close/>
                  <a:moveTo>
                    <a:pt x="1061448" y="1290722"/>
                  </a:moveTo>
                  <a:lnTo>
                    <a:pt x="1063910" y="1290722"/>
                  </a:lnTo>
                  <a:lnTo>
                    <a:pt x="1067269" y="1291171"/>
                  </a:lnTo>
                  <a:lnTo>
                    <a:pt x="1070179" y="1292069"/>
                  </a:lnTo>
                  <a:lnTo>
                    <a:pt x="1073090" y="1293639"/>
                  </a:lnTo>
                  <a:lnTo>
                    <a:pt x="1075776" y="1295210"/>
                  </a:lnTo>
                  <a:lnTo>
                    <a:pt x="1077791" y="1297231"/>
                  </a:lnTo>
                  <a:lnTo>
                    <a:pt x="1079806" y="1299475"/>
                  </a:lnTo>
                  <a:lnTo>
                    <a:pt x="1081373" y="1301718"/>
                  </a:lnTo>
                  <a:lnTo>
                    <a:pt x="1082716" y="1304408"/>
                  </a:lnTo>
                  <a:lnTo>
                    <a:pt x="1083612" y="1306868"/>
                  </a:lnTo>
                  <a:lnTo>
                    <a:pt x="1084731" y="1309538"/>
                  </a:lnTo>
                  <a:lnTo>
                    <a:pt x="1085179" y="1312180"/>
                  </a:lnTo>
                  <a:lnTo>
                    <a:pt x="1085403" y="1315109"/>
                  </a:lnTo>
                  <a:lnTo>
                    <a:pt x="1085851" y="1317584"/>
                  </a:lnTo>
                  <a:lnTo>
                    <a:pt x="1085851" y="1320513"/>
                  </a:lnTo>
                  <a:lnTo>
                    <a:pt x="1085403" y="1323216"/>
                  </a:lnTo>
                  <a:lnTo>
                    <a:pt x="1084955" y="1325693"/>
                  </a:lnTo>
                  <a:lnTo>
                    <a:pt x="1083612" y="1330197"/>
                  </a:lnTo>
                  <a:lnTo>
                    <a:pt x="1081821" y="1334249"/>
                  </a:lnTo>
                  <a:lnTo>
                    <a:pt x="1079806" y="1338069"/>
                  </a:lnTo>
                  <a:lnTo>
                    <a:pt x="1077343" y="1341206"/>
                  </a:lnTo>
                  <a:lnTo>
                    <a:pt x="1074433" y="1344120"/>
                  </a:lnTo>
                  <a:lnTo>
                    <a:pt x="1071075" y="1346585"/>
                  </a:lnTo>
                  <a:lnTo>
                    <a:pt x="1067940" y="1348378"/>
                  </a:lnTo>
                  <a:lnTo>
                    <a:pt x="1064358" y="1349723"/>
                  </a:lnTo>
                  <a:lnTo>
                    <a:pt x="1060776" y="1350844"/>
                  </a:lnTo>
                  <a:lnTo>
                    <a:pt x="1057194" y="1351068"/>
                  </a:lnTo>
                  <a:lnTo>
                    <a:pt x="1053836" y="1350844"/>
                  </a:lnTo>
                  <a:lnTo>
                    <a:pt x="1050254" y="1349947"/>
                  </a:lnTo>
                  <a:lnTo>
                    <a:pt x="1048687" y="1349498"/>
                  </a:lnTo>
                  <a:lnTo>
                    <a:pt x="1046896" y="1348826"/>
                  </a:lnTo>
                  <a:lnTo>
                    <a:pt x="1045328" y="1347705"/>
                  </a:lnTo>
                  <a:lnTo>
                    <a:pt x="1043761" y="1346585"/>
                  </a:lnTo>
                  <a:lnTo>
                    <a:pt x="1042194" y="1345464"/>
                  </a:lnTo>
                  <a:lnTo>
                    <a:pt x="1040851" y="1344120"/>
                  </a:lnTo>
                  <a:lnTo>
                    <a:pt x="1039508" y="1342551"/>
                  </a:lnTo>
                  <a:lnTo>
                    <a:pt x="1038388" y="1340982"/>
                  </a:lnTo>
                  <a:lnTo>
                    <a:pt x="1037045" y="1339188"/>
                  </a:lnTo>
                  <a:lnTo>
                    <a:pt x="1036149" y="1337397"/>
                  </a:lnTo>
                  <a:lnTo>
                    <a:pt x="1034806" y="1333574"/>
                  </a:lnTo>
                  <a:lnTo>
                    <a:pt x="1033687" y="1329296"/>
                  </a:lnTo>
                  <a:lnTo>
                    <a:pt x="1033463" y="1325243"/>
                  </a:lnTo>
                  <a:lnTo>
                    <a:pt x="1033463" y="1320738"/>
                  </a:lnTo>
                  <a:lnTo>
                    <a:pt x="1034134" y="1316683"/>
                  </a:lnTo>
                  <a:lnTo>
                    <a:pt x="1035254" y="1312403"/>
                  </a:lnTo>
                  <a:lnTo>
                    <a:pt x="1036821" y="1308641"/>
                  </a:lnTo>
                  <a:lnTo>
                    <a:pt x="1038836" y="1304854"/>
                  </a:lnTo>
                  <a:lnTo>
                    <a:pt x="1041075" y="1301495"/>
                  </a:lnTo>
                  <a:lnTo>
                    <a:pt x="1043985" y="1298353"/>
                  </a:lnTo>
                  <a:lnTo>
                    <a:pt x="1047343" y="1295435"/>
                  </a:lnTo>
                  <a:lnTo>
                    <a:pt x="1049134" y="1294536"/>
                  </a:lnTo>
                  <a:lnTo>
                    <a:pt x="1050925" y="1293414"/>
                  </a:lnTo>
                  <a:lnTo>
                    <a:pt x="1052716" y="1292741"/>
                  </a:lnTo>
                  <a:lnTo>
                    <a:pt x="1054731" y="1291843"/>
                  </a:lnTo>
                  <a:lnTo>
                    <a:pt x="1056970" y="1291171"/>
                  </a:lnTo>
                  <a:lnTo>
                    <a:pt x="1059209" y="1290947"/>
                  </a:lnTo>
                  <a:lnTo>
                    <a:pt x="1061448" y="1290722"/>
                  </a:lnTo>
                  <a:close/>
                  <a:moveTo>
                    <a:pt x="3590900" y="1290586"/>
                  </a:moveTo>
                  <a:lnTo>
                    <a:pt x="3591570" y="1290586"/>
                  </a:lnTo>
                  <a:lnTo>
                    <a:pt x="3592016" y="1291046"/>
                  </a:lnTo>
                  <a:lnTo>
                    <a:pt x="3592909" y="1291966"/>
                  </a:lnTo>
                  <a:lnTo>
                    <a:pt x="3594025" y="1294728"/>
                  </a:lnTo>
                  <a:lnTo>
                    <a:pt x="3595588" y="1298409"/>
                  </a:lnTo>
                  <a:lnTo>
                    <a:pt x="3596928" y="1303241"/>
                  </a:lnTo>
                  <a:lnTo>
                    <a:pt x="3598267" y="1308530"/>
                  </a:lnTo>
                  <a:lnTo>
                    <a:pt x="3600500" y="1319110"/>
                  </a:lnTo>
                  <a:lnTo>
                    <a:pt x="3601839" y="1326476"/>
                  </a:lnTo>
                  <a:lnTo>
                    <a:pt x="3602955" y="1333383"/>
                  </a:lnTo>
                  <a:lnTo>
                    <a:pt x="3603402" y="1339594"/>
                  </a:lnTo>
                  <a:lnTo>
                    <a:pt x="3603625" y="1344885"/>
                  </a:lnTo>
                  <a:lnTo>
                    <a:pt x="3603625" y="1344886"/>
                  </a:lnTo>
                  <a:lnTo>
                    <a:pt x="3603402" y="1349257"/>
                  </a:lnTo>
                  <a:lnTo>
                    <a:pt x="3603179" y="1352247"/>
                  </a:lnTo>
                  <a:lnTo>
                    <a:pt x="3602955" y="1353398"/>
                  </a:lnTo>
                  <a:lnTo>
                    <a:pt x="3602286" y="1353858"/>
                  </a:lnTo>
                  <a:lnTo>
                    <a:pt x="3601839" y="1354088"/>
                  </a:lnTo>
                  <a:lnTo>
                    <a:pt x="3601393" y="1354088"/>
                  </a:lnTo>
                  <a:lnTo>
                    <a:pt x="3600723" y="1353628"/>
                  </a:lnTo>
                  <a:lnTo>
                    <a:pt x="3600276" y="1353168"/>
                  </a:lnTo>
                  <a:lnTo>
                    <a:pt x="3599383" y="1350867"/>
                  </a:lnTo>
                  <a:lnTo>
                    <a:pt x="3598044" y="1348107"/>
                  </a:lnTo>
                  <a:lnTo>
                    <a:pt x="3596928" y="1344425"/>
                  </a:lnTo>
                  <a:lnTo>
                    <a:pt x="3594472" y="1335223"/>
                  </a:lnTo>
                  <a:lnTo>
                    <a:pt x="3592239" y="1325325"/>
                  </a:lnTo>
                  <a:lnTo>
                    <a:pt x="3590453" y="1314738"/>
                  </a:lnTo>
                  <a:lnTo>
                    <a:pt x="3590007" y="1309451"/>
                  </a:lnTo>
                  <a:lnTo>
                    <a:pt x="3589560" y="1304622"/>
                  </a:lnTo>
                  <a:lnTo>
                    <a:pt x="3589337" y="1300249"/>
                  </a:lnTo>
                  <a:lnTo>
                    <a:pt x="3589337" y="1296338"/>
                  </a:lnTo>
                  <a:lnTo>
                    <a:pt x="3589784" y="1293117"/>
                  </a:lnTo>
                  <a:lnTo>
                    <a:pt x="3590230" y="1291046"/>
                  </a:lnTo>
                  <a:lnTo>
                    <a:pt x="3590900" y="1290586"/>
                  </a:lnTo>
                  <a:close/>
                  <a:moveTo>
                    <a:pt x="2344511" y="1282724"/>
                  </a:moveTo>
                  <a:lnTo>
                    <a:pt x="2348139" y="1282949"/>
                  </a:lnTo>
                  <a:lnTo>
                    <a:pt x="2351995" y="1283397"/>
                  </a:lnTo>
                  <a:lnTo>
                    <a:pt x="2355396" y="1284070"/>
                  </a:lnTo>
                  <a:lnTo>
                    <a:pt x="2358118" y="1285417"/>
                  </a:lnTo>
                  <a:lnTo>
                    <a:pt x="2361066" y="1286988"/>
                  </a:lnTo>
                  <a:lnTo>
                    <a:pt x="2363561" y="1288782"/>
                  </a:lnTo>
                  <a:lnTo>
                    <a:pt x="2366056" y="1290801"/>
                  </a:lnTo>
                  <a:lnTo>
                    <a:pt x="2368097" y="1293045"/>
                  </a:lnTo>
                  <a:lnTo>
                    <a:pt x="2369911" y="1295513"/>
                  </a:lnTo>
                  <a:lnTo>
                    <a:pt x="2371498" y="1297757"/>
                  </a:lnTo>
                  <a:lnTo>
                    <a:pt x="2373086" y="1300449"/>
                  </a:lnTo>
                  <a:lnTo>
                    <a:pt x="2373993" y="1303365"/>
                  </a:lnTo>
                  <a:lnTo>
                    <a:pt x="2374900" y="1305827"/>
                  </a:lnTo>
                  <a:lnTo>
                    <a:pt x="2375581" y="1308497"/>
                  </a:lnTo>
                  <a:lnTo>
                    <a:pt x="2376261" y="1310953"/>
                  </a:lnTo>
                  <a:lnTo>
                    <a:pt x="2376488" y="1313632"/>
                  </a:lnTo>
                  <a:lnTo>
                    <a:pt x="2376488" y="1315880"/>
                  </a:lnTo>
                  <a:lnTo>
                    <a:pt x="2376261" y="1318129"/>
                  </a:lnTo>
                  <a:lnTo>
                    <a:pt x="2376034" y="1320603"/>
                  </a:lnTo>
                  <a:lnTo>
                    <a:pt x="2375354" y="1322628"/>
                  </a:lnTo>
                  <a:lnTo>
                    <a:pt x="2374447" y="1326452"/>
                  </a:lnTo>
                  <a:lnTo>
                    <a:pt x="2372632" y="1330050"/>
                  </a:lnTo>
                  <a:lnTo>
                    <a:pt x="2370138" y="1333424"/>
                  </a:lnTo>
                  <a:lnTo>
                    <a:pt x="2367643" y="1336121"/>
                  </a:lnTo>
                  <a:lnTo>
                    <a:pt x="2364695" y="1338588"/>
                  </a:lnTo>
                  <a:lnTo>
                    <a:pt x="2361520" y="1340381"/>
                  </a:lnTo>
                  <a:lnTo>
                    <a:pt x="2357891" y="1341726"/>
                  </a:lnTo>
                  <a:lnTo>
                    <a:pt x="2354263" y="1342847"/>
                  </a:lnTo>
                  <a:lnTo>
                    <a:pt x="2350634" y="1343071"/>
                  </a:lnTo>
                  <a:lnTo>
                    <a:pt x="2346779" y="1342847"/>
                  </a:lnTo>
                  <a:lnTo>
                    <a:pt x="2342696" y="1341950"/>
                  </a:lnTo>
                  <a:lnTo>
                    <a:pt x="2340882" y="1341502"/>
                  </a:lnTo>
                  <a:lnTo>
                    <a:pt x="2339068" y="1340830"/>
                  </a:lnTo>
                  <a:lnTo>
                    <a:pt x="2337027" y="1339708"/>
                  </a:lnTo>
                  <a:lnTo>
                    <a:pt x="2335212" y="1338588"/>
                  </a:lnTo>
                  <a:lnTo>
                    <a:pt x="2333398" y="1337467"/>
                  </a:lnTo>
                  <a:lnTo>
                    <a:pt x="2331811" y="1335897"/>
                  </a:lnTo>
                  <a:lnTo>
                    <a:pt x="2329996" y="1334323"/>
                  </a:lnTo>
                  <a:lnTo>
                    <a:pt x="2328636" y="1332748"/>
                  </a:lnTo>
                  <a:lnTo>
                    <a:pt x="2326141" y="1329150"/>
                  </a:lnTo>
                  <a:lnTo>
                    <a:pt x="2323873" y="1325327"/>
                  </a:lnTo>
                  <a:lnTo>
                    <a:pt x="2322285" y="1321053"/>
                  </a:lnTo>
                  <a:lnTo>
                    <a:pt x="2321378" y="1317005"/>
                  </a:lnTo>
                  <a:lnTo>
                    <a:pt x="2320925" y="1312731"/>
                  </a:lnTo>
                  <a:lnTo>
                    <a:pt x="2320925" y="1308738"/>
                  </a:lnTo>
                  <a:lnTo>
                    <a:pt x="2321378" y="1304484"/>
                  </a:lnTo>
                  <a:lnTo>
                    <a:pt x="2322285" y="1300673"/>
                  </a:lnTo>
                  <a:lnTo>
                    <a:pt x="2323873" y="1296858"/>
                  </a:lnTo>
                  <a:lnTo>
                    <a:pt x="2326141" y="1293494"/>
                  </a:lnTo>
                  <a:lnTo>
                    <a:pt x="2327275" y="1291698"/>
                  </a:lnTo>
                  <a:lnTo>
                    <a:pt x="2328636" y="1290129"/>
                  </a:lnTo>
                  <a:lnTo>
                    <a:pt x="2330223" y="1288782"/>
                  </a:lnTo>
                  <a:lnTo>
                    <a:pt x="2331811" y="1287436"/>
                  </a:lnTo>
                  <a:lnTo>
                    <a:pt x="2333625" y="1286538"/>
                  </a:lnTo>
                  <a:lnTo>
                    <a:pt x="2335666" y="1285417"/>
                  </a:lnTo>
                  <a:lnTo>
                    <a:pt x="2337480" y="1284519"/>
                  </a:lnTo>
                  <a:lnTo>
                    <a:pt x="2339975" y="1283622"/>
                  </a:lnTo>
                  <a:lnTo>
                    <a:pt x="2342016" y="1283173"/>
                  </a:lnTo>
                  <a:lnTo>
                    <a:pt x="2344511" y="1282724"/>
                  </a:lnTo>
                  <a:close/>
                  <a:moveTo>
                    <a:pt x="3525969" y="1281095"/>
                  </a:moveTo>
                  <a:lnTo>
                    <a:pt x="3527033" y="1281321"/>
                  </a:lnTo>
                  <a:lnTo>
                    <a:pt x="3528309" y="1281773"/>
                  </a:lnTo>
                  <a:lnTo>
                    <a:pt x="3529586" y="1282677"/>
                  </a:lnTo>
                  <a:lnTo>
                    <a:pt x="3530437" y="1283807"/>
                  </a:lnTo>
                  <a:lnTo>
                    <a:pt x="3531713" y="1285389"/>
                  </a:lnTo>
                  <a:lnTo>
                    <a:pt x="3533628" y="1289231"/>
                  </a:lnTo>
                  <a:lnTo>
                    <a:pt x="3535543" y="1293977"/>
                  </a:lnTo>
                  <a:lnTo>
                    <a:pt x="3537245" y="1298950"/>
                  </a:lnTo>
                  <a:lnTo>
                    <a:pt x="3538735" y="1304147"/>
                  </a:lnTo>
                  <a:lnTo>
                    <a:pt x="3539798" y="1309337"/>
                  </a:lnTo>
                  <a:lnTo>
                    <a:pt x="3541075" y="1316780"/>
                  </a:lnTo>
                  <a:lnTo>
                    <a:pt x="3541713" y="1323795"/>
                  </a:lnTo>
                  <a:lnTo>
                    <a:pt x="3541713" y="1330134"/>
                  </a:lnTo>
                  <a:lnTo>
                    <a:pt x="3541500" y="1332849"/>
                  </a:lnTo>
                  <a:lnTo>
                    <a:pt x="3541288" y="1335339"/>
                  </a:lnTo>
                  <a:lnTo>
                    <a:pt x="3540862" y="1337598"/>
                  </a:lnTo>
                  <a:lnTo>
                    <a:pt x="3540224" y="1339406"/>
                  </a:lnTo>
                  <a:lnTo>
                    <a:pt x="3539586" y="1340987"/>
                  </a:lnTo>
                  <a:lnTo>
                    <a:pt x="3538735" y="1342117"/>
                  </a:lnTo>
                  <a:lnTo>
                    <a:pt x="3538096" y="1342794"/>
                  </a:lnTo>
                  <a:lnTo>
                    <a:pt x="3537032" y="1343020"/>
                  </a:lnTo>
                  <a:lnTo>
                    <a:pt x="3535969" y="1343020"/>
                  </a:lnTo>
                  <a:lnTo>
                    <a:pt x="3534692" y="1342568"/>
                  </a:lnTo>
                  <a:lnTo>
                    <a:pt x="3533841" y="1341890"/>
                  </a:lnTo>
                  <a:lnTo>
                    <a:pt x="3532990" y="1340761"/>
                  </a:lnTo>
                  <a:lnTo>
                    <a:pt x="3531288" y="1338502"/>
                  </a:lnTo>
                  <a:lnTo>
                    <a:pt x="3529586" y="1335339"/>
                  </a:lnTo>
                  <a:lnTo>
                    <a:pt x="3527884" y="1331716"/>
                  </a:lnTo>
                  <a:lnTo>
                    <a:pt x="3526394" y="1327418"/>
                  </a:lnTo>
                  <a:lnTo>
                    <a:pt x="3525118" y="1322665"/>
                  </a:lnTo>
                  <a:lnTo>
                    <a:pt x="3523841" y="1318137"/>
                  </a:lnTo>
                  <a:lnTo>
                    <a:pt x="3522990" y="1313159"/>
                  </a:lnTo>
                  <a:lnTo>
                    <a:pt x="3521926" y="1307962"/>
                  </a:lnTo>
                  <a:lnTo>
                    <a:pt x="3521501" y="1303244"/>
                  </a:lnTo>
                  <a:lnTo>
                    <a:pt x="3521075" y="1298272"/>
                  </a:lnTo>
                  <a:lnTo>
                    <a:pt x="3521075" y="1294204"/>
                  </a:lnTo>
                  <a:lnTo>
                    <a:pt x="3521714" y="1289909"/>
                  </a:lnTo>
                  <a:lnTo>
                    <a:pt x="3522352" y="1286519"/>
                  </a:lnTo>
                  <a:lnTo>
                    <a:pt x="3522990" y="1284937"/>
                  </a:lnTo>
                  <a:lnTo>
                    <a:pt x="3523416" y="1283807"/>
                  </a:lnTo>
                  <a:lnTo>
                    <a:pt x="3524054" y="1282451"/>
                  </a:lnTo>
                  <a:lnTo>
                    <a:pt x="3524905" y="1281773"/>
                  </a:lnTo>
                  <a:lnTo>
                    <a:pt x="3525969" y="1281095"/>
                  </a:lnTo>
                  <a:close/>
                  <a:moveTo>
                    <a:pt x="3406391" y="1274746"/>
                  </a:moveTo>
                  <a:lnTo>
                    <a:pt x="3408219" y="1274746"/>
                  </a:lnTo>
                  <a:lnTo>
                    <a:pt x="3410047" y="1275200"/>
                  </a:lnTo>
                  <a:lnTo>
                    <a:pt x="3411646" y="1276334"/>
                  </a:lnTo>
                  <a:lnTo>
                    <a:pt x="3413474" y="1277242"/>
                  </a:lnTo>
                  <a:lnTo>
                    <a:pt x="3415074" y="1278829"/>
                  </a:lnTo>
                  <a:lnTo>
                    <a:pt x="3416673" y="1280644"/>
                  </a:lnTo>
                  <a:lnTo>
                    <a:pt x="3418044" y="1282686"/>
                  </a:lnTo>
                  <a:lnTo>
                    <a:pt x="3419415" y="1285181"/>
                  </a:lnTo>
                  <a:lnTo>
                    <a:pt x="3420558" y="1287450"/>
                  </a:lnTo>
                  <a:lnTo>
                    <a:pt x="3423072" y="1292667"/>
                  </a:lnTo>
                  <a:lnTo>
                    <a:pt x="3424900" y="1297884"/>
                  </a:lnTo>
                  <a:lnTo>
                    <a:pt x="3426271" y="1303102"/>
                  </a:lnTo>
                  <a:lnTo>
                    <a:pt x="3426728" y="1307404"/>
                  </a:lnTo>
                  <a:lnTo>
                    <a:pt x="3427185" y="1311240"/>
                  </a:lnTo>
                  <a:lnTo>
                    <a:pt x="3427413" y="1314869"/>
                  </a:lnTo>
                  <a:lnTo>
                    <a:pt x="3427413" y="1318504"/>
                  </a:lnTo>
                  <a:lnTo>
                    <a:pt x="3427185" y="1321684"/>
                  </a:lnTo>
                  <a:lnTo>
                    <a:pt x="3426728" y="1324864"/>
                  </a:lnTo>
                  <a:lnTo>
                    <a:pt x="3426271" y="1327363"/>
                  </a:lnTo>
                  <a:lnTo>
                    <a:pt x="3425357" y="1330088"/>
                  </a:lnTo>
                  <a:lnTo>
                    <a:pt x="3424443" y="1332134"/>
                  </a:lnTo>
                  <a:lnTo>
                    <a:pt x="3423072" y="1333723"/>
                  </a:lnTo>
                  <a:lnTo>
                    <a:pt x="3421701" y="1335314"/>
                  </a:lnTo>
                  <a:lnTo>
                    <a:pt x="3420330" y="1335995"/>
                  </a:lnTo>
                  <a:lnTo>
                    <a:pt x="3418501" y="1336675"/>
                  </a:lnTo>
                  <a:lnTo>
                    <a:pt x="3416902" y="1336675"/>
                  </a:lnTo>
                  <a:lnTo>
                    <a:pt x="3414845" y="1335995"/>
                  </a:lnTo>
                  <a:lnTo>
                    <a:pt x="3413017" y="1335087"/>
                  </a:lnTo>
                  <a:lnTo>
                    <a:pt x="3411646" y="1333950"/>
                  </a:lnTo>
                  <a:lnTo>
                    <a:pt x="3410275" y="1333041"/>
                  </a:lnTo>
                  <a:lnTo>
                    <a:pt x="3407990" y="1330088"/>
                  </a:lnTo>
                  <a:lnTo>
                    <a:pt x="3405705" y="1326681"/>
                  </a:lnTo>
                  <a:lnTo>
                    <a:pt x="3403877" y="1322819"/>
                  </a:lnTo>
                  <a:lnTo>
                    <a:pt x="3402049" y="1318504"/>
                  </a:lnTo>
                  <a:lnTo>
                    <a:pt x="3400449" y="1313732"/>
                  </a:lnTo>
                  <a:lnTo>
                    <a:pt x="3399078" y="1309215"/>
                  </a:lnTo>
                  <a:lnTo>
                    <a:pt x="3397936" y="1304461"/>
                  </a:lnTo>
                  <a:lnTo>
                    <a:pt x="3397479" y="1299472"/>
                  </a:lnTo>
                  <a:lnTo>
                    <a:pt x="3397250" y="1295162"/>
                  </a:lnTo>
                  <a:lnTo>
                    <a:pt x="3397479" y="1290398"/>
                  </a:lnTo>
                  <a:lnTo>
                    <a:pt x="3397936" y="1286542"/>
                  </a:lnTo>
                  <a:lnTo>
                    <a:pt x="3398850" y="1282459"/>
                  </a:lnTo>
                  <a:lnTo>
                    <a:pt x="3399535" y="1280871"/>
                  </a:lnTo>
                  <a:lnTo>
                    <a:pt x="3400449" y="1279283"/>
                  </a:lnTo>
                  <a:lnTo>
                    <a:pt x="3401135" y="1278149"/>
                  </a:lnTo>
                  <a:lnTo>
                    <a:pt x="3402277" y="1276788"/>
                  </a:lnTo>
                  <a:lnTo>
                    <a:pt x="3403191" y="1275653"/>
                  </a:lnTo>
                  <a:lnTo>
                    <a:pt x="3404562" y="1274973"/>
                  </a:lnTo>
                  <a:lnTo>
                    <a:pt x="3406391" y="1274746"/>
                  </a:lnTo>
                  <a:close/>
                  <a:moveTo>
                    <a:pt x="2915011" y="1273166"/>
                  </a:moveTo>
                  <a:lnTo>
                    <a:pt x="2918125" y="1273166"/>
                  </a:lnTo>
                  <a:lnTo>
                    <a:pt x="2921238" y="1273396"/>
                  </a:lnTo>
                  <a:lnTo>
                    <a:pt x="2923685" y="1273854"/>
                  </a:lnTo>
                  <a:lnTo>
                    <a:pt x="2926354" y="1275230"/>
                  </a:lnTo>
                  <a:lnTo>
                    <a:pt x="2928800" y="1276607"/>
                  </a:lnTo>
                  <a:lnTo>
                    <a:pt x="2931024" y="1278213"/>
                  </a:lnTo>
                  <a:lnTo>
                    <a:pt x="2933248" y="1280277"/>
                  </a:lnTo>
                  <a:lnTo>
                    <a:pt x="2935250" y="1282341"/>
                  </a:lnTo>
                  <a:lnTo>
                    <a:pt x="2937029" y="1284635"/>
                  </a:lnTo>
                  <a:lnTo>
                    <a:pt x="2938586" y="1287158"/>
                  </a:lnTo>
                  <a:lnTo>
                    <a:pt x="2939920" y="1289681"/>
                  </a:lnTo>
                  <a:lnTo>
                    <a:pt x="2941032" y="1292434"/>
                  </a:lnTo>
                  <a:lnTo>
                    <a:pt x="2942144" y="1294957"/>
                  </a:lnTo>
                  <a:lnTo>
                    <a:pt x="2943256" y="1297709"/>
                  </a:lnTo>
                  <a:lnTo>
                    <a:pt x="2943701" y="1300233"/>
                  </a:lnTo>
                  <a:lnTo>
                    <a:pt x="2944146" y="1302985"/>
                  </a:lnTo>
                  <a:lnTo>
                    <a:pt x="2944813" y="1307561"/>
                  </a:lnTo>
                  <a:lnTo>
                    <a:pt x="2944813" y="1311662"/>
                  </a:lnTo>
                  <a:lnTo>
                    <a:pt x="2944146" y="1315796"/>
                  </a:lnTo>
                  <a:lnTo>
                    <a:pt x="2943479" y="1319704"/>
                  </a:lnTo>
                  <a:lnTo>
                    <a:pt x="2942144" y="1322921"/>
                  </a:lnTo>
                  <a:lnTo>
                    <a:pt x="2940365" y="1325907"/>
                  </a:lnTo>
                  <a:lnTo>
                    <a:pt x="2938586" y="1328663"/>
                  </a:lnTo>
                  <a:lnTo>
                    <a:pt x="2936362" y="1330961"/>
                  </a:lnTo>
                  <a:lnTo>
                    <a:pt x="2933915" y="1332570"/>
                  </a:lnTo>
                  <a:lnTo>
                    <a:pt x="2931469" y="1333949"/>
                  </a:lnTo>
                  <a:lnTo>
                    <a:pt x="2928578" y="1334636"/>
                  </a:lnTo>
                  <a:lnTo>
                    <a:pt x="2925464" y="1335097"/>
                  </a:lnTo>
                  <a:lnTo>
                    <a:pt x="2922350" y="1334868"/>
                  </a:lnTo>
                  <a:lnTo>
                    <a:pt x="2919459" y="1333949"/>
                  </a:lnTo>
                  <a:lnTo>
                    <a:pt x="2916345" y="1332570"/>
                  </a:lnTo>
                  <a:lnTo>
                    <a:pt x="2913232" y="1330502"/>
                  </a:lnTo>
                  <a:lnTo>
                    <a:pt x="2911452" y="1328892"/>
                  </a:lnTo>
                  <a:lnTo>
                    <a:pt x="2909896" y="1327285"/>
                  </a:lnTo>
                  <a:lnTo>
                    <a:pt x="2907004" y="1324068"/>
                  </a:lnTo>
                  <a:lnTo>
                    <a:pt x="2904558" y="1320163"/>
                  </a:lnTo>
                  <a:lnTo>
                    <a:pt x="2902779" y="1316257"/>
                  </a:lnTo>
                  <a:lnTo>
                    <a:pt x="2900999" y="1311891"/>
                  </a:lnTo>
                  <a:lnTo>
                    <a:pt x="2899887" y="1307561"/>
                  </a:lnTo>
                  <a:lnTo>
                    <a:pt x="2899220" y="1302985"/>
                  </a:lnTo>
                  <a:lnTo>
                    <a:pt x="2898775" y="1298398"/>
                  </a:lnTo>
                  <a:lnTo>
                    <a:pt x="2898775" y="1298397"/>
                  </a:lnTo>
                  <a:lnTo>
                    <a:pt x="2899220" y="1294268"/>
                  </a:lnTo>
                  <a:lnTo>
                    <a:pt x="2899887" y="1290140"/>
                  </a:lnTo>
                  <a:lnTo>
                    <a:pt x="2901222" y="1286011"/>
                  </a:lnTo>
                  <a:lnTo>
                    <a:pt x="2901889" y="1284176"/>
                  </a:lnTo>
                  <a:lnTo>
                    <a:pt x="2903001" y="1282341"/>
                  </a:lnTo>
                  <a:lnTo>
                    <a:pt x="2903891" y="1280736"/>
                  </a:lnTo>
                  <a:lnTo>
                    <a:pt x="2905003" y="1279130"/>
                  </a:lnTo>
                  <a:lnTo>
                    <a:pt x="2906337" y="1277983"/>
                  </a:lnTo>
                  <a:lnTo>
                    <a:pt x="2907894" y="1276607"/>
                  </a:lnTo>
                  <a:lnTo>
                    <a:pt x="2909451" y="1275460"/>
                  </a:lnTo>
                  <a:lnTo>
                    <a:pt x="2911230" y="1274543"/>
                  </a:lnTo>
                  <a:lnTo>
                    <a:pt x="2913009" y="1273625"/>
                  </a:lnTo>
                  <a:lnTo>
                    <a:pt x="2915011" y="1273166"/>
                  </a:lnTo>
                  <a:close/>
                  <a:moveTo>
                    <a:pt x="2517369" y="1265252"/>
                  </a:moveTo>
                  <a:lnTo>
                    <a:pt x="2521044" y="1265252"/>
                  </a:lnTo>
                  <a:lnTo>
                    <a:pt x="2524490" y="1265482"/>
                  </a:lnTo>
                  <a:lnTo>
                    <a:pt x="2527705" y="1266633"/>
                  </a:lnTo>
                  <a:lnTo>
                    <a:pt x="2530691" y="1267785"/>
                  </a:lnTo>
                  <a:lnTo>
                    <a:pt x="2533447" y="1269396"/>
                  </a:lnTo>
                  <a:lnTo>
                    <a:pt x="2535974" y="1271238"/>
                  </a:lnTo>
                  <a:lnTo>
                    <a:pt x="2538270" y="1273080"/>
                  </a:lnTo>
                  <a:lnTo>
                    <a:pt x="2540338" y="1275383"/>
                  </a:lnTo>
                  <a:lnTo>
                    <a:pt x="2542175" y="1277686"/>
                  </a:lnTo>
                  <a:lnTo>
                    <a:pt x="2544242" y="1280449"/>
                  </a:lnTo>
                  <a:lnTo>
                    <a:pt x="2545390" y="1282982"/>
                  </a:lnTo>
                  <a:lnTo>
                    <a:pt x="2546769" y="1285745"/>
                  </a:lnTo>
                  <a:lnTo>
                    <a:pt x="2547917" y="1288278"/>
                  </a:lnTo>
                  <a:lnTo>
                    <a:pt x="2548606" y="1291041"/>
                  </a:lnTo>
                  <a:lnTo>
                    <a:pt x="2549065" y="1293573"/>
                  </a:lnTo>
                  <a:lnTo>
                    <a:pt x="2549525" y="1296337"/>
                  </a:lnTo>
                  <a:lnTo>
                    <a:pt x="2549525" y="1301172"/>
                  </a:lnTo>
                  <a:lnTo>
                    <a:pt x="2548836" y="1305546"/>
                  </a:lnTo>
                  <a:lnTo>
                    <a:pt x="2547917" y="1309671"/>
                  </a:lnTo>
                  <a:lnTo>
                    <a:pt x="2546539" y="1313323"/>
                  </a:lnTo>
                  <a:lnTo>
                    <a:pt x="2544472" y="1316784"/>
                  </a:lnTo>
                  <a:lnTo>
                    <a:pt x="2541945" y="1319554"/>
                  </a:lnTo>
                  <a:lnTo>
                    <a:pt x="2539189" y="1322093"/>
                  </a:lnTo>
                  <a:lnTo>
                    <a:pt x="2536203" y="1324170"/>
                  </a:lnTo>
                  <a:lnTo>
                    <a:pt x="2532988" y="1325786"/>
                  </a:lnTo>
                  <a:lnTo>
                    <a:pt x="2529313" y="1326478"/>
                  </a:lnTo>
                  <a:lnTo>
                    <a:pt x="2525868" y="1327170"/>
                  </a:lnTo>
                  <a:lnTo>
                    <a:pt x="2522193" y="1326709"/>
                  </a:lnTo>
                  <a:lnTo>
                    <a:pt x="2518288" y="1326249"/>
                  </a:lnTo>
                  <a:lnTo>
                    <a:pt x="2514613" y="1324631"/>
                  </a:lnTo>
                  <a:lnTo>
                    <a:pt x="2512776" y="1323939"/>
                  </a:lnTo>
                  <a:lnTo>
                    <a:pt x="2510709" y="1322555"/>
                  </a:lnTo>
                  <a:lnTo>
                    <a:pt x="2508871" y="1321401"/>
                  </a:lnTo>
                  <a:lnTo>
                    <a:pt x="2507263" y="1320015"/>
                  </a:lnTo>
                  <a:lnTo>
                    <a:pt x="2504278" y="1316784"/>
                  </a:lnTo>
                  <a:lnTo>
                    <a:pt x="2501292" y="1313091"/>
                  </a:lnTo>
                  <a:lnTo>
                    <a:pt x="2499225" y="1309211"/>
                  </a:lnTo>
                  <a:lnTo>
                    <a:pt x="2497617" y="1305078"/>
                  </a:lnTo>
                  <a:lnTo>
                    <a:pt x="2496468" y="1300942"/>
                  </a:lnTo>
                  <a:lnTo>
                    <a:pt x="2495779" y="1296568"/>
                  </a:lnTo>
                  <a:lnTo>
                    <a:pt x="2495550" y="1292423"/>
                  </a:lnTo>
                  <a:lnTo>
                    <a:pt x="2495550" y="1292422"/>
                  </a:lnTo>
                  <a:lnTo>
                    <a:pt x="2496009" y="1288047"/>
                  </a:lnTo>
                  <a:lnTo>
                    <a:pt x="2496698" y="1283903"/>
                  </a:lnTo>
                  <a:lnTo>
                    <a:pt x="2498076" y="1280218"/>
                  </a:lnTo>
                  <a:lnTo>
                    <a:pt x="2499914" y="1276535"/>
                  </a:lnTo>
                  <a:lnTo>
                    <a:pt x="2501292" y="1274922"/>
                  </a:lnTo>
                  <a:lnTo>
                    <a:pt x="2502440" y="1273311"/>
                  </a:lnTo>
                  <a:lnTo>
                    <a:pt x="2504048" y="1271699"/>
                  </a:lnTo>
                  <a:lnTo>
                    <a:pt x="2505196" y="1270317"/>
                  </a:lnTo>
                  <a:lnTo>
                    <a:pt x="2507034" y="1269396"/>
                  </a:lnTo>
                  <a:lnTo>
                    <a:pt x="2508871" y="1268014"/>
                  </a:lnTo>
                  <a:lnTo>
                    <a:pt x="2510709" y="1267093"/>
                  </a:lnTo>
                  <a:lnTo>
                    <a:pt x="2513005" y="1266403"/>
                  </a:lnTo>
                  <a:lnTo>
                    <a:pt x="2515073" y="1265482"/>
                  </a:lnTo>
                  <a:lnTo>
                    <a:pt x="2517369" y="1265252"/>
                  </a:lnTo>
                  <a:close/>
                  <a:moveTo>
                    <a:pt x="3251122" y="1262046"/>
                  </a:moveTo>
                  <a:lnTo>
                    <a:pt x="3253376" y="1262046"/>
                  </a:lnTo>
                  <a:lnTo>
                    <a:pt x="3255855" y="1262960"/>
                  </a:lnTo>
                  <a:lnTo>
                    <a:pt x="3257884" y="1263646"/>
                  </a:lnTo>
                  <a:lnTo>
                    <a:pt x="3259912" y="1265017"/>
                  </a:lnTo>
                  <a:lnTo>
                    <a:pt x="3261715" y="1266616"/>
                  </a:lnTo>
                  <a:lnTo>
                    <a:pt x="3263518" y="1268444"/>
                  </a:lnTo>
                  <a:lnTo>
                    <a:pt x="3265096" y="1270501"/>
                  </a:lnTo>
                  <a:lnTo>
                    <a:pt x="3266899" y="1273015"/>
                  </a:lnTo>
                  <a:lnTo>
                    <a:pt x="3268252" y="1275300"/>
                  </a:lnTo>
                  <a:lnTo>
                    <a:pt x="3269604" y="1278042"/>
                  </a:lnTo>
                  <a:lnTo>
                    <a:pt x="3270956" y="1280556"/>
                  </a:lnTo>
                  <a:lnTo>
                    <a:pt x="3272759" y="1285812"/>
                  </a:lnTo>
                  <a:lnTo>
                    <a:pt x="3273886" y="1291068"/>
                  </a:lnTo>
                  <a:lnTo>
                    <a:pt x="3274788" y="1295410"/>
                  </a:lnTo>
                  <a:lnTo>
                    <a:pt x="3275013" y="1299524"/>
                  </a:lnTo>
                  <a:lnTo>
                    <a:pt x="3275013" y="1303180"/>
                  </a:lnTo>
                  <a:lnTo>
                    <a:pt x="3274788" y="1306832"/>
                  </a:lnTo>
                  <a:lnTo>
                    <a:pt x="3274337" y="1310248"/>
                  </a:lnTo>
                  <a:lnTo>
                    <a:pt x="3273436" y="1313429"/>
                  </a:lnTo>
                  <a:lnTo>
                    <a:pt x="3272083" y="1316177"/>
                  </a:lnTo>
                  <a:lnTo>
                    <a:pt x="3270956" y="1318465"/>
                  </a:lnTo>
                  <a:lnTo>
                    <a:pt x="3269379" y="1320525"/>
                  </a:lnTo>
                  <a:lnTo>
                    <a:pt x="3267575" y="1322126"/>
                  </a:lnTo>
                  <a:lnTo>
                    <a:pt x="3265772" y="1323271"/>
                  </a:lnTo>
                  <a:lnTo>
                    <a:pt x="3263518" y="1323730"/>
                  </a:lnTo>
                  <a:lnTo>
                    <a:pt x="3261265" y="1323957"/>
                  </a:lnTo>
                  <a:lnTo>
                    <a:pt x="3259011" y="1323501"/>
                  </a:lnTo>
                  <a:lnTo>
                    <a:pt x="3256306" y="1322585"/>
                  </a:lnTo>
                  <a:lnTo>
                    <a:pt x="3254052" y="1320984"/>
                  </a:lnTo>
                  <a:lnTo>
                    <a:pt x="3252474" y="1319839"/>
                  </a:lnTo>
                  <a:lnTo>
                    <a:pt x="3250897" y="1318465"/>
                  </a:lnTo>
                  <a:lnTo>
                    <a:pt x="3248192" y="1315489"/>
                  </a:lnTo>
                  <a:lnTo>
                    <a:pt x="3245938" y="1311828"/>
                  </a:lnTo>
                  <a:lnTo>
                    <a:pt x="3243910" y="1307947"/>
                  </a:lnTo>
                  <a:lnTo>
                    <a:pt x="3242106" y="1303637"/>
                  </a:lnTo>
                  <a:lnTo>
                    <a:pt x="3240529" y="1299295"/>
                  </a:lnTo>
                  <a:lnTo>
                    <a:pt x="3239402" y="1294496"/>
                  </a:lnTo>
                  <a:lnTo>
                    <a:pt x="3238726" y="1290154"/>
                  </a:lnTo>
                  <a:lnTo>
                    <a:pt x="3238500" y="1285355"/>
                  </a:lnTo>
                  <a:lnTo>
                    <a:pt x="3238500" y="1280785"/>
                  </a:lnTo>
                  <a:lnTo>
                    <a:pt x="3238951" y="1276671"/>
                  </a:lnTo>
                  <a:lnTo>
                    <a:pt x="3239853" y="1272786"/>
                  </a:lnTo>
                  <a:lnTo>
                    <a:pt x="3240754" y="1271187"/>
                  </a:lnTo>
                  <a:lnTo>
                    <a:pt x="3241430" y="1269358"/>
                  </a:lnTo>
                  <a:lnTo>
                    <a:pt x="3242332" y="1267759"/>
                  </a:lnTo>
                  <a:lnTo>
                    <a:pt x="3243233" y="1266388"/>
                  </a:lnTo>
                  <a:lnTo>
                    <a:pt x="3244586" y="1265017"/>
                  </a:lnTo>
                  <a:lnTo>
                    <a:pt x="3245938" y="1263874"/>
                  </a:lnTo>
                  <a:lnTo>
                    <a:pt x="3247290" y="1262960"/>
                  </a:lnTo>
                  <a:lnTo>
                    <a:pt x="3248868" y="1262502"/>
                  </a:lnTo>
                  <a:lnTo>
                    <a:pt x="3251122" y="1262046"/>
                  </a:lnTo>
                  <a:close/>
                  <a:moveTo>
                    <a:pt x="1491570" y="1247791"/>
                  </a:moveTo>
                  <a:lnTo>
                    <a:pt x="1495425" y="1248461"/>
                  </a:lnTo>
                  <a:lnTo>
                    <a:pt x="1499054" y="1249355"/>
                  </a:lnTo>
                  <a:lnTo>
                    <a:pt x="1502455" y="1250473"/>
                  </a:lnTo>
                  <a:lnTo>
                    <a:pt x="1505404" y="1252038"/>
                  </a:lnTo>
                  <a:lnTo>
                    <a:pt x="1507898" y="1253826"/>
                  </a:lnTo>
                  <a:lnTo>
                    <a:pt x="1510393" y="1255838"/>
                  </a:lnTo>
                  <a:lnTo>
                    <a:pt x="1512434" y="1257850"/>
                  </a:lnTo>
                  <a:lnTo>
                    <a:pt x="1514248" y="1260532"/>
                  </a:lnTo>
                  <a:lnTo>
                    <a:pt x="1515836" y="1262768"/>
                  </a:lnTo>
                  <a:lnTo>
                    <a:pt x="1516743" y="1265674"/>
                  </a:lnTo>
                  <a:lnTo>
                    <a:pt x="1517877" y="1268133"/>
                  </a:lnTo>
                  <a:lnTo>
                    <a:pt x="1518557" y="1271039"/>
                  </a:lnTo>
                  <a:lnTo>
                    <a:pt x="1519011" y="1273721"/>
                  </a:lnTo>
                  <a:lnTo>
                    <a:pt x="1519238" y="1276404"/>
                  </a:lnTo>
                  <a:lnTo>
                    <a:pt x="1519238" y="1279086"/>
                  </a:lnTo>
                  <a:lnTo>
                    <a:pt x="1519011" y="1281321"/>
                  </a:lnTo>
                  <a:lnTo>
                    <a:pt x="1518331" y="1284004"/>
                  </a:lnTo>
                  <a:lnTo>
                    <a:pt x="1517877" y="1286239"/>
                  </a:lnTo>
                  <a:lnTo>
                    <a:pt x="1517197" y="1288474"/>
                  </a:lnTo>
                  <a:lnTo>
                    <a:pt x="1516063" y="1290710"/>
                  </a:lnTo>
                  <a:lnTo>
                    <a:pt x="1514929" y="1292722"/>
                  </a:lnTo>
                  <a:lnTo>
                    <a:pt x="1514022" y="1294510"/>
                  </a:lnTo>
                  <a:lnTo>
                    <a:pt x="1512661" y="1296298"/>
                  </a:lnTo>
                  <a:lnTo>
                    <a:pt x="1511073" y="1298087"/>
                  </a:lnTo>
                  <a:lnTo>
                    <a:pt x="1507898" y="1300993"/>
                  </a:lnTo>
                  <a:lnTo>
                    <a:pt x="1504497" y="1303451"/>
                  </a:lnTo>
                  <a:lnTo>
                    <a:pt x="1500641" y="1305458"/>
                  </a:lnTo>
                  <a:lnTo>
                    <a:pt x="1496786" y="1306802"/>
                  </a:lnTo>
                  <a:lnTo>
                    <a:pt x="1492477" y="1307896"/>
                  </a:lnTo>
                  <a:lnTo>
                    <a:pt x="1488395" y="1308102"/>
                  </a:lnTo>
                  <a:lnTo>
                    <a:pt x="1484086" y="1307896"/>
                  </a:lnTo>
                  <a:lnTo>
                    <a:pt x="1482045" y="1307227"/>
                  </a:lnTo>
                  <a:lnTo>
                    <a:pt x="1480003" y="1306802"/>
                  </a:lnTo>
                  <a:lnTo>
                    <a:pt x="1478189" y="1306348"/>
                  </a:lnTo>
                  <a:lnTo>
                    <a:pt x="1476148" y="1305231"/>
                  </a:lnTo>
                  <a:lnTo>
                    <a:pt x="1474334" y="1304345"/>
                  </a:lnTo>
                  <a:lnTo>
                    <a:pt x="1472519" y="1303228"/>
                  </a:lnTo>
                  <a:lnTo>
                    <a:pt x="1470705" y="1301887"/>
                  </a:lnTo>
                  <a:lnTo>
                    <a:pt x="1469118" y="1300322"/>
                  </a:lnTo>
                  <a:lnTo>
                    <a:pt x="1467303" y="1298534"/>
                  </a:lnTo>
                  <a:lnTo>
                    <a:pt x="1465943" y="1296746"/>
                  </a:lnTo>
                  <a:lnTo>
                    <a:pt x="1464582" y="1294957"/>
                  </a:lnTo>
                  <a:lnTo>
                    <a:pt x="1463448" y="1293169"/>
                  </a:lnTo>
                  <a:lnTo>
                    <a:pt x="1462087" y="1289592"/>
                  </a:lnTo>
                  <a:lnTo>
                    <a:pt x="1460953" y="1285792"/>
                  </a:lnTo>
                  <a:lnTo>
                    <a:pt x="1460500" y="1281545"/>
                  </a:lnTo>
                  <a:lnTo>
                    <a:pt x="1460500" y="1277745"/>
                  </a:lnTo>
                  <a:lnTo>
                    <a:pt x="1460953" y="1273721"/>
                  </a:lnTo>
                  <a:lnTo>
                    <a:pt x="1462087" y="1269697"/>
                  </a:lnTo>
                  <a:lnTo>
                    <a:pt x="1463221" y="1265897"/>
                  </a:lnTo>
                  <a:lnTo>
                    <a:pt x="1465489" y="1262321"/>
                  </a:lnTo>
                  <a:lnTo>
                    <a:pt x="1467757" y="1258968"/>
                  </a:lnTo>
                  <a:lnTo>
                    <a:pt x="1470705" y="1256062"/>
                  </a:lnTo>
                  <a:lnTo>
                    <a:pt x="1474107" y="1253603"/>
                  </a:lnTo>
                  <a:lnTo>
                    <a:pt x="1477962" y="1251144"/>
                  </a:lnTo>
                  <a:lnTo>
                    <a:pt x="1479777" y="1250473"/>
                  </a:lnTo>
                  <a:lnTo>
                    <a:pt x="1481818" y="1249579"/>
                  </a:lnTo>
                  <a:lnTo>
                    <a:pt x="1484086" y="1248909"/>
                  </a:lnTo>
                  <a:lnTo>
                    <a:pt x="1486580" y="1248461"/>
                  </a:lnTo>
                  <a:lnTo>
                    <a:pt x="1488848" y="1248014"/>
                  </a:lnTo>
                  <a:lnTo>
                    <a:pt x="1491570" y="1247791"/>
                  </a:lnTo>
                  <a:close/>
                  <a:moveTo>
                    <a:pt x="1683088" y="1247789"/>
                  </a:moveTo>
                  <a:lnTo>
                    <a:pt x="1687155" y="1248020"/>
                  </a:lnTo>
                  <a:lnTo>
                    <a:pt x="1691222" y="1248945"/>
                  </a:lnTo>
                  <a:lnTo>
                    <a:pt x="1694837" y="1250100"/>
                  </a:lnTo>
                  <a:lnTo>
                    <a:pt x="1698000" y="1251718"/>
                  </a:lnTo>
                  <a:lnTo>
                    <a:pt x="1700711" y="1253567"/>
                  </a:lnTo>
                  <a:lnTo>
                    <a:pt x="1703422" y="1255416"/>
                  </a:lnTo>
                  <a:lnTo>
                    <a:pt x="1705456" y="1257959"/>
                  </a:lnTo>
                  <a:lnTo>
                    <a:pt x="1707263" y="1260270"/>
                  </a:lnTo>
                  <a:lnTo>
                    <a:pt x="1708845" y="1263044"/>
                  </a:lnTo>
                  <a:lnTo>
                    <a:pt x="1710201" y="1265586"/>
                  </a:lnTo>
                  <a:lnTo>
                    <a:pt x="1711104" y="1268591"/>
                  </a:lnTo>
                  <a:lnTo>
                    <a:pt x="1712008" y="1271133"/>
                  </a:lnTo>
                  <a:lnTo>
                    <a:pt x="1712460" y="1273906"/>
                  </a:lnTo>
                  <a:lnTo>
                    <a:pt x="1712686" y="1276449"/>
                  </a:lnTo>
                  <a:lnTo>
                    <a:pt x="1712912" y="1279222"/>
                  </a:lnTo>
                  <a:lnTo>
                    <a:pt x="1712912" y="1279223"/>
                  </a:lnTo>
                  <a:lnTo>
                    <a:pt x="1712686" y="1281534"/>
                  </a:lnTo>
                  <a:lnTo>
                    <a:pt x="1712460" y="1284308"/>
                  </a:lnTo>
                  <a:lnTo>
                    <a:pt x="1712008" y="1286619"/>
                  </a:lnTo>
                  <a:lnTo>
                    <a:pt x="1711104" y="1289161"/>
                  </a:lnTo>
                  <a:lnTo>
                    <a:pt x="1710426" y="1291241"/>
                  </a:lnTo>
                  <a:lnTo>
                    <a:pt x="1709297" y="1293322"/>
                  </a:lnTo>
                  <a:lnTo>
                    <a:pt x="1708393" y="1295171"/>
                  </a:lnTo>
                  <a:lnTo>
                    <a:pt x="1707037" y="1297020"/>
                  </a:lnTo>
                  <a:lnTo>
                    <a:pt x="1705456" y="1298869"/>
                  </a:lnTo>
                  <a:lnTo>
                    <a:pt x="1704100" y="1300487"/>
                  </a:lnTo>
                  <a:lnTo>
                    <a:pt x="1702293" y="1302105"/>
                  </a:lnTo>
                  <a:lnTo>
                    <a:pt x="1698904" y="1304876"/>
                  </a:lnTo>
                  <a:lnTo>
                    <a:pt x="1695289" y="1306948"/>
                  </a:lnTo>
                  <a:lnTo>
                    <a:pt x="1691222" y="1308549"/>
                  </a:lnTo>
                  <a:lnTo>
                    <a:pt x="1686929" y="1309483"/>
                  </a:lnTo>
                  <a:lnTo>
                    <a:pt x="1682862" y="1309711"/>
                  </a:lnTo>
                  <a:lnTo>
                    <a:pt x="1678343" y="1309483"/>
                  </a:lnTo>
                  <a:lnTo>
                    <a:pt x="1676310" y="1309248"/>
                  </a:lnTo>
                  <a:lnTo>
                    <a:pt x="1674277" y="1308799"/>
                  </a:lnTo>
                  <a:lnTo>
                    <a:pt x="1672243" y="1308310"/>
                  </a:lnTo>
                  <a:lnTo>
                    <a:pt x="1669984" y="1307410"/>
                  </a:lnTo>
                  <a:lnTo>
                    <a:pt x="1667950" y="1306260"/>
                  </a:lnTo>
                  <a:lnTo>
                    <a:pt x="1666143" y="1305101"/>
                  </a:lnTo>
                  <a:lnTo>
                    <a:pt x="1664335" y="1303721"/>
                  </a:lnTo>
                  <a:lnTo>
                    <a:pt x="1662528" y="1302336"/>
                  </a:lnTo>
                  <a:lnTo>
                    <a:pt x="1660720" y="1300487"/>
                  </a:lnTo>
                  <a:lnTo>
                    <a:pt x="1659139" y="1298638"/>
                  </a:lnTo>
                  <a:lnTo>
                    <a:pt x="1657783" y="1296789"/>
                  </a:lnTo>
                  <a:lnTo>
                    <a:pt x="1656880" y="1295171"/>
                  </a:lnTo>
                  <a:lnTo>
                    <a:pt x="1655072" y="1291241"/>
                  </a:lnTo>
                  <a:lnTo>
                    <a:pt x="1653716" y="1287312"/>
                  </a:lnTo>
                  <a:lnTo>
                    <a:pt x="1652813" y="1283152"/>
                  </a:lnTo>
                  <a:lnTo>
                    <a:pt x="1652587" y="1278992"/>
                  </a:lnTo>
                  <a:lnTo>
                    <a:pt x="1652813" y="1275062"/>
                  </a:lnTo>
                  <a:lnTo>
                    <a:pt x="1653942" y="1270902"/>
                  </a:lnTo>
                  <a:lnTo>
                    <a:pt x="1655298" y="1266972"/>
                  </a:lnTo>
                  <a:lnTo>
                    <a:pt x="1657105" y="1263275"/>
                  </a:lnTo>
                  <a:lnTo>
                    <a:pt x="1659365" y="1259808"/>
                  </a:lnTo>
                  <a:lnTo>
                    <a:pt x="1662302" y="1256572"/>
                  </a:lnTo>
                  <a:lnTo>
                    <a:pt x="1665691" y="1253567"/>
                  </a:lnTo>
                  <a:lnTo>
                    <a:pt x="1667273" y="1252643"/>
                  </a:lnTo>
                  <a:lnTo>
                    <a:pt x="1669306" y="1251487"/>
                  </a:lnTo>
                  <a:lnTo>
                    <a:pt x="1671339" y="1250563"/>
                  </a:lnTo>
                  <a:lnTo>
                    <a:pt x="1673373" y="1249638"/>
                  </a:lnTo>
                  <a:lnTo>
                    <a:pt x="1675632" y="1248945"/>
                  </a:lnTo>
                  <a:lnTo>
                    <a:pt x="1678118" y="1248251"/>
                  </a:lnTo>
                  <a:lnTo>
                    <a:pt x="1680377" y="1248020"/>
                  </a:lnTo>
                  <a:lnTo>
                    <a:pt x="1683088" y="1247789"/>
                  </a:lnTo>
                  <a:close/>
                  <a:moveTo>
                    <a:pt x="3053269" y="1247758"/>
                  </a:moveTo>
                  <a:lnTo>
                    <a:pt x="3055962" y="1247981"/>
                  </a:lnTo>
                  <a:lnTo>
                    <a:pt x="3058431" y="1248875"/>
                  </a:lnTo>
                  <a:lnTo>
                    <a:pt x="3061124" y="1249545"/>
                  </a:lnTo>
                  <a:lnTo>
                    <a:pt x="3063368" y="1251110"/>
                  </a:lnTo>
                  <a:lnTo>
                    <a:pt x="3065612" y="1252674"/>
                  </a:lnTo>
                  <a:lnTo>
                    <a:pt x="3067632" y="1254462"/>
                  </a:lnTo>
                  <a:lnTo>
                    <a:pt x="3069652" y="1256473"/>
                  </a:lnTo>
                  <a:lnTo>
                    <a:pt x="3071223" y="1258932"/>
                  </a:lnTo>
                  <a:lnTo>
                    <a:pt x="3073018" y="1261167"/>
                  </a:lnTo>
                  <a:lnTo>
                    <a:pt x="3074364" y="1263848"/>
                  </a:lnTo>
                  <a:lnTo>
                    <a:pt x="3075486" y="1266307"/>
                  </a:lnTo>
                  <a:lnTo>
                    <a:pt x="3076608" y="1268989"/>
                  </a:lnTo>
                  <a:lnTo>
                    <a:pt x="3077731" y="1271447"/>
                  </a:lnTo>
                  <a:lnTo>
                    <a:pt x="3078404" y="1274129"/>
                  </a:lnTo>
                  <a:lnTo>
                    <a:pt x="3078853" y="1276587"/>
                  </a:lnTo>
                  <a:lnTo>
                    <a:pt x="3079526" y="1280834"/>
                  </a:lnTo>
                  <a:lnTo>
                    <a:pt x="3079750" y="1284857"/>
                  </a:lnTo>
                  <a:lnTo>
                    <a:pt x="3079526" y="1288433"/>
                  </a:lnTo>
                  <a:lnTo>
                    <a:pt x="3078853" y="1292009"/>
                  </a:lnTo>
                  <a:lnTo>
                    <a:pt x="3077955" y="1295361"/>
                  </a:lnTo>
                  <a:lnTo>
                    <a:pt x="3076833" y="1298266"/>
                  </a:lnTo>
                  <a:lnTo>
                    <a:pt x="3075262" y="1300948"/>
                  </a:lnTo>
                  <a:lnTo>
                    <a:pt x="3073467" y="1303184"/>
                  </a:lnTo>
                  <a:lnTo>
                    <a:pt x="3071671" y="1304969"/>
                  </a:lnTo>
                  <a:lnTo>
                    <a:pt x="3069427" y="1306533"/>
                  </a:lnTo>
                  <a:lnTo>
                    <a:pt x="3066959" y="1307639"/>
                  </a:lnTo>
                  <a:lnTo>
                    <a:pt x="3064490" y="1308070"/>
                  </a:lnTo>
                  <a:lnTo>
                    <a:pt x="3061797" y="1308070"/>
                  </a:lnTo>
                  <a:lnTo>
                    <a:pt x="3059104" y="1307867"/>
                  </a:lnTo>
                  <a:lnTo>
                    <a:pt x="3056187" y="1306758"/>
                  </a:lnTo>
                  <a:lnTo>
                    <a:pt x="3053269" y="1305192"/>
                  </a:lnTo>
                  <a:lnTo>
                    <a:pt x="3051474" y="1303853"/>
                  </a:lnTo>
                  <a:lnTo>
                    <a:pt x="3049903" y="1302737"/>
                  </a:lnTo>
                  <a:lnTo>
                    <a:pt x="3046986" y="1299608"/>
                  </a:lnTo>
                  <a:lnTo>
                    <a:pt x="3044293" y="1296031"/>
                  </a:lnTo>
                  <a:lnTo>
                    <a:pt x="3042049" y="1292009"/>
                  </a:lnTo>
                  <a:lnTo>
                    <a:pt x="3040253" y="1287986"/>
                  </a:lnTo>
                  <a:lnTo>
                    <a:pt x="3038683" y="1283516"/>
                  </a:lnTo>
                  <a:lnTo>
                    <a:pt x="3037560" y="1279046"/>
                  </a:lnTo>
                  <a:lnTo>
                    <a:pt x="3037112" y="1274353"/>
                  </a:lnTo>
                  <a:lnTo>
                    <a:pt x="3036887" y="1269883"/>
                  </a:lnTo>
                  <a:lnTo>
                    <a:pt x="3037336" y="1265637"/>
                  </a:lnTo>
                  <a:lnTo>
                    <a:pt x="3038009" y="1261837"/>
                  </a:lnTo>
                  <a:lnTo>
                    <a:pt x="3038683" y="1259603"/>
                  </a:lnTo>
                  <a:lnTo>
                    <a:pt x="3039356" y="1257815"/>
                  </a:lnTo>
                  <a:lnTo>
                    <a:pt x="3040478" y="1256027"/>
                  </a:lnTo>
                  <a:lnTo>
                    <a:pt x="3041376" y="1254462"/>
                  </a:lnTo>
                  <a:lnTo>
                    <a:pt x="3042498" y="1252898"/>
                  </a:lnTo>
                  <a:lnTo>
                    <a:pt x="3043844" y="1251780"/>
                  </a:lnTo>
                  <a:lnTo>
                    <a:pt x="3045415" y="1250662"/>
                  </a:lnTo>
                  <a:lnTo>
                    <a:pt x="3046986" y="1249545"/>
                  </a:lnTo>
                  <a:lnTo>
                    <a:pt x="3048781" y="1248651"/>
                  </a:lnTo>
                  <a:lnTo>
                    <a:pt x="3050576" y="1247981"/>
                  </a:lnTo>
                  <a:lnTo>
                    <a:pt x="3053269" y="1247758"/>
                  </a:lnTo>
                  <a:close/>
                  <a:moveTo>
                    <a:pt x="3563194" y="1247720"/>
                  </a:moveTo>
                  <a:lnTo>
                    <a:pt x="3564078" y="1247720"/>
                  </a:lnTo>
                  <a:lnTo>
                    <a:pt x="3565183" y="1248174"/>
                  </a:lnTo>
                  <a:lnTo>
                    <a:pt x="3565846" y="1248854"/>
                  </a:lnTo>
                  <a:lnTo>
                    <a:pt x="3566952" y="1250215"/>
                  </a:lnTo>
                  <a:lnTo>
                    <a:pt x="3567615" y="1251802"/>
                  </a:lnTo>
                  <a:lnTo>
                    <a:pt x="3569383" y="1255431"/>
                  </a:lnTo>
                  <a:lnTo>
                    <a:pt x="3571152" y="1259967"/>
                  </a:lnTo>
                  <a:lnTo>
                    <a:pt x="3572699" y="1265184"/>
                  </a:lnTo>
                  <a:lnTo>
                    <a:pt x="3574246" y="1270400"/>
                  </a:lnTo>
                  <a:lnTo>
                    <a:pt x="3575352" y="1275617"/>
                  </a:lnTo>
                  <a:lnTo>
                    <a:pt x="3576678" y="1282648"/>
                  </a:lnTo>
                  <a:lnTo>
                    <a:pt x="3577562" y="1289452"/>
                  </a:lnTo>
                  <a:lnTo>
                    <a:pt x="3578004" y="1295349"/>
                  </a:lnTo>
                  <a:lnTo>
                    <a:pt x="3578225" y="1300566"/>
                  </a:lnTo>
                  <a:lnTo>
                    <a:pt x="3578004" y="1304875"/>
                  </a:lnTo>
                  <a:lnTo>
                    <a:pt x="3577783" y="1306462"/>
                  </a:lnTo>
                  <a:lnTo>
                    <a:pt x="3577341" y="1307820"/>
                  </a:lnTo>
                  <a:lnTo>
                    <a:pt x="3576678" y="1308729"/>
                  </a:lnTo>
                  <a:lnTo>
                    <a:pt x="3576236" y="1309181"/>
                  </a:lnTo>
                  <a:lnTo>
                    <a:pt x="3575573" y="1309635"/>
                  </a:lnTo>
                  <a:lnTo>
                    <a:pt x="3574688" y="1309635"/>
                  </a:lnTo>
                  <a:lnTo>
                    <a:pt x="3574246" y="1308954"/>
                  </a:lnTo>
                  <a:lnTo>
                    <a:pt x="3573583" y="1308502"/>
                  </a:lnTo>
                  <a:lnTo>
                    <a:pt x="3572257" y="1306462"/>
                  </a:lnTo>
                  <a:lnTo>
                    <a:pt x="3570710" y="1303514"/>
                  </a:lnTo>
                  <a:lnTo>
                    <a:pt x="3569162" y="1299885"/>
                  </a:lnTo>
                  <a:lnTo>
                    <a:pt x="3567836" y="1295803"/>
                  </a:lnTo>
                  <a:lnTo>
                    <a:pt x="3566289" y="1291267"/>
                  </a:lnTo>
                  <a:lnTo>
                    <a:pt x="3565183" y="1286277"/>
                  </a:lnTo>
                  <a:lnTo>
                    <a:pt x="3563857" y="1281287"/>
                  </a:lnTo>
                  <a:lnTo>
                    <a:pt x="3562752" y="1276071"/>
                  </a:lnTo>
                  <a:lnTo>
                    <a:pt x="3562089" y="1270854"/>
                  </a:lnTo>
                  <a:lnTo>
                    <a:pt x="3561204" y="1265864"/>
                  </a:lnTo>
                  <a:lnTo>
                    <a:pt x="3560983" y="1261329"/>
                  </a:lnTo>
                  <a:lnTo>
                    <a:pt x="3560762" y="1257019"/>
                  </a:lnTo>
                  <a:lnTo>
                    <a:pt x="3560983" y="1253390"/>
                  </a:lnTo>
                  <a:lnTo>
                    <a:pt x="3561425" y="1250215"/>
                  </a:lnTo>
                  <a:lnTo>
                    <a:pt x="3562089" y="1248854"/>
                  </a:lnTo>
                  <a:lnTo>
                    <a:pt x="3562531" y="1247947"/>
                  </a:lnTo>
                  <a:lnTo>
                    <a:pt x="3563194" y="1247720"/>
                  </a:lnTo>
                  <a:close/>
                  <a:moveTo>
                    <a:pt x="2679927" y="1246172"/>
                  </a:moveTo>
                  <a:lnTo>
                    <a:pt x="2683329" y="1246172"/>
                  </a:lnTo>
                  <a:lnTo>
                    <a:pt x="2686731" y="1246622"/>
                  </a:lnTo>
                  <a:lnTo>
                    <a:pt x="2689679" y="1247523"/>
                  </a:lnTo>
                  <a:lnTo>
                    <a:pt x="2692400" y="1248424"/>
                  </a:lnTo>
                  <a:lnTo>
                    <a:pt x="2695348" y="1250000"/>
                  </a:lnTo>
                  <a:lnTo>
                    <a:pt x="2697616" y="1251576"/>
                  </a:lnTo>
                  <a:lnTo>
                    <a:pt x="2700111" y="1253602"/>
                  </a:lnTo>
                  <a:lnTo>
                    <a:pt x="2702152" y="1255629"/>
                  </a:lnTo>
                  <a:lnTo>
                    <a:pt x="2703966" y="1258106"/>
                  </a:lnTo>
                  <a:lnTo>
                    <a:pt x="2705554" y="1260357"/>
                  </a:lnTo>
                  <a:lnTo>
                    <a:pt x="2707141" y="1263059"/>
                  </a:lnTo>
                  <a:lnTo>
                    <a:pt x="2708275" y="1265536"/>
                  </a:lnTo>
                  <a:lnTo>
                    <a:pt x="2709409" y="1268463"/>
                  </a:lnTo>
                  <a:lnTo>
                    <a:pt x="2710316" y="1270940"/>
                  </a:lnTo>
                  <a:lnTo>
                    <a:pt x="2710770" y="1273642"/>
                  </a:lnTo>
                  <a:lnTo>
                    <a:pt x="2711223" y="1276119"/>
                  </a:lnTo>
                  <a:lnTo>
                    <a:pt x="2711450" y="1280622"/>
                  </a:lnTo>
                  <a:lnTo>
                    <a:pt x="2711223" y="1284675"/>
                  </a:lnTo>
                  <a:lnTo>
                    <a:pt x="2710543" y="1288728"/>
                  </a:lnTo>
                  <a:lnTo>
                    <a:pt x="2709409" y="1292105"/>
                  </a:lnTo>
                  <a:lnTo>
                    <a:pt x="2707822" y="1295483"/>
                  </a:lnTo>
                  <a:lnTo>
                    <a:pt x="2706007" y="1298185"/>
                  </a:lnTo>
                  <a:lnTo>
                    <a:pt x="2703740" y="1300886"/>
                  </a:lnTo>
                  <a:lnTo>
                    <a:pt x="2701018" y="1302913"/>
                  </a:lnTo>
                  <a:lnTo>
                    <a:pt x="2698297" y="1304487"/>
                  </a:lnTo>
                  <a:lnTo>
                    <a:pt x="2695348" y="1305835"/>
                  </a:lnTo>
                  <a:lnTo>
                    <a:pt x="2692173" y="1306512"/>
                  </a:lnTo>
                  <a:lnTo>
                    <a:pt x="2688772" y="1306512"/>
                  </a:lnTo>
                  <a:lnTo>
                    <a:pt x="2685370" y="1306286"/>
                  </a:lnTo>
                  <a:lnTo>
                    <a:pt x="2681968" y="1305162"/>
                  </a:lnTo>
                  <a:lnTo>
                    <a:pt x="2678566" y="1303813"/>
                  </a:lnTo>
                  <a:lnTo>
                    <a:pt x="2674938" y="1301562"/>
                  </a:lnTo>
                  <a:lnTo>
                    <a:pt x="2673123" y="1300436"/>
                  </a:lnTo>
                  <a:lnTo>
                    <a:pt x="2671536" y="1298860"/>
                  </a:lnTo>
                  <a:lnTo>
                    <a:pt x="2668361" y="1295483"/>
                  </a:lnTo>
                  <a:lnTo>
                    <a:pt x="2666093" y="1291430"/>
                  </a:lnTo>
                  <a:lnTo>
                    <a:pt x="2664052" y="1287602"/>
                  </a:lnTo>
                  <a:lnTo>
                    <a:pt x="2662465" y="1283549"/>
                  </a:lnTo>
                  <a:lnTo>
                    <a:pt x="2661331" y="1279046"/>
                  </a:lnTo>
                  <a:lnTo>
                    <a:pt x="2660877" y="1274768"/>
                  </a:lnTo>
                  <a:lnTo>
                    <a:pt x="2660650" y="1270265"/>
                  </a:lnTo>
                  <a:lnTo>
                    <a:pt x="2660650" y="1270264"/>
                  </a:lnTo>
                  <a:lnTo>
                    <a:pt x="2661104" y="1266211"/>
                  </a:lnTo>
                  <a:lnTo>
                    <a:pt x="2662238" y="1262158"/>
                  </a:lnTo>
                  <a:lnTo>
                    <a:pt x="2662918" y="1260132"/>
                  </a:lnTo>
                  <a:lnTo>
                    <a:pt x="2663825" y="1258331"/>
                  </a:lnTo>
                  <a:lnTo>
                    <a:pt x="2664732" y="1256529"/>
                  </a:lnTo>
                  <a:lnTo>
                    <a:pt x="2665866" y="1254954"/>
                  </a:lnTo>
                  <a:lnTo>
                    <a:pt x="2667227" y="1253377"/>
                  </a:lnTo>
                  <a:lnTo>
                    <a:pt x="2668361" y="1251801"/>
                  </a:lnTo>
                  <a:lnTo>
                    <a:pt x="2669948" y="1250450"/>
                  </a:lnTo>
                  <a:lnTo>
                    <a:pt x="2671763" y="1249549"/>
                  </a:lnTo>
                  <a:lnTo>
                    <a:pt x="2673577" y="1248424"/>
                  </a:lnTo>
                  <a:lnTo>
                    <a:pt x="2675391" y="1247523"/>
                  </a:lnTo>
                  <a:lnTo>
                    <a:pt x="2677659" y="1246847"/>
                  </a:lnTo>
                  <a:lnTo>
                    <a:pt x="2679927" y="1246172"/>
                  </a:lnTo>
                  <a:close/>
                  <a:moveTo>
                    <a:pt x="1874393" y="1244611"/>
                  </a:moveTo>
                  <a:lnTo>
                    <a:pt x="1878444" y="1244841"/>
                  </a:lnTo>
                  <a:lnTo>
                    <a:pt x="1882270" y="1245762"/>
                  </a:lnTo>
                  <a:lnTo>
                    <a:pt x="1885645" y="1246684"/>
                  </a:lnTo>
                  <a:lnTo>
                    <a:pt x="1888571" y="1248295"/>
                  </a:lnTo>
                  <a:lnTo>
                    <a:pt x="1891497" y="1249907"/>
                  </a:lnTo>
                  <a:lnTo>
                    <a:pt x="1894197" y="1251749"/>
                  </a:lnTo>
                  <a:lnTo>
                    <a:pt x="1896448" y="1254282"/>
                  </a:lnTo>
                  <a:lnTo>
                    <a:pt x="1898248" y="1256585"/>
                  </a:lnTo>
                  <a:lnTo>
                    <a:pt x="1900049" y="1258888"/>
                  </a:lnTo>
                  <a:lnTo>
                    <a:pt x="1901399" y="1261651"/>
                  </a:lnTo>
                  <a:lnTo>
                    <a:pt x="1902749" y="1264184"/>
                  </a:lnTo>
                  <a:lnTo>
                    <a:pt x="1903649" y="1267177"/>
                  </a:lnTo>
                  <a:lnTo>
                    <a:pt x="1904100" y="1269940"/>
                  </a:lnTo>
                  <a:lnTo>
                    <a:pt x="1904775" y="1272473"/>
                  </a:lnTo>
                  <a:lnTo>
                    <a:pt x="1905000" y="1275467"/>
                  </a:lnTo>
                  <a:lnTo>
                    <a:pt x="1905000" y="1277770"/>
                  </a:lnTo>
                  <a:lnTo>
                    <a:pt x="1904775" y="1280533"/>
                  </a:lnTo>
                  <a:lnTo>
                    <a:pt x="1904100" y="1282835"/>
                  </a:lnTo>
                  <a:lnTo>
                    <a:pt x="1903649" y="1285139"/>
                  </a:lnTo>
                  <a:lnTo>
                    <a:pt x="1902974" y="1287441"/>
                  </a:lnTo>
                  <a:lnTo>
                    <a:pt x="1902074" y="1289514"/>
                  </a:lnTo>
                  <a:lnTo>
                    <a:pt x="1901174" y="1291586"/>
                  </a:lnTo>
                  <a:lnTo>
                    <a:pt x="1899824" y="1293428"/>
                  </a:lnTo>
                  <a:lnTo>
                    <a:pt x="1898473" y="1295040"/>
                  </a:lnTo>
                  <a:lnTo>
                    <a:pt x="1897123" y="1296882"/>
                  </a:lnTo>
                  <a:lnTo>
                    <a:pt x="1895548" y="1298494"/>
                  </a:lnTo>
                  <a:lnTo>
                    <a:pt x="1892622" y="1301257"/>
                  </a:lnTo>
                  <a:lnTo>
                    <a:pt x="1889021" y="1303329"/>
                  </a:lnTo>
                  <a:lnTo>
                    <a:pt x="1884970" y="1304938"/>
                  </a:lnTo>
                  <a:lnTo>
                    <a:pt x="1880919" y="1305856"/>
                  </a:lnTo>
                  <a:lnTo>
                    <a:pt x="1876643" y="1306547"/>
                  </a:lnTo>
                  <a:lnTo>
                    <a:pt x="1872593" y="1306547"/>
                  </a:lnTo>
                  <a:lnTo>
                    <a:pt x="1870567" y="1306083"/>
                  </a:lnTo>
                  <a:lnTo>
                    <a:pt x="1868542" y="1305630"/>
                  </a:lnTo>
                  <a:lnTo>
                    <a:pt x="1866291" y="1305162"/>
                  </a:lnTo>
                  <a:lnTo>
                    <a:pt x="1864266" y="1304246"/>
                  </a:lnTo>
                  <a:lnTo>
                    <a:pt x="1862465" y="1303329"/>
                  </a:lnTo>
                  <a:lnTo>
                    <a:pt x="1860440" y="1302178"/>
                  </a:lnTo>
                  <a:lnTo>
                    <a:pt x="1858639" y="1300797"/>
                  </a:lnTo>
                  <a:lnTo>
                    <a:pt x="1856839" y="1299645"/>
                  </a:lnTo>
                  <a:lnTo>
                    <a:pt x="1855039" y="1297803"/>
                  </a:lnTo>
                  <a:lnTo>
                    <a:pt x="1853463" y="1295961"/>
                  </a:lnTo>
                  <a:lnTo>
                    <a:pt x="1850763" y="1292507"/>
                  </a:lnTo>
                  <a:lnTo>
                    <a:pt x="1848962" y="1288592"/>
                  </a:lnTo>
                  <a:lnTo>
                    <a:pt x="1847387" y="1284678"/>
                  </a:lnTo>
                  <a:lnTo>
                    <a:pt x="1846712" y="1280763"/>
                  </a:lnTo>
                  <a:lnTo>
                    <a:pt x="1846262" y="1276388"/>
                  </a:lnTo>
                  <a:lnTo>
                    <a:pt x="1846487" y="1272473"/>
                  </a:lnTo>
                  <a:lnTo>
                    <a:pt x="1846937" y="1268329"/>
                  </a:lnTo>
                  <a:lnTo>
                    <a:pt x="1848287" y="1264184"/>
                  </a:lnTo>
                  <a:lnTo>
                    <a:pt x="1849863" y="1260499"/>
                  </a:lnTo>
                  <a:lnTo>
                    <a:pt x="1851888" y="1257045"/>
                  </a:lnTo>
                  <a:lnTo>
                    <a:pt x="1854814" y="1254052"/>
                  </a:lnTo>
                  <a:lnTo>
                    <a:pt x="1857514" y="1251059"/>
                  </a:lnTo>
                  <a:lnTo>
                    <a:pt x="1859315" y="1249907"/>
                  </a:lnTo>
                  <a:lnTo>
                    <a:pt x="1861115" y="1248755"/>
                  </a:lnTo>
                  <a:lnTo>
                    <a:pt x="1863366" y="1247604"/>
                  </a:lnTo>
                  <a:lnTo>
                    <a:pt x="1865391" y="1246684"/>
                  </a:lnTo>
                  <a:lnTo>
                    <a:pt x="1867416" y="1245993"/>
                  </a:lnTo>
                  <a:lnTo>
                    <a:pt x="1869667" y="1245532"/>
                  </a:lnTo>
                  <a:lnTo>
                    <a:pt x="1872142" y="1244841"/>
                  </a:lnTo>
                  <a:lnTo>
                    <a:pt x="1874393" y="1244611"/>
                  </a:lnTo>
                  <a:close/>
                  <a:moveTo>
                    <a:pt x="1304803" y="1241440"/>
                  </a:moveTo>
                  <a:lnTo>
                    <a:pt x="1307044" y="1241440"/>
                  </a:lnTo>
                  <a:lnTo>
                    <a:pt x="1310629" y="1242130"/>
                  </a:lnTo>
                  <a:lnTo>
                    <a:pt x="1313989" y="1242821"/>
                  </a:lnTo>
                  <a:lnTo>
                    <a:pt x="1317126" y="1244203"/>
                  </a:lnTo>
                  <a:lnTo>
                    <a:pt x="1320038" y="1245815"/>
                  </a:lnTo>
                  <a:lnTo>
                    <a:pt x="1322279" y="1247887"/>
                  </a:lnTo>
                  <a:lnTo>
                    <a:pt x="1324519" y="1249960"/>
                  </a:lnTo>
                  <a:lnTo>
                    <a:pt x="1326312" y="1252263"/>
                  </a:lnTo>
                  <a:lnTo>
                    <a:pt x="1327880" y="1254796"/>
                  </a:lnTo>
                  <a:lnTo>
                    <a:pt x="1329224" y="1257559"/>
                  </a:lnTo>
                  <a:lnTo>
                    <a:pt x="1330344" y="1260092"/>
                  </a:lnTo>
                  <a:lnTo>
                    <a:pt x="1331017" y="1262855"/>
                  </a:lnTo>
                  <a:lnTo>
                    <a:pt x="1331465" y="1265619"/>
                  </a:lnTo>
                  <a:lnTo>
                    <a:pt x="1331913" y="1268612"/>
                  </a:lnTo>
                  <a:lnTo>
                    <a:pt x="1331913" y="1271145"/>
                  </a:lnTo>
                  <a:lnTo>
                    <a:pt x="1331913" y="1273908"/>
                  </a:lnTo>
                  <a:lnTo>
                    <a:pt x="1331913" y="1273909"/>
                  </a:lnTo>
                  <a:lnTo>
                    <a:pt x="1331241" y="1276442"/>
                  </a:lnTo>
                  <a:lnTo>
                    <a:pt x="1330793" y="1278975"/>
                  </a:lnTo>
                  <a:lnTo>
                    <a:pt x="1330344" y="1281277"/>
                  </a:lnTo>
                  <a:lnTo>
                    <a:pt x="1329224" y="1283810"/>
                  </a:lnTo>
                  <a:lnTo>
                    <a:pt x="1328552" y="1285883"/>
                  </a:lnTo>
                  <a:lnTo>
                    <a:pt x="1327208" y="1287956"/>
                  </a:lnTo>
                  <a:lnTo>
                    <a:pt x="1326088" y="1289798"/>
                  </a:lnTo>
                  <a:lnTo>
                    <a:pt x="1324743" y="1291640"/>
                  </a:lnTo>
                  <a:lnTo>
                    <a:pt x="1323399" y="1293252"/>
                  </a:lnTo>
                  <a:lnTo>
                    <a:pt x="1320262" y="1296475"/>
                  </a:lnTo>
                  <a:lnTo>
                    <a:pt x="1316902" y="1298778"/>
                  </a:lnTo>
                  <a:lnTo>
                    <a:pt x="1313317" y="1300851"/>
                  </a:lnTo>
                  <a:lnTo>
                    <a:pt x="1309284" y="1302233"/>
                  </a:lnTo>
                  <a:lnTo>
                    <a:pt x="1305251" y="1303154"/>
                  </a:lnTo>
                  <a:lnTo>
                    <a:pt x="1301443" y="1303383"/>
                  </a:lnTo>
                  <a:lnTo>
                    <a:pt x="1297410" y="1303154"/>
                  </a:lnTo>
                  <a:lnTo>
                    <a:pt x="1295394" y="1302463"/>
                  </a:lnTo>
                  <a:lnTo>
                    <a:pt x="1293601" y="1302002"/>
                  </a:lnTo>
                  <a:lnTo>
                    <a:pt x="1291809" y="1301311"/>
                  </a:lnTo>
                  <a:lnTo>
                    <a:pt x="1290016" y="1300160"/>
                  </a:lnTo>
                  <a:lnTo>
                    <a:pt x="1288224" y="1299009"/>
                  </a:lnTo>
                  <a:lnTo>
                    <a:pt x="1286432" y="1298088"/>
                  </a:lnTo>
                  <a:lnTo>
                    <a:pt x="1284863" y="1296475"/>
                  </a:lnTo>
                  <a:lnTo>
                    <a:pt x="1283295" y="1294864"/>
                  </a:lnTo>
                  <a:lnTo>
                    <a:pt x="1281951" y="1293021"/>
                  </a:lnTo>
                  <a:lnTo>
                    <a:pt x="1280831" y="1291179"/>
                  </a:lnTo>
                  <a:lnTo>
                    <a:pt x="1278590" y="1287495"/>
                  </a:lnTo>
                  <a:lnTo>
                    <a:pt x="1277470" y="1283810"/>
                  </a:lnTo>
                  <a:lnTo>
                    <a:pt x="1276574" y="1279435"/>
                  </a:lnTo>
                  <a:lnTo>
                    <a:pt x="1276350" y="1275520"/>
                  </a:lnTo>
                  <a:lnTo>
                    <a:pt x="1276350" y="1271145"/>
                  </a:lnTo>
                  <a:lnTo>
                    <a:pt x="1277022" y="1267230"/>
                  </a:lnTo>
                  <a:lnTo>
                    <a:pt x="1278142" y="1263316"/>
                  </a:lnTo>
                  <a:lnTo>
                    <a:pt x="1279934" y="1259402"/>
                  </a:lnTo>
                  <a:lnTo>
                    <a:pt x="1281727" y="1255486"/>
                  </a:lnTo>
                  <a:lnTo>
                    <a:pt x="1284415" y="1252493"/>
                  </a:lnTo>
                  <a:lnTo>
                    <a:pt x="1287104" y="1249269"/>
                  </a:lnTo>
                  <a:lnTo>
                    <a:pt x="1290241" y="1246736"/>
                  </a:lnTo>
                  <a:lnTo>
                    <a:pt x="1293825" y="1244433"/>
                  </a:lnTo>
                  <a:lnTo>
                    <a:pt x="1295842" y="1243742"/>
                  </a:lnTo>
                  <a:lnTo>
                    <a:pt x="1298082" y="1242821"/>
                  </a:lnTo>
                  <a:lnTo>
                    <a:pt x="1300098" y="1242361"/>
                  </a:lnTo>
                  <a:lnTo>
                    <a:pt x="1302339" y="1241900"/>
                  </a:lnTo>
                  <a:lnTo>
                    <a:pt x="1304803" y="1241440"/>
                  </a:lnTo>
                  <a:close/>
                  <a:moveTo>
                    <a:pt x="3479028" y="1239810"/>
                  </a:moveTo>
                  <a:lnTo>
                    <a:pt x="3480530" y="1239810"/>
                  </a:lnTo>
                  <a:lnTo>
                    <a:pt x="3481817" y="1240266"/>
                  </a:lnTo>
                  <a:lnTo>
                    <a:pt x="3483319" y="1241176"/>
                  </a:lnTo>
                  <a:lnTo>
                    <a:pt x="3484606" y="1242542"/>
                  </a:lnTo>
                  <a:lnTo>
                    <a:pt x="3485679" y="1244136"/>
                  </a:lnTo>
                  <a:lnTo>
                    <a:pt x="3486966" y="1245958"/>
                  </a:lnTo>
                  <a:lnTo>
                    <a:pt x="3488253" y="1247779"/>
                  </a:lnTo>
                  <a:lnTo>
                    <a:pt x="3490398" y="1252333"/>
                  </a:lnTo>
                  <a:lnTo>
                    <a:pt x="3492329" y="1257342"/>
                  </a:lnTo>
                  <a:lnTo>
                    <a:pt x="3494045" y="1262806"/>
                  </a:lnTo>
                  <a:lnTo>
                    <a:pt x="3495332" y="1268042"/>
                  </a:lnTo>
                  <a:lnTo>
                    <a:pt x="3496191" y="1271914"/>
                  </a:lnTo>
                  <a:lnTo>
                    <a:pt x="3496620" y="1275556"/>
                  </a:lnTo>
                  <a:lnTo>
                    <a:pt x="3497049" y="1279199"/>
                  </a:lnTo>
                  <a:lnTo>
                    <a:pt x="3497263" y="1282614"/>
                  </a:lnTo>
                  <a:lnTo>
                    <a:pt x="3497263" y="1285802"/>
                  </a:lnTo>
                  <a:lnTo>
                    <a:pt x="3497049" y="1288534"/>
                  </a:lnTo>
                  <a:lnTo>
                    <a:pt x="3496834" y="1291493"/>
                  </a:lnTo>
                  <a:lnTo>
                    <a:pt x="3496620" y="1293770"/>
                  </a:lnTo>
                  <a:lnTo>
                    <a:pt x="3496191" y="1296275"/>
                  </a:lnTo>
                  <a:lnTo>
                    <a:pt x="3495332" y="1298096"/>
                  </a:lnTo>
                  <a:lnTo>
                    <a:pt x="3494689" y="1299462"/>
                  </a:lnTo>
                  <a:lnTo>
                    <a:pt x="3493616" y="1300601"/>
                  </a:lnTo>
                  <a:lnTo>
                    <a:pt x="3492329" y="1301511"/>
                  </a:lnTo>
                  <a:lnTo>
                    <a:pt x="3491471" y="1301739"/>
                  </a:lnTo>
                  <a:lnTo>
                    <a:pt x="3489969" y="1301511"/>
                  </a:lnTo>
                  <a:lnTo>
                    <a:pt x="3488682" y="1300829"/>
                  </a:lnTo>
                  <a:lnTo>
                    <a:pt x="3487609" y="1300145"/>
                  </a:lnTo>
                  <a:lnTo>
                    <a:pt x="3486537" y="1299462"/>
                  </a:lnTo>
                  <a:lnTo>
                    <a:pt x="3484606" y="1296958"/>
                  </a:lnTo>
                  <a:lnTo>
                    <a:pt x="3482461" y="1293770"/>
                  </a:lnTo>
                  <a:lnTo>
                    <a:pt x="3480744" y="1289900"/>
                  </a:lnTo>
                  <a:lnTo>
                    <a:pt x="3479028" y="1285802"/>
                  </a:lnTo>
                  <a:lnTo>
                    <a:pt x="3477526" y="1281248"/>
                  </a:lnTo>
                  <a:lnTo>
                    <a:pt x="3476025" y="1276239"/>
                  </a:lnTo>
                  <a:lnTo>
                    <a:pt x="3475167" y="1271230"/>
                  </a:lnTo>
                  <a:lnTo>
                    <a:pt x="3474094" y="1266221"/>
                  </a:lnTo>
                  <a:lnTo>
                    <a:pt x="3473665" y="1261668"/>
                  </a:lnTo>
                  <a:lnTo>
                    <a:pt x="3473450" y="1256887"/>
                  </a:lnTo>
                  <a:lnTo>
                    <a:pt x="3473450" y="1252333"/>
                  </a:lnTo>
                  <a:lnTo>
                    <a:pt x="3473879" y="1248235"/>
                  </a:lnTo>
                  <a:lnTo>
                    <a:pt x="3474523" y="1244819"/>
                  </a:lnTo>
                  <a:lnTo>
                    <a:pt x="3475381" y="1243453"/>
                  </a:lnTo>
                  <a:lnTo>
                    <a:pt x="3475810" y="1242087"/>
                  </a:lnTo>
                  <a:lnTo>
                    <a:pt x="3476883" y="1240949"/>
                  </a:lnTo>
                  <a:lnTo>
                    <a:pt x="3477526" y="1240038"/>
                  </a:lnTo>
                  <a:lnTo>
                    <a:pt x="3479028" y="1239810"/>
                  </a:lnTo>
                  <a:close/>
                  <a:moveTo>
                    <a:pt x="1149470" y="1235118"/>
                  </a:moveTo>
                  <a:lnTo>
                    <a:pt x="1151975" y="1235118"/>
                  </a:lnTo>
                  <a:lnTo>
                    <a:pt x="1155619" y="1235571"/>
                  </a:lnTo>
                  <a:lnTo>
                    <a:pt x="1158808" y="1236700"/>
                  </a:lnTo>
                  <a:lnTo>
                    <a:pt x="1161541" y="1238058"/>
                  </a:lnTo>
                  <a:lnTo>
                    <a:pt x="1164274" y="1239866"/>
                  </a:lnTo>
                  <a:lnTo>
                    <a:pt x="1166551" y="1241676"/>
                  </a:lnTo>
                  <a:lnTo>
                    <a:pt x="1168373" y="1243710"/>
                  </a:lnTo>
                  <a:lnTo>
                    <a:pt x="1170195" y="1245971"/>
                  </a:lnTo>
                  <a:lnTo>
                    <a:pt x="1171561" y="1248458"/>
                  </a:lnTo>
                  <a:lnTo>
                    <a:pt x="1172700" y="1250944"/>
                  </a:lnTo>
                  <a:lnTo>
                    <a:pt x="1173611" y="1253884"/>
                  </a:lnTo>
                  <a:lnTo>
                    <a:pt x="1174294" y="1256371"/>
                  </a:lnTo>
                  <a:lnTo>
                    <a:pt x="1174750" y="1259311"/>
                  </a:lnTo>
                  <a:lnTo>
                    <a:pt x="1174750" y="1262024"/>
                  </a:lnTo>
                  <a:lnTo>
                    <a:pt x="1174750" y="1264737"/>
                  </a:lnTo>
                  <a:lnTo>
                    <a:pt x="1174522" y="1267451"/>
                  </a:lnTo>
                  <a:lnTo>
                    <a:pt x="1174294" y="1269938"/>
                  </a:lnTo>
                  <a:lnTo>
                    <a:pt x="1172928" y="1274460"/>
                  </a:lnTo>
                  <a:lnTo>
                    <a:pt x="1171106" y="1278530"/>
                  </a:lnTo>
                  <a:lnTo>
                    <a:pt x="1168601" y="1282147"/>
                  </a:lnTo>
                  <a:lnTo>
                    <a:pt x="1166096" y="1285538"/>
                  </a:lnTo>
                  <a:lnTo>
                    <a:pt x="1163135" y="1288477"/>
                  </a:lnTo>
                  <a:lnTo>
                    <a:pt x="1159946" y="1290739"/>
                  </a:lnTo>
                  <a:lnTo>
                    <a:pt x="1156530" y="1293000"/>
                  </a:lnTo>
                  <a:lnTo>
                    <a:pt x="1152886" y="1294129"/>
                  </a:lnTo>
                  <a:lnTo>
                    <a:pt x="1149243" y="1295259"/>
                  </a:lnTo>
                  <a:lnTo>
                    <a:pt x="1145599" y="1295486"/>
                  </a:lnTo>
                  <a:lnTo>
                    <a:pt x="1141955" y="1295486"/>
                  </a:lnTo>
                  <a:lnTo>
                    <a:pt x="1138311" y="1294808"/>
                  </a:lnTo>
                  <a:lnTo>
                    <a:pt x="1136489" y="1294129"/>
                  </a:lnTo>
                  <a:lnTo>
                    <a:pt x="1134895" y="1293451"/>
                  </a:lnTo>
                  <a:lnTo>
                    <a:pt x="1133073" y="1292321"/>
                  </a:lnTo>
                  <a:lnTo>
                    <a:pt x="1131479" y="1291418"/>
                  </a:lnTo>
                  <a:lnTo>
                    <a:pt x="1129884" y="1290287"/>
                  </a:lnTo>
                  <a:lnTo>
                    <a:pt x="1128518" y="1288703"/>
                  </a:lnTo>
                  <a:lnTo>
                    <a:pt x="1127152" y="1287121"/>
                  </a:lnTo>
                  <a:lnTo>
                    <a:pt x="1126013" y="1285538"/>
                  </a:lnTo>
                  <a:lnTo>
                    <a:pt x="1124646" y="1283730"/>
                  </a:lnTo>
                  <a:lnTo>
                    <a:pt x="1123508" y="1281921"/>
                  </a:lnTo>
                  <a:lnTo>
                    <a:pt x="1122369" y="1278077"/>
                  </a:lnTo>
                  <a:lnTo>
                    <a:pt x="1121230" y="1274232"/>
                  </a:lnTo>
                  <a:lnTo>
                    <a:pt x="1120775" y="1269938"/>
                  </a:lnTo>
                  <a:lnTo>
                    <a:pt x="1121002" y="1265869"/>
                  </a:lnTo>
                  <a:lnTo>
                    <a:pt x="1121458" y="1261345"/>
                  </a:lnTo>
                  <a:lnTo>
                    <a:pt x="1122597" y="1257503"/>
                  </a:lnTo>
                  <a:lnTo>
                    <a:pt x="1124191" y="1253432"/>
                  </a:lnTo>
                  <a:lnTo>
                    <a:pt x="1126241" y="1249588"/>
                  </a:lnTo>
                  <a:lnTo>
                    <a:pt x="1128746" y="1245971"/>
                  </a:lnTo>
                  <a:lnTo>
                    <a:pt x="1131706" y="1242806"/>
                  </a:lnTo>
                  <a:lnTo>
                    <a:pt x="1134895" y="1240319"/>
                  </a:lnTo>
                  <a:lnTo>
                    <a:pt x="1136717" y="1239188"/>
                  </a:lnTo>
                  <a:lnTo>
                    <a:pt x="1138766" y="1238058"/>
                  </a:lnTo>
                  <a:lnTo>
                    <a:pt x="1140588" y="1237153"/>
                  </a:lnTo>
                  <a:lnTo>
                    <a:pt x="1142638" y="1236475"/>
                  </a:lnTo>
                  <a:lnTo>
                    <a:pt x="1144915" y="1235796"/>
                  </a:lnTo>
                  <a:lnTo>
                    <a:pt x="1147193" y="1235344"/>
                  </a:lnTo>
                  <a:lnTo>
                    <a:pt x="1149470" y="1235118"/>
                  </a:lnTo>
                  <a:close/>
                  <a:moveTo>
                    <a:pt x="3348699" y="1230285"/>
                  </a:moveTo>
                  <a:lnTo>
                    <a:pt x="3350782" y="1230732"/>
                  </a:lnTo>
                  <a:lnTo>
                    <a:pt x="3352635" y="1231179"/>
                  </a:lnTo>
                  <a:lnTo>
                    <a:pt x="3354487" y="1231850"/>
                  </a:lnTo>
                  <a:lnTo>
                    <a:pt x="3356339" y="1233191"/>
                  </a:lnTo>
                  <a:lnTo>
                    <a:pt x="3358191" y="1234755"/>
                  </a:lnTo>
                  <a:lnTo>
                    <a:pt x="3359812" y="1236543"/>
                  </a:lnTo>
                  <a:lnTo>
                    <a:pt x="3361432" y="1238554"/>
                  </a:lnTo>
                  <a:lnTo>
                    <a:pt x="3363053" y="1240789"/>
                  </a:lnTo>
                  <a:lnTo>
                    <a:pt x="3364442" y="1243024"/>
                  </a:lnTo>
                  <a:lnTo>
                    <a:pt x="3366757" y="1248164"/>
                  </a:lnTo>
                  <a:lnTo>
                    <a:pt x="3369072" y="1253304"/>
                  </a:lnTo>
                  <a:lnTo>
                    <a:pt x="3370230" y="1258221"/>
                  </a:lnTo>
                  <a:lnTo>
                    <a:pt x="3371156" y="1262244"/>
                  </a:lnTo>
                  <a:lnTo>
                    <a:pt x="3371619" y="1266266"/>
                  </a:lnTo>
                  <a:lnTo>
                    <a:pt x="3371850" y="1269842"/>
                  </a:lnTo>
                  <a:lnTo>
                    <a:pt x="3371850" y="1273194"/>
                  </a:lnTo>
                  <a:lnTo>
                    <a:pt x="3371619" y="1276547"/>
                  </a:lnTo>
                  <a:lnTo>
                    <a:pt x="3371387" y="1279229"/>
                  </a:lnTo>
                  <a:lnTo>
                    <a:pt x="3370461" y="1282134"/>
                  </a:lnTo>
                  <a:lnTo>
                    <a:pt x="3369535" y="1284369"/>
                  </a:lnTo>
                  <a:lnTo>
                    <a:pt x="3368378" y="1286604"/>
                  </a:lnTo>
                  <a:lnTo>
                    <a:pt x="3366988" y="1287945"/>
                  </a:lnTo>
                  <a:lnTo>
                    <a:pt x="3365831" y="1289285"/>
                  </a:lnTo>
                  <a:lnTo>
                    <a:pt x="3363979" y="1290403"/>
                  </a:lnTo>
                  <a:lnTo>
                    <a:pt x="3362358" y="1290627"/>
                  </a:lnTo>
                  <a:lnTo>
                    <a:pt x="3360275" y="1290627"/>
                  </a:lnTo>
                  <a:lnTo>
                    <a:pt x="3357959" y="1290179"/>
                  </a:lnTo>
                  <a:lnTo>
                    <a:pt x="3355876" y="1289062"/>
                  </a:lnTo>
                  <a:lnTo>
                    <a:pt x="3354487" y="1287945"/>
                  </a:lnTo>
                  <a:lnTo>
                    <a:pt x="3352866" y="1287051"/>
                  </a:lnTo>
                  <a:lnTo>
                    <a:pt x="3350319" y="1284145"/>
                  </a:lnTo>
                  <a:lnTo>
                    <a:pt x="3348004" y="1281016"/>
                  </a:lnTo>
                  <a:lnTo>
                    <a:pt x="3345689" y="1277217"/>
                  </a:lnTo>
                  <a:lnTo>
                    <a:pt x="3343606" y="1273194"/>
                  </a:lnTo>
                  <a:lnTo>
                    <a:pt x="3341985" y="1268501"/>
                  </a:lnTo>
                  <a:lnTo>
                    <a:pt x="3340596" y="1264032"/>
                  </a:lnTo>
                  <a:lnTo>
                    <a:pt x="3339670" y="1259115"/>
                  </a:lnTo>
                  <a:lnTo>
                    <a:pt x="3338744" y="1254646"/>
                  </a:lnTo>
                  <a:lnTo>
                    <a:pt x="3338512" y="1249952"/>
                  </a:lnTo>
                  <a:lnTo>
                    <a:pt x="3338512" y="1245929"/>
                  </a:lnTo>
                  <a:lnTo>
                    <a:pt x="3339438" y="1241683"/>
                  </a:lnTo>
                  <a:lnTo>
                    <a:pt x="3340364" y="1238107"/>
                  </a:lnTo>
                  <a:lnTo>
                    <a:pt x="3341059" y="1236543"/>
                  </a:lnTo>
                  <a:lnTo>
                    <a:pt x="3341985" y="1234978"/>
                  </a:lnTo>
                  <a:lnTo>
                    <a:pt x="3342911" y="1233638"/>
                  </a:lnTo>
                  <a:lnTo>
                    <a:pt x="3343837" y="1232520"/>
                  </a:lnTo>
                  <a:lnTo>
                    <a:pt x="3345226" y="1231402"/>
                  </a:lnTo>
                  <a:lnTo>
                    <a:pt x="3346615" y="1230732"/>
                  </a:lnTo>
                  <a:lnTo>
                    <a:pt x="3348699" y="1230285"/>
                  </a:lnTo>
                  <a:close/>
                  <a:moveTo>
                    <a:pt x="2242495" y="1227137"/>
                  </a:moveTo>
                  <a:lnTo>
                    <a:pt x="2246428" y="1227137"/>
                  </a:lnTo>
                  <a:lnTo>
                    <a:pt x="2250130" y="1228065"/>
                  </a:lnTo>
                  <a:lnTo>
                    <a:pt x="2253601" y="1228761"/>
                  </a:lnTo>
                  <a:lnTo>
                    <a:pt x="2256609" y="1230153"/>
                  </a:lnTo>
                  <a:lnTo>
                    <a:pt x="2259386" y="1231777"/>
                  </a:lnTo>
                  <a:lnTo>
                    <a:pt x="2262162" y="1233633"/>
                  </a:lnTo>
                  <a:lnTo>
                    <a:pt x="2264476" y="1235720"/>
                  </a:lnTo>
                  <a:lnTo>
                    <a:pt x="2266790" y="1237809"/>
                  </a:lnTo>
                  <a:lnTo>
                    <a:pt x="2268641" y="1240592"/>
                  </a:lnTo>
                  <a:lnTo>
                    <a:pt x="2270260" y="1242912"/>
                  </a:lnTo>
                  <a:lnTo>
                    <a:pt x="2271417" y="1245696"/>
                  </a:lnTo>
                  <a:lnTo>
                    <a:pt x="2272805" y="1248480"/>
                  </a:lnTo>
                  <a:lnTo>
                    <a:pt x="2273731" y="1251264"/>
                  </a:lnTo>
                  <a:lnTo>
                    <a:pt x="2274194" y="1253816"/>
                  </a:lnTo>
                  <a:lnTo>
                    <a:pt x="2274656" y="1256600"/>
                  </a:lnTo>
                  <a:lnTo>
                    <a:pt x="2274888" y="1259152"/>
                  </a:lnTo>
                  <a:lnTo>
                    <a:pt x="2274888" y="1261704"/>
                  </a:lnTo>
                  <a:lnTo>
                    <a:pt x="2274656" y="1264023"/>
                  </a:lnTo>
                  <a:lnTo>
                    <a:pt x="2274425" y="1266112"/>
                  </a:lnTo>
                  <a:lnTo>
                    <a:pt x="2273962" y="1268199"/>
                  </a:lnTo>
                  <a:lnTo>
                    <a:pt x="2272574" y="1272375"/>
                  </a:lnTo>
                  <a:lnTo>
                    <a:pt x="2270723" y="1276087"/>
                  </a:lnTo>
                  <a:lnTo>
                    <a:pt x="2268178" y="1279567"/>
                  </a:lnTo>
                  <a:lnTo>
                    <a:pt x="2265633" y="1282119"/>
                  </a:lnTo>
                  <a:lnTo>
                    <a:pt x="2262625" y="1284670"/>
                  </a:lnTo>
                  <a:lnTo>
                    <a:pt x="2259154" y="1286758"/>
                  </a:lnTo>
                  <a:lnTo>
                    <a:pt x="2255452" y="1288151"/>
                  </a:lnTo>
                  <a:lnTo>
                    <a:pt x="2251750" y="1288846"/>
                  </a:lnTo>
                  <a:lnTo>
                    <a:pt x="2248048" y="1289078"/>
                  </a:lnTo>
                  <a:lnTo>
                    <a:pt x="2244115" y="1288846"/>
                  </a:lnTo>
                  <a:lnTo>
                    <a:pt x="2239950" y="1288151"/>
                  </a:lnTo>
                  <a:lnTo>
                    <a:pt x="2238099" y="1287455"/>
                  </a:lnTo>
                  <a:lnTo>
                    <a:pt x="2236016" y="1286527"/>
                  </a:lnTo>
                  <a:lnTo>
                    <a:pt x="2234165" y="1285599"/>
                  </a:lnTo>
                  <a:lnTo>
                    <a:pt x="2232314" y="1284438"/>
                  </a:lnTo>
                  <a:lnTo>
                    <a:pt x="2230463" y="1283047"/>
                  </a:lnTo>
                  <a:lnTo>
                    <a:pt x="2228612" y="1281423"/>
                  </a:lnTo>
                  <a:lnTo>
                    <a:pt x="2226993" y="1279799"/>
                  </a:lnTo>
                  <a:lnTo>
                    <a:pt x="2225373" y="1278175"/>
                  </a:lnTo>
                  <a:lnTo>
                    <a:pt x="2222828" y="1274463"/>
                  </a:lnTo>
                  <a:lnTo>
                    <a:pt x="2220746" y="1270519"/>
                  </a:lnTo>
                  <a:lnTo>
                    <a:pt x="2219357" y="1266344"/>
                  </a:lnTo>
                  <a:lnTo>
                    <a:pt x="2218201" y="1262168"/>
                  </a:lnTo>
                  <a:lnTo>
                    <a:pt x="2217738" y="1257992"/>
                  </a:lnTo>
                  <a:lnTo>
                    <a:pt x="2217969" y="1253584"/>
                  </a:lnTo>
                  <a:lnTo>
                    <a:pt x="2218432" y="1249408"/>
                  </a:lnTo>
                  <a:lnTo>
                    <a:pt x="2219589" y="1245232"/>
                  </a:lnTo>
                  <a:lnTo>
                    <a:pt x="2221440" y="1241288"/>
                  </a:lnTo>
                  <a:lnTo>
                    <a:pt x="2223522" y="1237809"/>
                  </a:lnTo>
                  <a:lnTo>
                    <a:pt x="2224910" y="1236185"/>
                  </a:lnTo>
                  <a:lnTo>
                    <a:pt x="2226299" y="1234560"/>
                  </a:lnTo>
                  <a:lnTo>
                    <a:pt x="2227687" y="1233401"/>
                  </a:lnTo>
                  <a:lnTo>
                    <a:pt x="2229538" y="1232009"/>
                  </a:lnTo>
                  <a:lnTo>
                    <a:pt x="2231158" y="1230849"/>
                  </a:lnTo>
                  <a:lnTo>
                    <a:pt x="2233471" y="1229921"/>
                  </a:lnTo>
                  <a:lnTo>
                    <a:pt x="2235554" y="1228761"/>
                  </a:lnTo>
                  <a:lnTo>
                    <a:pt x="2237636" y="1228297"/>
                  </a:lnTo>
                  <a:lnTo>
                    <a:pt x="2239950" y="1227369"/>
                  </a:lnTo>
                  <a:lnTo>
                    <a:pt x="2242495" y="1227137"/>
                  </a:lnTo>
                  <a:close/>
                  <a:moveTo>
                    <a:pt x="2832849" y="1223939"/>
                  </a:moveTo>
                  <a:lnTo>
                    <a:pt x="2836219" y="1223939"/>
                  </a:lnTo>
                  <a:lnTo>
                    <a:pt x="2839139" y="1224164"/>
                  </a:lnTo>
                  <a:lnTo>
                    <a:pt x="2842284" y="1225069"/>
                  </a:lnTo>
                  <a:lnTo>
                    <a:pt x="2844755" y="1225973"/>
                  </a:lnTo>
                  <a:lnTo>
                    <a:pt x="2847451" y="1227328"/>
                  </a:lnTo>
                  <a:lnTo>
                    <a:pt x="2849698" y="1229136"/>
                  </a:lnTo>
                  <a:lnTo>
                    <a:pt x="2851719" y="1230945"/>
                  </a:lnTo>
                  <a:lnTo>
                    <a:pt x="2853741" y="1232979"/>
                  </a:lnTo>
                  <a:lnTo>
                    <a:pt x="2855763" y="1235465"/>
                  </a:lnTo>
                  <a:lnTo>
                    <a:pt x="2857560" y="1237951"/>
                  </a:lnTo>
                  <a:lnTo>
                    <a:pt x="2858683" y="1240437"/>
                  </a:lnTo>
                  <a:lnTo>
                    <a:pt x="2860031" y="1242923"/>
                  </a:lnTo>
                  <a:lnTo>
                    <a:pt x="2861379" y="1245635"/>
                  </a:lnTo>
                  <a:lnTo>
                    <a:pt x="2862053" y="1248347"/>
                  </a:lnTo>
                  <a:lnTo>
                    <a:pt x="2862952" y="1251059"/>
                  </a:lnTo>
                  <a:lnTo>
                    <a:pt x="2863401" y="1253319"/>
                  </a:lnTo>
                  <a:lnTo>
                    <a:pt x="2863850" y="1257839"/>
                  </a:lnTo>
                  <a:lnTo>
                    <a:pt x="2863626" y="1261907"/>
                  </a:lnTo>
                  <a:lnTo>
                    <a:pt x="2863401" y="1265750"/>
                  </a:lnTo>
                  <a:lnTo>
                    <a:pt x="2862278" y="1269592"/>
                  </a:lnTo>
                  <a:lnTo>
                    <a:pt x="2861154" y="1272982"/>
                  </a:lnTo>
                  <a:lnTo>
                    <a:pt x="2859582" y="1275694"/>
                  </a:lnTo>
                  <a:lnTo>
                    <a:pt x="2857560" y="1278406"/>
                  </a:lnTo>
                  <a:lnTo>
                    <a:pt x="2855089" y="1280440"/>
                  </a:lnTo>
                  <a:lnTo>
                    <a:pt x="2852618" y="1282248"/>
                  </a:lnTo>
                  <a:lnTo>
                    <a:pt x="2849922" y="1283378"/>
                  </a:lnTo>
                  <a:lnTo>
                    <a:pt x="2847226" y="1284055"/>
                  </a:lnTo>
                  <a:lnTo>
                    <a:pt x="2844081" y="1284282"/>
                  </a:lnTo>
                  <a:lnTo>
                    <a:pt x="2840936" y="1284055"/>
                  </a:lnTo>
                  <a:lnTo>
                    <a:pt x="2837567" y="1283378"/>
                  </a:lnTo>
                  <a:lnTo>
                    <a:pt x="2834422" y="1281796"/>
                  </a:lnTo>
                  <a:lnTo>
                    <a:pt x="2831052" y="1279536"/>
                  </a:lnTo>
                  <a:lnTo>
                    <a:pt x="2829255" y="1278406"/>
                  </a:lnTo>
                  <a:lnTo>
                    <a:pt x="2827682" y="1276824"/>
                  </a:lnTo>
                  <a:lnTo>
                    <a:pt x="2824762" y="1273433"/>
                  </a:lnTo>
                  <a:lnTo>
                    <a:pt x="2822291" y="1269817"/>
                  </a:lnTo>
                  <a:lnTo>
                    <a:pt x="2820269" y="1265750"/>
                  </a:lnTo>
                  <a:lnTo>
                    <a:pt x="2818472" y="1261681"/>
                  </a:lnTo>
                  <a:lnTo>
                    <a:pt x="2817348" y="1257161"/>
                  </a:lnTo>
                  <a:lnTo>
                    <a:pt x="2816675" y="1252867"/>
                  </a:lnTo>
                  <a:lnTo>
                    <a:pt x="2816225" y="1248347"/>
                  </a:lnTo>
                  <a:lnTo>
                    <a:pt x="2816675" y="1244279"/>
                  </a:lnTo>
                  <a:lnTo>
                    <a:pt x="2817348" y="1240437"/>
                  </a:lnTo>
                  <a:lnTo>
                    <a:pt x="2818696" y="1236369"/>
                  </a:lnTo>
                  <a:lnTo>
                    <a:pt x="2819370" y="1234560"/>
                  </a:lnTo>
                  <a:lnTo>
                    <a:pt x="2820494" y="1232979"/>
                  </a:lnTo>
                  <a:lnTo>
                    <a:pt x="2821617" y="1231397"/>
                  </a:lnTo>
                  <a:lnTo>
                    <a:pt x="2822740" y="1229815"/>
                  </a:lnTo>
                  <a:lnTo>
                    <a:pt x="2824088" y="1228684"/>
                  </a:lnTo>
                  <a:lnTo>
                    <a:pt x="2825660" y="1227328"/>
                  </a:lnTo>
                  <a:lnTo>
                    <a:pt x="2827233" y="1226198"/>
                  </a:lnTo>
                  <a:lnTo>
                    <a:pt x="2829030" y="1225295"/>
                  </a:lnTo>
                  <a:lnTo>
                    <a:pt x="2830827" y="1224390"/>
                  </a:lnTo>
                  <a:lnTo>
                    <a:pt x="2832849" y="1223939"/>
                  </a:lnTo>
                  <a:close/>
                  <a:moveTo>
                    <a:pt x="3174626" y="1217584"/>
                  </a:moveTo>
                  <a:lnTo>
                    <a:pt x="3176907" y="1218043"/>
                  </a:lnTo>
                  <a:lnTo>
                    <a:pt x="3179416" y="1218502"/>
                  </a:lnTo>
                  <a:lnTo>
                    <a:pt x="3181697" y="1219649"/>
                  </a:lnTo>
                  <a:lnTo>
                    <a:pt x="3183750" y="1220796"/>
                  </a:lnTo>
                  <a:lnTo>
                    <a:pt x="3185802" y="1222401"/>
                  </a:lnTo>
                  <a:lnTo>
                    <a:pt x="3188083" y="1224236"/>
                  </a:lnTo>
                  <a:lnTo>
                    <a:pt x="3189680" y="1226530"/>
                  </a:lnTo>
                  <a:lnTo>
                    <a:pt x="3191505" y="1228823"/>
                  </a:lnTo>
                  <a:lnTo>
                    <a:pt x="3193101" y="1231117"/>
                  </a:lnTo>
                  <a:lnTo>
                    <a:pt x="3194242" y="1233640"/>
                  </a:lnTo>
                  <a:lnTo>
                    <a:pt x="3195610" y="1236163"/>
                  </a:lnTo>
                  <a:lnTo>
                    <a:pt x="3197663" y="1241439"/>
                  </a:lnTo>
                  <a:lnTo>
                    <a:pt x="3199260" y="1246714"/>
                  </a:lnTo>
                  <a:lnTo>
                    <a:pt x="3199716" y="1251072"/>
                  </a:lnTo>
                  <a:lnTo>
                    <a:pt x="3200400" y="1255201"/>
                  </a:lnTo>
                  <a:lnTo>
                    <a:pt x="3200400" y="1258871"/>
                  </a:lnTo>
                  <a:lnTo>
                    <a:pt x="3200172" y="1262541"/>
                  </a:lnTo>
                  <a:lnTo>
                    <a:pt x="3199260" y="1265982"/>
                  </a:lnTo>
                  <a:lnTo>
                    <a:pt x="3198576" y="1268964"/>
                  </a:lnTo>
                  <a:lnTo>
                    <a:pt x="3197207" y="1271946"/>
                  </a:lnTo>
                  <a:lnTo>
                    <a:pt x="3195610" y="1274239"/>
                  </a:lnTo>
                  <a:lnTo>
                    <a:pt x="3194014" y="1276074"/>
                  </a:lnTo>
                  <a:lnTo>
                    <a:pt x="3192189" y="1277680"/>
                  </a:lnTo>
                  <a:lnTo>
                    <a:pt x="3190136" y="1278827"/>
                  </a:lnTo>
                  <a:lnTo>
                    <a:pt x="3187627" y="1279285"/>
                  </a:lnTo>
                  <a:lnTo>
                    <a:pt x="3185346" y="1279515"/>
                  </a:lnTo>
                  <a:lnTo>
                    <a:pt x="3182837" y="1279056"/>
                  </a:lnTo>
                  <a:lnTo>
                    <a:pt x="3180100" y="1277909"/>
                  </a:lnTo>
                  <a:lnTo>
                    <a:pt x="3177591" y="1276304"/>
                  </a:lnTo>
                  <a:lnTo>
                    <a:pt x="3175766" y="1275386"/>
                  </a:lnTo>
                  <a:lnTo>
                    <a:pt x="3174398" y="1274010"/>
                  </a:lnTo>
                  <a:lnTo>
                    <a:pt x="3171433" y="1270799"/>
                  </a:lnTo>
                  <a:lnTo>
                    <a:pt x="3168924" y="1267358"/>
                  </a:lnTo>
                  <a:lnTo>
                    <a:pt x="3166415" y="1263458"/>
                  </a:lnTo>
                  <a:lnTo>
                    <a:pt x="3164590" y="1258871"/>
                  </a:lnTo>
                  <a:lnTo>
                    <a:pt x="3162993" y="1254743"/>
                  </a:lnTo>
                  <a:lnTo>
                    <a:pt x="3161625" y="1249926"/>
                  </a:lnTo>
                  <a:lnTo>
                    <a:pt x="3160940" y="1245338"/>
                  </a:lnTo>
                  <a:lnTo>
                    <a:pt x="3160712" y="1240751"/>
                  </a:lnTo>
                  <a:lnTo>
                    <a:pt x="3160712" y="1236393"/>
                  </a:lnTo>
                  <a:lnTo>
                    <a:pt x="3160712" y="1236392"/>
                  </a:lnTo>
                  <a:lnTo>
                    <a:pt x="3161397" y="1232264"/>
                  </a:lnTo>
                  <a:lnTo>
                    <a:pt x="3162537" y="1228365"/>
                  </a:lnTo>
                  <a:lnTo>
                    <a:pt x="3162993" y="1226530"/>
                  </a:lnTo>
                  <a:lnTo>
                    <a:pt x="3164134" y="1224924"/>
                  </a:lnTo>
                  <a:lnTo>
                    <a:pt x="3164818" y="1223319"/>
                  </a:lnTo>
                  <a:lnTo>
                    <a:pt x="3166186" y="1221942"/>
                  </a:lnTo>
                  <a:lnTo>
                    <a:pt x="3167327" y="1220566"/>
                  </a:lnTo>
                  <a:lnTo>
                    <a:pt x="3168924" y="1219649"/>
                  </a:lnTo>
                  <a:lnTo>
                    <a:pt x="3170292" y="1218731"/>
                  </a:lnTo>
                  <a:lnTo>
                    <a:pt x="3171889" y="1218043"/>
                  </a:lnTo>
                  <a:lnTo>
                    <a:pt x="3174626" y="1217584"/>
                  </a:lnTo>
                  <a:close/>
                  <a:moveTo>
                    <a:pt x="2416175" y="1214430"/>
                  </a:moveTo>
                  <a:lnTo>
                    <a:pt x="2419803" y="1214430"/>
                  </a:lnTo>
                  <a:lnTo>
                    <a:pt x="2423205" y="1214882"/>
                  </a:lnTo>
                  <a:lnTo>
                    <a:pt x="2426380" y="1215787"/>
                  </a:lnTo>
                  <a:lnTo>
                    <a:pt x="2429555" y="1216916"/>
                  </a:lnTo>
                  <a:lnTo>
                    <a:pt x="2432277" y="1218498"/>
                  </a:lnTo>
                  <a:lnTo>
                    <a:pt x="2434771" y="1220307"/>
                  </a:lnTo>
                  <a:lnTo>
                    <a:pt x="2437039" y="1222115"/>
                  </a:lnTo>
                  <a:lnTo>
                    <a:pt x="2439080" y="1224602"/>
                  </a:lnTo>
                  <a:lnTo>
                    <a:pt x="2440894" y="1226862"/>
                  </a:lnTo>
                  <a:lnTo>
                    <a:pt x="2442709" y="1229349"/>
                  </a:lnTo>
                  <a:lnTo>
                    <a:pt x="2444069" y="1231835"/>
                  </a:lnTo>
                  <a:lnTo>
                    <a:pt x="2445430" y="1234547"/>
                  </a:lnTo>
                  <a:lnTo>
                    <a:pt x="2446337" y="1237260"/>
                  </a:lnTo>
                  <a:lnTo>
                    <a:pt x="2447018" y="1239972"/>
                  </a:lnTo>
                  <a:lnTo>
                    <a:pt x="2447471" y="1242458"/>
                  </a:lnTo>
                  <a:lnTo>
                    <a:pt x="2447925" y="1245171"/>
                  </a:lnTo>
                  <a:lnTo>
                    <a:pt x="2447925" y="1247432"/>
                  </a:lnTo>
                  <a:lnTo>
                    <a:pt x="2447925" y="1249465"/>
                  </a:lnTo>
                  <a:lnTo>
                    <a:pt x="2447925" y="1249466"/>
                  </a:lnTo>
                  <a:lnTo>
                    <a:pt x="2447471" y="1253986"/>
                  </a:lnTo>
                  <a:lnTo>
                    <a:pt x="2446337" y="1257829"/>
                  </a:lnTo>
                  <a:lnTo>
                    <a:pt x="2444523" y="1261446"/>
                  </a:lnTo>
                  <a:lnTo>
                    <a:pt x="2442709" y="1264836"/>
                  </a:lnTo>
                  <a:lnTo>
                    <a:pt x="2440214" y="1267549"/>
                  </a:lnTo>
                  <a:lnTo>
                    <a:pt x="2437493" y="1270035"/>
                  </a:lnTo>
                  <a:lnTo>
                    <a:pt x="2434318" y="1271843"/>
                  </a:lnTo>
                  <a:lnTo>
                    <a:pt x="2431143" y="1273426"/>
                  </a:lnTo>
                  <a:lnTo>
                    <a:pt x="2427741" y="1274330"/>
                  </a:lnTo>
                  <a:lnTo>
                    <a:pt x="2423885" y="1274782"/>
                  </a:lnTo>
                  <a:lnTo>
                    <a:pt x="2420257" y="1274556"/>
                  </a:lnTo>
                  <a:lnTo>
                    <a:pt x="2416402" y="1273878"/>
                  </a:lnTo>
                  <a:lnTo>
                    <a:pt x="2412773" y="1272522"/>
                  </a:lnTo>
                  <a:lnTo>
                    <a:pt x="2410959" y="1271392"/>
                  </a:lnTo>
                  <a:lnTo>
                    <a:pt x="2409144" y="1270488"/>
                  </a:lnTo>
                  <a:lnTo>
                    <a:pt x="2407330" y="1269131"/>
                  </a:lnTo>
                  <a:lnTo>
                    <a:pt x="2405516" y="1267549"/>
                  </a:lnTo>
                  <a:lnTo>
                    <a:pt x="2402341" y="1264384"/>
                  </a:lnTo>
                  <a:lnTo>
                    <a:pt x="2399619" y="1260768"/>
                  </a:lnTo>
                  <a:lnTo>
                    <a:pt x="2397578" y="1257151"/>
                  </a:lnTo>
                  <a:lnTo>
                    <a:pt x="2395764" y="1252856"/>
                  </a:lnTo>
                  <a:lnTo>
                    <a:pt x="2394630" y="1249014"/>
                  </a:lnTo>
                  <a:lnTo>
                    <a:pt x="2394177" y="1244719"/>
                  </a:lnTo>
                  <a:lnTo>
                    <a:pt x="2393950" y="1240424"/>
                  </a:lnTo>
                  <a:lnTo>
                    <a:pt x="2394403" y="1236582"/>
                  </a:lnTo>
                  <a:lnTo>
                    <a:pt x="2395310" y="1232287"/>
                  </a:lnTo>
                  <a:lnTo>
                    <a:pt x="2396898" y="1228670"/>
                  </a:lnTo>
                  <a:lnTo>
                    <a:pt x="2398712" y="1225054"/>
                  </a:lnTo>
                  <a:lnTo>
                    <a:pt x="2399619" y="1223472"/>
                  </a:lnTo>
                  <a:lnTo>
                    <a:pt x="2400980" y="1221889"/>
                  </a:lnTo>
                  <a:lnTo>
                    <a:pt x="2402568" y="1220759"/>
                  </a:lnTo>
                  <a:lnTo>
                    <a:pt x="2404155" y="1219403"/>
                  </a:lnTo>
                  <a:lnTo>
                    <a:pt x="2405743" y="1218046"/>
                  </a:lnTo>
                  <a:lnTo>
                    <a:pt x="2407557" y="1216916"/>
                  </a:lnTo>
                  <a:lnTo>
                    <a:pt x="2409371" y="1216238"/>
                  </a:lnTo>
                  <a:lnTo>
                    <a:pt x="2411412" y="1215560"/>
                  </a:lnTo>
                  <a:lnTo>
                    <a:pt x="2413907" y="1214656"/>
                  </a:lnTo>
                  <a:lnTo>
                    <a:pt x="2416175" y="1214430"/>
                  </a:lnTo>
                  <a:close/>
                  <a:moveTo>
                    <a:pt x="3584795" y="1208029"/>
                  </a:moveTo>
                  <a:lnTo>
                    <a:pt x="3585455" y="1208029"/>
                  </a:lnTo>
                  <a:lnTo>
                    <a:pt x="3586554" y="1210078"/>
                  </a:lnTo>
                  <a:lnTo>
                    <a:pt x="3587872" y="1213492"/>
                  </a:lnTo>
                  <a:lnTo>
                    <a:pt x="3589411" y="1217362"/>
                  </a:lnTo>
                  <a:lnTo>
                    <a:pt x="3590510" y="1221914"/>
                  </a:lnTo>
                  <a:lnTo>
                    <a:pt x="3592708" y="1230337"/>
                  </a:lnTo>
                  <a:lnTo>
                    <a:pt x="3594027" y="1236028"/>
                  </a:lnTo>
                  <a:lnTo>
                    <a:pt x="3596225" y="1245816"/>
                  </a:lnTo>
                  <a:lnTo>
                    <a:pt x="3597984" y="1256060"/>
                  </a:lnTo>
                  <a:lnTo>
                    <a:pt x="3598424" y="1260841"/>
                  </a:lnTo>
                  <a:lnTo>
                    <a:pt x="3598863" y="1264938"/>
                  </a:lnTo>
                  <a:lnTo>
                    <a:pt x="3598863" y="1268125"/>
                  </a:lnTo>
                  <a:lnTo>
                    <a:pt x="3598863" y="1269035"/>
                  </a:lnTo>
                  <a:lnTo>
                    <a:pt x="3598643" y="1269946"/>
                  </a:lnTo>
                  <a:lnTo>
                    <a:pt x="3598204" y="1269946"/>
                  </a:lnTo>
                  <a:lnTo>
                    <a:pt x="3597105" y="1268352"/>
                  </a:lnTo>
                  <a:lnTo>
                    <a:pt x="3596225" y="1266076"/>
                  </a:lnTo>
                  <a:lnTo>
                    <a:pt x="3593807" y="1259247"/>
                  </a:lnTo>
                  <a:lnTo>
                    <a:pt x="3591390" y="1250141"/>
                  </a:lnTo>
                  <a:lnTo>
                    <a:pt x="3588972" y="1240353"/>
                  </a:lnTo>
                  <a:lnTo>
                    <a:pt x="3586993" y="1230337"/>
                  </a:lnTo>
                  <a:lnTo>
                    <a:pt x="3585455" y="1220776"/>
                  </a:lnTo>
                  <a:lnTo>
                    <a:pt x="3584575" y="1213264"/>
                  </a:lnTo>
                  <a:lnTo>
                    <a:pt x="3584575" y="1210761"/>
                  </a:lnTo>
                  <a:lnTo>
                    <a:pt x="3584575" y="1208484"/>
                  </a:lnTo>
                  <a:lnTo>
                    <a:pt x="3584795" y="1208029"/>
                  </a:lnTo>
                  <a:close/>
                  <a:moveTo>
                    <a:pt x="3530566" y="1203287"/>
                  </a:moveTo>
                  <a:lnTo>
                    <a:pt x="3531463" y="1203287"/>
                  </a:lnTo>
                  <a:lnTo>
                    <a:pt x="3532809" y="1203734"/>
                  </a:lnTo>
                  <a:lnTo>
                    <a:pt x="3533706" y="1204404"/>
                  </a:lnTo>
                  <a:lnTo>
                    <a:pt x="3534828" y="1205745"/>
                  </a:lnTo>
                  <a:lnTo>
                    <a:pt x="3535950" y="1207309"/>
                  </a:lnTo>
                  <a:lnTo>
                    <a:pt x="3537969" y="1210885"/>
                  </a:lnTo>
                  <a:lnTo>
                    <a:pt x="3539988" y="1215355"/>
                  </a:lnTo>
                  <a:lnTo>
                    <a:pt x="3542006" y="1220495"/>
                  </a:lnTo>
                  <a:lnTo>
                    <a:pt x="3543577" y="1225635"/>
                  </a:lnTo>
                  <a:lnTo>
                    <a:pt x="3544923" y="1230552"/>
                  </a:lnTo>
                  <a:lnTo>
                    <a:pt x="3546717" y="1237926"/>
                  </a:lnTo>
                  <a:lnTo>
                    <a:pt x="3547839" y="1244854"/>
                  </a:lnTo>
                  <a:lnTo>
                    <a:pt x="3548063" y="1250888"/>
                  </a:lnTo>
                  <a:lnTo>
                    <a:pt x="3548063" y="1256028"/>
                  </a:lnTo>
                  <a:lnTo>
                    <a:pt x="3547839" y="1258040"/>
                  </a:lnTo>
                  <a:lnTo>
                    <a:pt x="3547615" y="1260051"/>
                  </a:lnTo>
                  <a:lnTo>
                    <a:pt x="3546942" y="1261392"/>
                  </a:lnTo>
                  <a:lnTo>
                    <a:pt x="3546493" y="1262733"/>
                  </a:lnTo>
                  <a:lnTo>
                    <a:pt x="3545596" y="1263403"/>
                  </a:lnTo>
                  <a:lnTo>
                    <a:pt x="3544698" y="1263626"/>
                  </a:lnTo>
                  <a:lnTo>
                    <a:pt x="3543801" y="1263626"/>
                  </a:lnTo>
                  <a:lnTo>
                    <a:pt x="3542679" y="1263179"/>
                  </a:lnTo>
                  <a:lnTo>
                    <a:pt x="3541109" y="1261615"/>
                  </a:lnTo>
                  <a:lnTo>
                    <a:pt x="3539315" y="1259380"/>
                  </a:lnTo>
                  <a:lnTo>
                    <a:pt x="3537744" y="1256252"/>
                  </a:lnTo>
                  <a:lnTo>
                    <a:pt x="3535950" y="1252676"/>
                  </a:lnTo>
                  <a:lnTo>
                    <a:pt x="3534379" y="1248429"/>
                  </a:lnTo>
                  <a:lnTo>
                    <a:pt x="3532809" y="1243960"/>
                  </a:lnTo>
                  <a:lnTo>
                    <a:pt x="3531239" y="1239267"/>
                  </a:lnTo>
                  <a:lnTo>
                    <a:pt x="3530117" y="1234351"/>
                  </a:lnTo>
                  <a:lnTo>
                    <a:pt x="3529220" y="1229434"/>
                  </a:lnTo>
                  <a:lnTo>
                    <a:pt x="3528098" y="1224518"/>
                  </a:lnTo>
                  <a:lnTo>
                    <a:pt x="3527650" y="1219825"/>
                  </a:lnTo>
                  <a:lnTo>
                    <a:pt x="3527425" y="1215802"/>
                  </a:lnTo>
                  <a:lnTo>
                    <a:pt x="3527425" y="1211779"/>
                  </a:lnTo>
                  <a:lnTo>
                    <a:pt x="3527650" y="1208427"/>
                  </a:lnTo>
                  <a:lnTo>
                    <a:pt x="3528323" y="1205522"/>
                  </a:lnTo>
                  <a:lnTo>
                    <a:pt x="3528996" y="1204404"/>
                  </a:lnTo>
                  <a:lnTo>
                    <a:pt x="3529669" y="1203510"/>
                  </a:lnTo>
                  <a:lnTo>
                    <a:pt x="3530566" y="1203287"/>
                  </a:lnTo>
                  <a:close/>
                  <a:moveTo>
                    <a:pt x="2976162" y="1198530"/>
                  </a:moveTo>
                  <a:lnTo>
                    <a:pt x="2979080" y="1198992"/>
                  </a:lnTo>
                  <a:lnTo>
                    <a:pt x="2981550" y="1199685"/>
                  </a:lnTo>
                  <a:lnTo>
                    <a:pt x="2984244" y="1200841"/>
                  </a:lnTo>
                  <a:lnTo>
                    <a:pt x="2986713" y="1201996"/>
                  </a:lnTo>
                  <a:lnTo>
                    <a:pt x="2988958" y="1203614"/>
                  </a:lnTo>
                  <a:lnTo>
                    <a:pt x="2991203" y="1205463"/>
                  </a:lnTo>
                  <a:lnTo>
                    <a:pt x="2992999" y="1207773"/>
                  </a:lnTo>
                  <a:lnTo>
                    <a:pt x="2994795" y="1210084"/>
                  </a:lnTo>
                  <a:lnTo>
                    <a:pt x="2996591" y="1212395"/>
                  </a:lnTo>
                  <a:lnTo>
                    <a:pt x="2997938" y="1215168"/>
                  </a:lnTo>
                  <a:lnTo>
                    <a:pt x="2999285" y="1217710"/>
                  </a:lnTo>
                  <a:lnTo>
                    <a:pt x="3000632" y="1220483"/>
                  </a:lnTo>
                  <a:lnTo>
                    <a:pt x="3001305" y="1223025"/>
                  </a:lnTo>
                  <a:lnTo>
                    <a:pt x="3001979" y="1225798"/>
                  </a:lnTo>
                  <a:lnTo>
                    <a:pt x="3002877" y="1228109"/>
                  </a:lnTo>
                  <a:lnTo>
                    <a:pt x="3003326" y="1232731"/>
                  </a:lnTo>
                  <a:lnTo>
                    <a:pt x="3003550" y="1236659"/>
                  </a:lnTo>
                  <a:lnTo>
                    <a:pt x="3003550" y="1236660"/>
                  </a:lnTo>
                  <a:lnTo>
                    <a:pt x="3003326" y="1240357"/>
                  </a:lnTo>
                  <a:lnTo>
                    <a:pt x="3002877" y="1244054"/>
                  </a:lnTo>
                  <a:lnTo>
                    <a:pt x="3001754" y="1247289"/>
                  </a:lnTo>
                  <a:lnTo>
                    <a:pt x="3000856" y="1250524"/>
                  </a:lnTo>
                  <a:lnTo>
                    <a:pt x="2999285" y="1253297"/>
                  </a:lnTo>
                  <a:lnTo>
                    <a:pt x="2997489" y="1255378"/>
                  </a:lnTo>
                  <a:lnTo>
                    <a:pt x="2995244" y="1257226"/>
                  </a:lnTo>
                  <a:lnTo>
                    <a:pt x="2992999" y="1258844"/>
                  </a:lnTo>
                  <a:lnTo>
                    <a:pt x="2990530" y="1259768"/>
                  </a:lnTo>
                  <a:lnTo>
                    <a:pt x="2987836" y="1260461"/>
                  </a:lnTo>
                  <a:lnTo>
                    <a:pt x="2985366" y="1260461"/>
                  </a:lnTo>
                  <a:lnTo>
                    <a:pt x="2982223" y="1259768"/>
                  </a:lnTo>
                  <a:lnTo>
                    <a:pt x="2979305" y="1258844"/>
                  </a:lnTo>
                  <a:lnTo>
                    <a:pt x="2976162" y="1257226"/>
                  </a:lnTo>
                  <a:lnTo>
                    <a:pt x="2974366" y="1255839"/>
                  </a:lnTo>
                  <a:lnTo>
                    <a:pt x="2972794" y="1254453"/>
                  </a:lnTo>
                  <a:lnTo>
                    <a:pt x="2969652" y="1251218"/>
                  </a:lnTo>
                  <a:lnTo>
                    <a:pt x="2966958" y="1247752"/>
                  </a:lnTo>
                  <a:lnTo>
                    <a:pt x="2964488" y="1243592"/>
                  </a:lnTo>
                  <a:lnTo>
                    <a:pt x="2962468" y="1239433"/>
                  </a:lnTo>
                  <a:lnTo>
                    <a:pt x="2960896" y="1234810"/>
                  </a:lnTo>
                  <a:lnTo>
                    <a:pt x="2959998" y="1230189"/>
                  </a:lnTo>
                  <a:lnTo>
                    <a:pt x="2959325" y="1225798"/>
                  </a:lnTo>
                  <a:lnTo>
                    <a:pt x="2959100" y="1221177"/>
                  </a:lnTo>
                  <a:lnTo>
                    <a:pt x="2959100" y="1221176"/>
                  </a:lnTo>
                  <a:lnTo>
                    <a:pt x="2959774" y="1216786"/>
                  </a:lnTo>
                  <a:lnTo>
                    <a:pt x="2960447" y="1212626"/>
                  </a:lnTo>
                  <a:lnTo>
                    <a:pt x="2960896" y="1210547"/>
                  </a:lnTo>
                  <a:lnTo>
                    <a:pt x="2961794" y="1208698"/>
                  </a:lnTo>
                  <a:lnTo>
                    <a:pt x="2962692" y="1207080"/>
                  </a:lnTo>
                  <a:lnTo>
                    <a:pt x="2963815" y="1205463"/>
                  </a:lnTo>
                  <a:lnTo>
                    <a:pt x="2965162" y="1203845"/>
                  </a:lnTo>
                  <a:lnTo>
                    <a:pt x="2966284" y="1202690"/>
                  </a:lnTo>
                  <a:lnTo>
                    <a:pt x="2967856" y="1201303"/>
                  </a:lnTo>
                  <a:lnTo>
                    <a:pt x="2969427" y="1200148"/>
                  </a:lnTo>
                  <a:lnTo>
                    <a:pt x="2971223" y="1199454"/>
                  </a:lnTo>
                  <a:lnTo>
                    <a:pt x="2973468" y="1198992"/>
                  </a:lnTo>
                  <a:lnTo>
                    <a:pt x="2976162" y="1198530"/>
                  </a:lnTo>
                  <a:close/>
                  <a:moveTo>
                    <a:pt x="2582215" y="1196959"/>
                  </a:moveTo>
                  <a:lnTo>
                    <a:pt x="2585891" y="1196959"/>
                  </a:lnTo>
                  <a:lnTo>
                    <a:pt x="2589338" y="1197411"/>
                  </a:lnTo>
                  <a:lnTo>
                    <a:pt x="2592555" y="1198315"/>
                  </a:lnTo>
                  <a:lnTo>
                    <a:pt x="2595312" y="1199219"/>
                  </a:lnTo>
                  <a:lnTo>
                    <a:pt x="2598069" y="1200801"/>
                  </a:lnTo>
                  <a:lnTo>
                    <a:pt x="2600597" y="1202609"/>
                  </a:lnTo>
                  <a:lnTo>
                    <a:pt x="2603124" y="1204418"/>
                  </a:lnTo>
                  <a:lnTo>
                    <a:pt x="2605192" y="1206453"/>
                  </a:lnTo>
                  <a:lnTo>
                    <a:pt x="2607030" y="1208939"/>
                  </a:lnTo>
                  <a:lnTo>
                    <a:pt x="2608639" y="1211425"/>
                  </a:lnTo>
                  <a:lnTo>
                    <a:pt x="2610247" y="1214137"/>
                  </a:lnTo>
                  <a:lnTo>
                    <a:pt x="2611626" y="1216624"/>
                  </a:lnTo>
                  <a:lnTo>
                    <a:pt x="2612545" y="1219336"/>
                  </a:lnTo>
                  <a:lnTo>
                    <a:pt x="2613464" y="1221822"/>
                  </a:lnTo>
                  <a:lnTo>
                    <a:pt x="2614153" y="1224535"/>
                  </a:lnTo>
                  <a:lnTo>
                    <a:pt x="2614383" y="1227022"/>
                  </a:lnTo>
                  <a:lnTo>
                    <a:pt x="2614613" y="1231316"/>
                  </a:lnTo>
                  <a:lnTo>
                    <a:pt x="2614383" y="1235385"/>
                  </a:lnTo>
                  <a:lnTo>
                    <a:pt x="2613694" y="1239227"/>
                  </a:lnTo>
                  <a:lnTo>
                    <a:pt x="2612545" y="1243070"/>
                  </a:lnTo>
                  <a:lnTo>
                    <a:pt x="2610707" y="1246009"/>
                  </a:lnTo>
                  <a:lnTo>
                    <a:pt x="2608868" y="1248947"/>
                  </a:lnTo>
                  <a:lnTo>
                    <a:pt x="2606571" y="1251659"/>
                  </a:lnTo>
                  <a:lnTo>
                    <a:pt x="2603813" y="1253694"/>
                  </a:lnTo>
                  <a:lnTo>
                    <a:pt x="2601056" y="1255276"/>
                  </a:lnTo>
                  <a:lnTo>
                    <a:pt x="2597839" y="1256180"/>
                  </a:lnTo>
                  <a:lnTo>
                    <a:pt x="2594393" y="1257084"/>
                  </a:lnTo>
                  <a:lnTo>
                    <a:pt x="2590946" y="1257310"/>
                  </a:lnTo>
                  <a:lnTo>
                    <a:pt x="2587500" y="1256858"/>
                  </a:lnTo>
                  <a:lnTo>
                    <a:pt x="2584053" y="1255728"/>
                  </a:lnTo>
                  <a:lnTo>
                    <a:pt x="2580377" y="1254146"/>
                  </a:lnTo>
                  <a:lnTo>
                    <a:pt x="2576930" y="1252111"/>
                  </a:lnTo>
                  <a:lnTo>
                    <a:pt x="2575092" y="1250529"/>
                  </a:lnTo>
                  <a:lnTo>
                    <a:pt x="2573254" y="1248947"/>
                  </a:lnTo>
                  <a:lnTo>
                    <a:pt x="2570267" y="1245556"/>
                  </a:lnTo>
                  <a:lnTo>
                    <a:pt x="2567510" y="1241940"/>
                  </a:lnTo>
                  <a:lnTo>
                    <a:pt x="2565442" y="1238097"/>
                  </a:lnTo>
                  <a:lnTo>
                    <a:pt x="2563833" y="1233802"/>
                  </a:lnTo>
                  <a:lnTo>
                    <a:pt x="2562914" y="1229508"/>
                  </a:lnTo>
                  <a:lnTo>
                    <a:pt x="2562225" y="1224987"/>
                  </a:lnTo>
                  <a:lnTo>
                    <a:pt x="2562225" y="1220919"/>
                  </a:lnTo>
                  <a:lnTo>
                    <a:pt x="2562914" y="1216624"/>
                  </a:lnTo>
                  <a:lnTo>
                    <a:pt x="2563833" y="1212555"/>
                  </a:lnTo>
                  <a:lnTo>
                    <a:pt x="2564752" y="1210747"/>
                  </a:lnTo>
                  <a:lnTo>
                    <a:pt x="2565442" y="1208939"/>
                  </a:lnTo>
                  <a:lnTo>
                    <a:pt x="2566590" y="1207130"/>
                  </a:lnTo>
                  <a:lnTo>
                    <a:pt x="2567510" y="1205548"/>
                  </a:lnTo>
                  <a:lnTo>
                    <a:pt x="2568888" y="1203966"/>
                  </a:lnTo>
                  <a:lnTo>
                    <a:pt x="2570497" y="1202609"/>
                  </a:lnTo>
                  <a:lnTo>
                    <a:pt x="2572105" y="1201253"/>
                  </a:lnTo>
                  <a:lnTo>
                    <a:pt x="2573713" y="1200123"/>
                  </a:lnTo>
                  <a:lnTo>
                    <a:pt x="2575781" y="1198993"/>
                  </a:lnTo>
                  <a:lnTo>
                    <a:pt x="2577619" y="1198315"/>
                  </a:lnTo>
                  <a:lnTo>
                    <a:pt x="2580147" y="1197411"/>
                  </a:lnTo>
                  <a:lnTo>
                    <a:pt x="2582215" y="1196959"/>
                  </a:lnTo>
                  <a:close/>
                  <a:moveTo>
                    <a:pt x="3429737" y="1195350"/>
                  </a:moveTo>
                  <a:lnTo>
                    <a:pt x="3431337" y="1195809"/>
                  </a:lnTo>
                  <a:lnTo>
                    <a:pt x="3432937" y="1196267"/>
                  </a:lnTo>
                  <a:lnTo>
                    <a:pt x="3434766" y="1196955"/>
                  </a:lnTo>
                  <a:lnTo>
                    <a:pt x="3435909" y="1198332"/>
                  </a:lnTo>
                  <a:lnTo>
                    <a:pt x="3437509" y="1199708"/>
                  </a:lnTo>
                  <a:lnTo>
                    <a:pt x="3439109" y="1201543"/>
                  </a:lnTo>
                  <a:lnTo>
                    <a:pt x="3440481" y="1203607"/>
                  </a:lnTo>
                  <a:lnTo>
                    <a:pt x="3442996" y="1208195"/>
                  </a:lnTo>
                  <a:lnTo>
                    <a:pt x="3445510" y="1213469"/>
                  </a:lnTo>
                  <a:lnTo>
                    <a:pt x="3447568" y="1218516"/>
                  </a:lnTo>
                  <a:lnTo>
                    <a:pt x="3448939" y="1223791"/>
                  </a:lnTo>
                  <a:lnTo>
                    <a:pt x="3449854" y="1227920"/>
                  </a:lnTo>
                  <a:lnTo>
                    <a:pt x="3450539" y="1231590"/>
                  </a:lnTo>
                  <a:lnTo>
                    <a:pt x="3450997" y="1235718"/>
                  </a:lnTo>
                  <a:lnTo>
                    <a:pt x="3451225" y="1238930"/>
                  </a:lnTo>
                  <a:lnTo>
                    <a:pt x="3451225" y="1242141"/>
                  </a:lnTo>
                  <a:lnTo>
                    <a:pt x="3450997" y="1245352"/>
                  </a:lnTo>
                  <a:lnTo>
                    <a:pt x="3450768" y="1248105"/>
                  </a:lnTo>
                  <a:lnTo>
                    <a:pt x="3449854" y="1250628"/>
                  </a:lnTo>
                  <a:lnTo>
                    <a:pt x="3449168" y="1252691"/>
                  </a:lnTo>
                  <a:lnTo>
                    <a:pt x="3448253" y="1254297"/>
                  </a:lnTo>
                  <a:lnTo>
                    <a:pt x="3447110" y="1255674"/>
                  </a:lnTo>
                  <a:lnTo>
                    <a:pt x="3445967" y="1256820"/>
                  </a:lnTo>
                  <a:lnTo>
                    <a:pt x="3444367" y="1257279"/>
                  </a:lnTo>
                  <a:lnTo>
                    <a:pt x="3442767" y="1257279"/>
                  </a:lnTo>
                  <a:lnTo>
                    <a:pt x="3441167" y="1256820"/>
                  </a:lnTo>
                  <a:lnTo>
                    <a:pt x="3439109" y="1255674"/>
                  </a:lnTo>
                  <a:lnTo>
                    <a:pt x="3436823" y="1253609"/>
                  </a:lnTo>
                  <a:lnTo>
                    <a:pt x="3434309" y="1250857"/>
                  </a:lnTo>
                  <a:lnTo>
                    <a:pt x="3432251" y="1247416"/>
                  </a:lnTo>
                  <a:lnTo>
                    <a:pt x="3430194" y="1243517"/>
                  </a:lnTo>
                  <a:lnTo>
                    <a:pt x="3428365" y="1239388"/>
                  </a:lnTo>
                  <a:lnTo>
                    <a:pt x="3426536" y="1234801"/>
                  </a:lnTo>
                  <a:lnTo>
                    <a:pt x="3425165" y="1230214"/>
                  </a:lnTo>
                  <a:lnTo>
                    <a:pt x="3424250" y="1225397"/>
                  </a:lnTo>
                  <a:lnTo>
                    <a:pt x="3423107" y="1220581"/>
                  </a:lnTo>
                  <a:lnTo>
                    <a:pt x="3422650" y="1215993"/>
                  </a:lnTo>
                  <a:lnTo>
                    <a:pt x="3422650" y="1211635"/>
                  </a:lnTo>
                  <a:lnTo>
                    <a:pt x="3422879" y="1207277"/>
                  </a:lnTo>
                  <a:lnTo>
                    <a:pt x="3423336" y="1203607"/>
                  </a:lnTo>
                  <a:lnTo>
                    <a:pt x="3424479" y="1200396"/>
                  </a:lnTo>
                  <a:lnTo>
                    <a:pt x="3425165" y="1198791"/>
                  </a:lnTo>
                  <a:lnTo>
                    <a:pt x="3426079" y="1197873"/>
                  </a:lnTo>
                  <a:lnTo>
                    <a:pt x="3426994" y="1196726"/>
                  </a:lnTo>
                  <a:lnTo>
                    <a:pt x="3428137" y="1196038"/>
                  </a:lnTo>
                  <a:lnTo>
                    <a:pt x="3429737" y="1195350"/>
                  </a:lnTo>
                  <a:close/>
                  <a:moveTo>
                    <a:pt x="55563" y="1190660"/>
                  </a:moveTo>
                  <a:lnTo>
                    <a:pt x="55563" y="1191119"/>
                  </a:lnTo>
                  <a:lnTo>
                    <a:pt x="54223" y="1198004"/>
                  </a:lnTo>
                  <a:lnTo>
                    <a:pt x="51991" y="1208562"/>
                  </a:lnTo>
                  <a:lnTo>
                    <a:pt x="46856" y="1230825"/>
                  </a:lnTo>
                  <a:lnTo>
                    <a:pt x="43954" y="1243219"/>
                  </a:lnTo>
                  <a:lnTo>
                    <a:pt x="42391" y="1248957"/>
                  </a:lnTo>
                  <a:lnTo>
                    <a:pt x="41275" y="1252629"/>
                  </a:lnTo>
                  <a:lnTo>
                    <a:pt x="41945" y="1249187"/>
                  </a:lnTo>
                  <a:lnTo>
                    <a:pt x="43061" y="1242301"/>
                  </a:lnTo>
                  <a:lnTo>
                    <a:pt x="47749" y="1221644"/>
                  </a:lnTo>
                  <a:lnTo>
                    <a:pt x="52661" y="1201217"/>
                  </a:lnTo>
                  <a:lnTo>
                    <a:pt x="55563" y="1190660"/>
                  </a:lnTo>
                  <a:close/>
                  <a:moveTo>
                    <a:pt x="1595120" y="1187436"/>
                  </a:moveTo>
                  <a:lnTo>
                    <a:pt x="1599050" y="1187889"/>
                  </a:lnTo>
                  <a:lnTo>
                    <a:pt x="1602748" y="1188570"/>
                  </a:lnTo>
                  <a:lnTo>
                    <a:pt x="1606215" y="1189932"/>
                  </a:lnTo>
                  <a:lnTo>
                    <a:pt x="1609451" y="1191293"/>
                  </a:lnTo>
                  <a:lnTo>
                    <a:pt x="1612224" y="1193108"/>
                  </a:lnTo>
                  <a:lnTo>
                    <a:pt x="1614535" y="1195150"/>
                  </a:lnTo>
                  <a:lnTo>
                    <a:pt x="1616847" y="1197192"/>
                  </a:lnTo>
                  <a:lnTo>
                    <a:pt x="1618696" y="1199688"/>
                  </a:lnTo>
                  <a:lnTo>
                    <a:pt x="1620314" y="1202184"/>
                  </a:lnTo>
                  <a:lnTo>
                    <a:pt x="1621700" y="1204906"/>
                  </a:lnTo>
                  <a:lnTo>
                    <a:pt x="1622394" y="1207402"/>
                  </a:lnTo>
                  <a:lnTo>
                    <a:pt x="1623318" y="1210125"/>
                  </a:lnTo>
                  <a:lnTo>
                    <a:pt x="1623781" y="1212848"/>
                  </a:lnTo>
                  <a:lnTo>
                    <a:pt x="1624012" y="1215570"/>
                  </a:lnTo>
                  <a:lnTo>
                    <a:pt x="1624012" y="1218066"/>
                  </a:lnTo>
                  <a:lnTo>
                    <a:pt x="1624012" y="1220790"/>
                  </a:lnTo>
                  <a:lnTo>
                    <a:pt x="1623549" y="1223059"/>
                  </a:lnTo>
                  <a:lnTo>
                    <a:pt x="1623087" y="1225554"/>
                  </a:lnTo>
                  <a:lnTo>
                    <a:pt x="1622163" y="1227823"/>
                  </a:lnTo>
                  <a:lnTo>
                    <a:pt x="1621469" y="1229865"/>
                  </a:lnTo>
                  <a:lnTo>
                    <a:pt x="1620314" y="1232134"/>
                  </a:lnTo>
                  <a:lnTo>
                    <a:pt x="1619158" y="1233949"/>
                  </a:lnTo>
                  <a:lnTo>
                    <a:pt x="1617771" y="1235765"/>
                  </a:lnTo>
                  <a:lnTo>
                    <a:pt x="1616384" y="1237580"/>
                  </a:lnTo>
                  <a:lnTo>
                    <a:pt x="1614767" y="1239168"/>
                  </a:lnTo>
                  <a:lnTo>
                    <a:pt x="1613149" y="1240303"/>
                  </a:lnTo>
                  <a:lnTo>
                    <a:pt x="1609451" y="1243025"/>
                  </a:lnTo>
                  <a:lnTo>
                    <a:pt x="1605752" y="1245068"/>
                  </a:lnTo>
                  <a:lnTo>
                    <a:pt x="1601823" y="1246428"/>
                  </a:lnTo>
                  <a:lnTo>
                    <a:pt x="1597432" y="1247336"/>
                  </a:lnTo>
                  <a:lnTo>
                    <a:pt x="1593271" y="1247790"/>
                  </a:lnTo>
                  <a:lnTo>
                    <a:pt x="1588649" y="1247336"/>
                  </a:lnTo>
                  <a:lnTo>
                    <a:pt x="1586569" y="1247109"/>
                  </a:lnTo>
                  <a:lnTo>
                    <a:pt x="1584720" y="1246656"/>
                  </a:lnTo>
                  <a:lnTo>
                    <a:pt x="1582639" y="1246202"/>
                  </a:lnTo>
                  <a:lnTo>
                    <a:pt x="1580559" y="1245068"/>
                  </a:lnTo>
                  <a:lnTo>
                    <a:pt x="1578479" y="1244387"/>
                  </a:lnTo>
                  <a:lnTo>
                    <a:pt x="1576630" y="1243025"/>
                  </a:lnTo>
                  <a:lnTo>
                    <a:pt x="1574781" y="1241664"/>
                  </a:lnTo>
                  <a:lnTo>
                    <a:pt x="1572932" y="1240076"/>
                  </a:lnTo>
                  <a:lnTo>
                    <a:pt x="1571314" y="1238487"/>
                  </a:lnTo>
                  <a:lnTo>
                    <a:pt x="1569696" y="1236672"/>
                  </a:lnTo>
                  <a:lnTo>
                    <a:pt x="1568540" y="1234857"/>
                  </a:lnTo>
                  <a:lnTo>
                    <a:pt x="1567385" y="1233042"/>
                  </a:lnTo>
                  <a:lnTo>
                    <a:pt x="1565536" y="1229411"/>
                  </a:lnTo>
                  <a:lnTo>
                    <a:pt x="1564380" y="1225554"/>
                  </a:lnTo>
                  <a:lnTo>
                    <a:pt x="1563918" y="1221470"/>
                  </a:lnTo>
                  <a:lnTo>
                    <a:pt x="1563687" y="1217613"/>
                  </a:lnTo>
                  <a:lnTo>
                    <a:pt x="1564149" y="1213529"/>
                  </a:lnTo>
                  <a:lnTo>
                    <a:pt x="1565305" y="1209445"/>
                  </a:lnTo>
                  <a:lnTo>
                    <a:pt x="1566691" y="1205814"/>
                  </a:lnTo>
                  <a:lnTo>
                    <a:pt x="1568772" y="1202184"/>
                  </a:lnTo>
                  <a:lnTo>
                    <a:pt x="1571083" y="1198780"/>
                  </a:lnTo>
                  <a:lnTo>
                    <a:pt x="1574088" y="1195604"/>
                  </a:lnTo>
                  <a:lnTo>
                    <a:pt x="1577323" y="1193108"/>
                  </a:lnTo>
                  <a:lnTo>
                    <a:pt x="1581022" y="1191066"/>
                  </a:lnTo>
                  <a:lnTo>
                    <a:pt x="1583102" y="1189932"/>
                  </a:lnTo>
                  <a:lnTo>
                    <a:pt x="1585182" y="1189251"/>
                  </a:lnTo>
                  <a:lnTo>
                    <a:pt x="1587724" y="1188570"/>
                  </a:lnTo>
                  <a:lnTo>
                    <a:pt x="1590036" y="1188116"/>
                  </a:lnTo>
                  <a:lnTo>
                    <a:pt x="1592347" y="1187662"/>
                  </a:lnTo>
                  <a:lnTo>
                    <a:pt x="1595120" y="1187436"/>
                  </a:lnTo>
                  <a:close/>
                  <a:moveTo>
                    <a:pt x="3280928" y="1187412"/>
                  </a:moveTo>
                  <a:lnTo>
                    <a:pt x="3283375" y="1187861"/>
                  </a:lnTo>
                  <a:lnTo>
                    <a:pt x="3285377" y="1188309"/>
                  </a:lnTo>
                  <a:lnTo>
                    <a:pt x="3287157" y="1188982"/>
                  </a:lnTo>
                  <a:lnTo>
                    <a:pt x="3289159" y="1190328"/>
                  </a:lnTo>
                  <a:lnTo>
                    <a:pt x="3290938" y="1191899"/>
                  </a:lnTo>
                  <a:lnTo>
                    <a:pt x="3292718" y="1193693"/>
                  </a:lnTo>
                  <a:lnTo>
                    <a:pt x="3294275" y="1195712"/>
                  </a:lnTo>
                  <a:lnTo>
                    <a:pt x="3295832" y="1197955"/>
                  </a:lnTo>
                  <a:lnTo>
                    <a:pt x="3297389" y="1200199"/>
                  </a:lnTo>
                  <a:lnTo>
                    <a:pt x="3300059" y="1205358"/>
                  </a:lnTo>
                  <a:lnTo>
                    <a:pt x="3302061" y="1210517"/>
                  </a:lnTo>
                  <a:lnTo>
                    <a:pt x="3303618" y="1215452"/>
                  </a:lnTo>
                  <a:lnTo>
                    <a:pt x="3304285" y="1219490"/>
                  </a:lnTo>
                  <a:lnTo>
                    <a:pt x="3304730" y="1223079"/>
                  </a:lnTo>
                  <a:lnTo>
                    <a:pt x="3305175" y="1226892"/>
                  </a:lnTo>
                  <a:lnTo>
                    <a:pt x="3305175" y="1230481"/>
                  </a:lnTo>
                  <a:lnTo>
                    <a:pt x="3304730" y="1233397"/>
                  </a:lnTo>
                  <a:lnTo>
                    <a:pt x="3304285" y="1236314"/>
                  </a:lnTo>
                  <a:lnTo>
                    <a:pt x="3303618" y="1239230"/>
                  </a:lnTo>
                  <a:lnTo>
                    <a:pt x="3302506" y="1241473"/>
                  </a:lnTo>
                  <a:lnTo>
                    <a:pt x="3301394" y="1243492"/>
                  </a:lnTo>
                  <a:lnTo>
                    <a:pt x="3300059" y="1245062"/>
                  </a:lnTo>
                  <a:lnTo>
                    <a:pt x="3298502" y="1246408"/>
                  </a:lnTo>
                  <a:lnTo>
                    <a:pt x="3296722" y="1247081"/>
                  </a:lnTo>
                  <a:lnTo>
                    <a:pt x="3294720" y="1247754"/>
                  </a:lnTo>
                  <a:lnTo>
                    <a:pt x="3292718" y="1247530"/>
                  </a:lnTo>
                  <a:lnTo>
                    <a:pt x="3290493" y="1246857"/>
                  </a:lnTo>
                  <a:lnTo>
                    <a:pt x="3288269" y="1245959"/>
                  </a:lnTo>
                  <a:lnTo>
                    <a:pt x="3286712" y="1245062"/>
                  </a:lnTo>
                  <a:lnTo>
                    <a:pt x="3285377" y="1243940"/>
                  </a:lnTo>
                  <a:lnTo>
                    <a:pt x="3282485" y="1241024"/>
                  </a:lnTo>
                  <a:lnTo>
                    <a:pt x="3280038" y="1237884"/>
                  </a:lnTo>
                  <a:lnTo>
                    <a:pt x="3277591" y="1234070"/>
                  </a:lnTo>
                  <a:lnTo>
                    <a:pt x="3275589" y="1229808"/>
                  </a:lnTo>
                  <a:lnTo>
                    <a:pt x="3273809" y="1225547"/>
                  </a:lnTo>
                  <a:lnTo>
                    <a:pt x="3272252" y="1220836"/>
                  </a:lnTo>
                  <a:lnTo>
                    <a:pt x="3271363" y="1216125"/>
                  </a:lnTo>
                  <a:lnTo>
                    <a:pt x="3270473" y="1211638"/>
                  </a:lnTo>
                  <a:lnTo>
                    <a:pt x="3270250" y="1206928"/>
                  </a:lnTo>
                  <a:lnTo>
                    <a:pt x="3270473" y="1202666"/>
                  </a:lnTo>
                  <a:lnTo>
                    <a:pt x="3270918" y="1198628"/>
                  </a:lnTo>
                  <a:lnTo>
                    <a:pt x="3271585" y="1196833"/>
                  </a:lnTo>
                  <a:lnTo>
                    <a:pt x="3272252" y="1195039"/>
                  </a:lnTo>
                  <a:lnTo>
                    <a:pt x="3273142" y="1193469"/>
                  </a:lnTo>
                  <a:lnTo>
                    <a:pt x="3273809" y="1191899"/>
                  </a:lnTo>
                  <a:lnTo>
                    <a:pt x="3274922" y="1190553"/>
                  </a:lnTo>
                  <a:lnTo>
                    <a:pt x="3276034" y="1189655"/>
                  </a:lnTo>
                  <a:lnTo>
                    <a:pt x="3277369" y="1188534"/>
                  </a:lnTo>
                  <a:lnTo>
                    <a:pt x="3278926" y="1187861"/>
                  </a:lnTo>
                  <a:lnTo>
                    <a:pt x="3280928" y="1187412"/>
                  </a:lnTo>
                  <a:close/>
                  <a:moveTo>
                    <a:pt x="1409143" y="1184260"/>
                  </a:moveTo>
                  <a:lnTo>
                    <a:pt x="1412786" y="1184716"/>
                  </a:lnTo>
                  <a:lnTo>
                    <a:pt x="1416429" y="1185627"/>
                  </a:lnTo>
                  <a:lnTo>
                    <a:pt x="1419617" y="1186765"/>
                  </a:lnTo>
                  <a:lnTo>
                    <a:pt x="1422577" y="1188360"/>
                  </a:lnTo>
                  <a:lnTo>
                    <a:pt x="1424854" y="1190182"/>
                  </a:lnTo>
                  <a:lnTo>
                    <a:pt x="1427358" y="1192459"/>
                  </a:lnTo>
                  <a:lnTo>
                    <a:pt x="1429180" y="1194509"/>
                  </a:lnTo>
                  <a:lnTo>
                    <a:pt x="1430774" y="1197015"/>
                  </a:lnTo>
                  <a:lnTo>
                    <a:pt x="1432367" y="1199520"/>
                  </a:lnTo>
                  <a:lnTo>
                    <a:pt x="1433278" y="1202025"/>
                  </a:lnTo>
                  <a:lnTo>
                    <a:pt x="1434189" y="1204986"/>
                  </a:lnTo>
                  <a:lnTo>
                    <a:pt x="1434644" y="1207491"/>
                  </a:lnTo>
                  <a:lnTo>
                    <a:pt x="1435100" y="1210452"/>
                  </a:lnTo>
                  <a:lnTo>
                    <a:pt x="1435100" y="1213185"/>
                  </a:lnTo>
                  <a:lnTo>
                    <a:pt x="1435100" y="1215690"/>
                  </a:lnTo>
                  <a:lnTo>
                    <a:pt x="1434644" y="1218424"/>
                  </a:lnTo>
                  <a:lnTo>
                    <a:pt x="1434189" y="1220701"/>
                  </a:lnTo>
                  <a:lnTo>
                    <a:pt x="1433506" y="1222979"/>
                  </a:lnTo>
                  <a:lnTo>
                    <a:pt x="1432823" y="1225256"/>
                  </a:lnTo>
                  <a:lnTo>
                    <a:pt x="1431684" y="1227306"/>
                  </a:lnTo>
                  <a:lnTo>
                    <a:pt x="1430774" y="1229356"/>
                  </a:lnTo>
                  <a:lnTo>
                    <a:pt x="1429408" y="1231178"/>
                  </a:lnTo>
                  <a:lnTo>
                    <a:pt x="1428041" y="1233000"/>
                  </a:lnTo>
                  <a:lnTo>
                    <a:pt x="1426675" y="1234822"/>
                  </a:lnTo>
                  <a:lnTo>
                    <a:pt x="1423715" y="1237783"/>
                  </a:lnTo>
                  <a:lnTo>
                    <a:pt x="1419845" y="1240060"/>
                  </a:lnTo>
                  <a:lnTo>
                    <a:pt x="1416202" y="1242110"/>
                  </a:lnTo>
                  <a:lnTo>
                    <a:pt x="1412331" y="1243476"/>
                  </a:lnTo>
                  <a:lnTo>
                    <a:pt x="1408460" y="1244388"/>
                  </a:lnTo>
                  <a:lnTo>
                    <a:pt x="1404134" y="1244615"/>
                  </a:lnTo>
                  <a:lnTo>
                    <a:pt x="1400263" y="1244388"/>
                  </a:lnTo>
                  <a:lnTo>
                    <a:pt x="1398214" y="1244160"/>
                  </a:lnTo>
                  <a:lnTo>
                    <a:pt x="1396393" y="1243476"/>
                  </a:lnTo>
                  <a:lnTo>
                    <a:pt x="1394343" y="1242793"/>
                  </a:lnTo>
                  <a:lnTo>
                    <a:pt x="1392522" y="1241882"/>
                  </a:lnTo>
                  <a:lnTo>
                    <a:pt x="1390473" y="1240971"/>
                  </a:lnTo>
                  <a:lnTo>
                    <a:pt x="1389107" y="1239605"/>
                  </a:lnTo>
                  <a:lnTo>
                    <a:pt x="1387285" y="1238238"/>
                  </a:lnTo>
                  <a:lnTo>
                    <a:pt x="1385691" y="1236644"/>
                  </a:lnTo>
                  <a:lnTo>
                    <a:pt x="1384325" y="1234822"/>
                  </a:lnTo>
                  <a:lnTo>
                    <a:pt x="1382731" y="1233000"/>
                  </a:lnTo>
                  <a:lnTo>
                    <a:pt x="1380910" y="1229584"/>
                  </a:lnTo>
                  <a:lnTo>
                    <a:pt x="1379316" y="1225711"/>
                  </a:lnTo>
                  <a:lnTo>
                    <a:pt x="1378177" y="1221840"/>
                  </a:lnTo>
                  <a:lnTo>
                    <a:pt x="1377950" y="1217741"/>
                  </a:lnTo>
                  <a:lnTo>
                    <a:pt x="1377950" y="1217740"/>
                  </a:lnTo>
                  <a:lnTo>
                    <a:pt x="1377950" y="1213868"/>
                  </a:lnTo>
                  <a:lnTo>
                    <a:pt x="1378861" y="1209769"/>
                  </a:lnTo>
                  <a:lnTo>
                    <a:pt x="1379771" y="1205669"/>
                  </a:lnTo>
                  <a:lnTo>
                    <a:pt x="1381365" y="1202025"/>
                  </a:lnTo>
                  <a:lnTo>
                    <a:pt x="1383414" y="1198381"/>
                  </a:lnTo>
                  <a:lnTo>
                    <a:pt x="1385919" y="1195192"/>
                  </a:lnTo>
                  <a:lnTo>
                    <a:pt x="1388651" y="1192004"/>
                  </a:lnTo>
                  <a:lnTo>
                    <a:pt x="1392066" y="1189499"/>
                  </a:lnTo>
                  <a:lnTo>
                    <a:pt x="1395937" y="1187449"/>
                  </a:lnTo>
                  <a:lnTo>
                    <a:pt x="1397759" y="1186538"/>
                  </a:lnTo>
                  <a:lnTo>
                    <a:pt x="1399808" y="1185854"/>
                  </a:lnTo>
                  <a:lnTo>
                    <a:pt x="1402085" y="1185399"/>
                  </a:lnTo>
                  <a:lnTo>
                    <a:pt x="1404134" y="1184716"/>
                  </a:lnTo>
                  <a:lnTo>
                    <a:pt x="1406639" y="1184488"/>
                  </a:lnTo>
                  <a:lnTo>
                    <a:pt x="1409143" y="1184260"/>
                  </a:lnTo>
                  <a:close/>
                  <a:moveTo>
                    <a:pt x="1230180" y="1177908"/>
                  </a:moveTo>
                  <a:lnTo>
                    <a:pt x="1232420" y="1177908"/>
                  </a:lnTo>
                  <a:lnTo>
                    <a:pt x="1236227" y="1178364"/>
                  </a:lnTo>
                  <a:lnTo>
                    <a:pt x="1239586" y="1179502"/>
                  </a:lnTo>
                  <a:lnTo>
                    <a:pt x="1242274" y="1180869"/>
                  </a:lnTo>
                  <a:lnTo>
                    <a:pt x="1244962" y="1182463"/>
                  </a:lnTo>
                  <a:lnTo>
                    <a:pt x="1247201" y="1184285"/>
                  </a:lnTo>
                  <a:lnTo>
                    <a:pt x="1249217" y="1186335"/>
                  </a:lnTo>
                  <a:lnTo>
                    <a:pt x="1250785" y="1188613"/>
                  </a:lnTo>
                  <a:lnTo>
                    <a:pt x="1252352" y="1191118"/>
                  </a:lnTo>
                  <a:lnTo>
                    <a:pt x="1253472" y="1193623"/>
                  </a:lnTo>
                  <a:lnTo>
                    <a:pt x="1254368" y="1196356"/>
                  </a:lnTo>
                  <a:lnTo>
                    <a:pt x="1255040" y="1199090"/>
                  </a:lnTo>
                  <a:lnTo>
                    <a:pt x="1255488" y="1201823"/>
                  </a:lnTo>
                  <a:lnTo>
                    <a:pt x="1255712" y="1204556"/>
                  </a:lnTo>
                  <a:lnTo>
                    <a:pt x="1255712" y="1207289"/>
                  </a:lnTo>
                  <a:lnTo>
                    <a:pt x="1255488" y="1209794"/>
                  </a:lnTo>
                  <a:lnTo>
                    <a:pt x="1255040" y="1212299"/>
                  </a:lnTo>
                  <a:lnTo>
                    <a:pt x="1254368" y="1214805"/>
                  </a:lnTo>
                  <a:lnTo>
                    <a:pt x="1253696" y="1217310"/>
                  </a:lnTo>
                  <a:lnTo>
                    <a:pt x="1252800" y="1219360"/>
                  </a:lnTo>
                  <a:lnTo>
                    <a:pt x="1251904" y="1221410"/>
                  </a:lnTo>
                  <a:lnTo>
                    <a:pt x="1250561" y="1223460"/>
                  </a:lnTo>
                  <a:lnTo>
                    <a:pt x="1249441" y="1225281"/>
                  </a:lnTo>
                  <a:lnTo>
                    <a:pt x="1246753" y="1228698"/>
                  </a:lnTo>
                  <a:lnTo>
                    <a:pt x="1243618" y="1231659"/>
                  </a:lnTo>
                  <a:lnTo>
                    <a:pt x="1240258" y="1233937"/>
                  </a:lnTo>
                  <a:lnTo>
                    <a:pt x="1236675" y="1235986"/>
                  </a:lnTo>
                  <a:lnTo>
                    <a:pt x="1232868" y="1237125"/>
                  </a:lnTo>
                  <a:lnTo>
                    <a:pt x="1229060" y="1238036"/>
                  </a:lnTo>
                  <a:lnTo>
                    <a:pt x="1225253" y="1238264"/>
                  </a:lnTo>
                  <a:lnTo>
                    <a:pt x="1221445" y="1237809"/>
                  </a:lnTo>
                  <a:lnTo>
                    <a:pt x="1219654" y="1237353"/>
                  </a:lnTo>
                  <a:lnTo>
                    <a:pt x="1217862" y="1236898"/>
                  </a:lnTo>
                  <a:lnTo>
                    <a:pt x="1216070" y="1236214"/>
                  </a:lnTo>
                  <a:lnTo>
                    <a:pt x="1214503" y="1235075"/>
                  </a:lnTo>
                  <a:lnTo>
                    <a:pt x="1212711" y="1233937"/>
                  </a:lnTo>
                  <a:lnTo>
                    <a:pt x="1211143" y="1232798"/>
                  </a:lnTo>
                  <a:lnTo>
                    <a:pt x="1209575" y="1231432"/>
                  </a:lnTo>
                  <a:lnTo>
                    <a:pt x="1208232" y="1229837"/>
                  </a:lnTo>
                  <a:lnTo>
                    <a:pt x="1206888" y="1228015"/>
                  </a:lnTo>
                  <a:lnTo>
                    <a:pt x="1205768" y="1226193"/>
                  </a:lnTo>
                  <a:lnTo>
                    <a:pt x="1203976" y="1222549"/>
                  </a:lnTo>
                  <a:lnTo>
                    <a:pt x="1202857" y="1218905"/>
                  </a:lnTo>
                  <a:lnTo>
                    <a:pt x="1202185" y="1214805"/>
                  </a:lnTo>
                  <a:lnTo>
                    <a:pt x="1201737" y="1210705"/>
                  </a:lnTo>
                  <a:lnTo>
                    <a:pt x="1202409" y="1206834"/>
                  </a:lnTo>
                  <a:lnTo>
                    <a:pt x="1203081" y="1202734"/>
                  </a:lnTo>
                  <a:lnTo>
                    <a:pt x="1204200" y="1198862"/>
                  </a:lnTo>
                  <a:lnTo>
                    <a:pt x="1205992" y="1194990"/>
                  </a:lnTo>
                  <a:lnTo>
                    <a:pt x="1208008" y="1191573"/>
                  </a:lnTo>
                  <a:lnTo>
                    <a:pt x="1210247" y="1188385"/>
                  </a:lnTo>
                  <a:lnTo>
                    <a:pt x="1213159" y="1185196"/>
                  </a:lnTo>
                  <a:lnTo>
                    <a:pt x="1216518" y="1182919"/>
                  </a:lnTo>
                  <a:lnTo>
                    <a:pt x="1220102" y="1180869"/>
                  </a:lnTo>
                  <a:lnTo>
                    <a:pt x="1221893" y="1179958"/>
                  </a:lnTo>
                  <a:lnTo>
                    <a:pt x="1223909" y="1179274"/>
                  </a:lnTo>
                  <a:lnTo>
                    <a:pt x="1226149" y="1178591"/>
                  </a:lnTo>
                  <a:lnTo>
                    <a:pt x="1228164" y="1178136"/>
                  </a:lnTo>
                  <a:lnTo>
                    <a:pt x="1230180" y="1177908"/>
                  </a:lnTo>
                  <a:close/>
                  <a:moveTo>
                    <a:pt x="2738584" y="1176299"/>
                  </a:moveTo>
                  <a:lnTo>
                    <a:pt x="2741970" y="1176299"/>
                  </a:lnTo>
                  <a:lnTo>
                    <a:pt x="2744905" y="1176528"/>
                  </a:lnTo>
                  <a:lnTo>
                    <a:pt x="2747839" y="1177438"/>
                  </a:lnTo>
                  <a:lnTo>
                    <a:pt x="2750774" y="1178349"/>
                  </a:lnTo>
                  <a:lnTo>
                    <a:pt x="2753257" y="1179943"/>
                  </a:lnTo>
                  <a:lnTo>
                    <a:pt x="2755740" y="1181537"/>
                  </a:lnTo>
                  <a:lnTo>
                    <a:pt x="2757998" y="1183358"/>
                  </a:lnTo>
                  <a:lnTo>
                    <a:pt x="2760030" y="1185408"/>
                  </a:lnTo>
                  <a:lnTo>
                    <a:pt x="2761836" y="1187913"/>
                  </a:lnTo>
                  <a:lnTo>
                    <a:pt x="2763642" y="1190418"/>
                  </a:lnTo>
                  <a:lnTo>
                    <a:pt x="2764996" y="1192695"/>
                  </a:lnTo>
                  <a:lnTo>
                    <a:pt x="2766576" y="1195427"/>
                  </a:lnTo>
                  <a:lnTo>
                    <a:pt x="2767705" y="1198160"/>
                  </a:lnTo>
                  <a:lnTo>
                    <a:pt x="2768382" y="1200664"/>
                  </a:lnTo>
                  <a:lnTo>
                    <a:pt x="2769285" y="1203397"/>
                  </a:lnTo>
                  <a:lnTo>
                    <a:pt x="2769737" y="1205902"/>
                  </a:lnTo>
                  <a:lnTo>
                    <a:pt x="2770188" y="1210456"/>
                  </a:lnTo>
                  <a:lnTo>
                    <a:pt x="2770188" y="1214555"/>
                  </a:lnTo>
                  <a:lnTo>
                    <a:pt x="2769737" y="1218199"/>
                  </a:lnTo>
                  <a:lnTo>
                    <a:pt x="2768608" y="1221842"/>
                  </a:lnTo>
                  <a:lnTo>
                    <a:pt x="2767254" y="1225257"/>
                  </a:lnTo>
                  <a:lnTo>
                    <a:pt x="2765448" y="1228217"/>
                  </a:lnTo>
                  <a:lnTo>
                    <a:pt x="2763416" y="1230723"/>
                  </a:lnTo>
                  <a:lnTo>
                    <a:pt x="2761158" y="1233000"/>
                  </a:lnTo>
                  <a:lnTo>
                    <a:pt x="2758449" y="1234594"/>
                  </a:lnTo>
                  <a:lnTo>
                    <a:pt x="2755740" y="1235732"/>
                  </a:lnTo>
                  <a:lnTo>
                    <a:pt x="2752580" y="1236643"/>
                  </a:lnTo>
                  <a:lnTo>
                    <a:pt x="2749419" y="1236643"/>
                  </a:lnTo>
                  <a:lnTo>
                    <a:pt x="2746259" y="1236415"/>
                  </a:lnTo>
                  <a:lnTo>
                    <a:pt x="2742873" y="1235504"/>
                  </a:lnTo>
                  <a:lnTo>
                    <a:pt x="2739487" y="1233911"/>
                  </a:lnTo>
                  <a:lnTo>
                    <a:pt x="2736100" y="1231861"/>
                  </a:lnTo>
                  <a:lnTo>
                    <a:pt x="2734294" y="1230267"/>
                  </a:lnTo>
                  <a:lnTo>
                    <a:pt x="2732488" y="1228673"/>
                  </a:lnTo>
                  <a:lnTo>
                    <a:pt x="2729554" y="1225485"/>
                  </a:lnTo>
                  <a:lnTo>
                    <a:pt x="2727070" y="1221614"/>
                  </a:lnTo>
                  <a:lnTo>
                    <a:pt x="2725039" y="1217743"/>
                  </a:lnTo>
                  <a:lnTo>
                    <a:pt x="2723233" y="1213417"/>
                  </a:lnTo>
                  <a:lnTo>
                    <a:pt x="2722104" y="1209318"/>
                  </a:lnTo>
                  <a:lnTo>
                    <a:pt x="2721427" y="1204764"/>
                  </a:lnTo>
                  <a:lnTo>
                    <a:pt x="2720975" y="1200665"/>
                  </a:lnTo>
                  <a:lnTo>
                    <a:pt x="2720975" y="1200664"/>
                  </a:lnTo>
                  <a:lnTo>
                    <a:pt x="2721427" y="1196110"/>
                  </a:lnTo>
                  <a:lnTo>
                    <a:pt x="2722104" y="1192239"/>
                  </a:lnTo>
                  <a:lnTo>
                    <a:pt x="2723458" y="1188596"/>
                  </a:lnTo>
                  <a:lnTo>
                    <a:pt x="2724361" y="1186774"/>
                  </a:lnTo>
                  <a:lnTo>
                    <a:pt x="2725264" y="1184953"/>
                  </a:lnTo>
                  <a:lnTo>
                    <a:pt x="2726619" y="1183586"/>
                  </a:lnTo>
                  <a:lnTo>
                    <a:pt x="2727748" y="1181992"/>
                  </a:lnTo>
                  <a:lnTo>
                    <a:pt x="2729102" y="1180854"/>
                  </a:lnTo>
                  <a:lnTo>
                    <a:pt x="2730682" y="1179487"/>
                  </a:lnTo>
                  <a:lnTo>
                    <a:pt x="2732488" y="1178349"/>
                  </a:lnTo>
                  <a:lnTo>
                    <a:pt x="2734294" y="1177666"/>
                  </a:lnTo>
                  <a:lnTo>
                    <a:pt x="2736326" y="1176755"/>
                  </a:lnTo>
                  <a:lnTo>
                    <a:pt x="2738584" y="1176299"/>
                  </a:lnTo>
                  <a:close/>
                  <a:moveTo>
                    <a:pt x="3584575" y="1176276"/>
                  </a:moveTo>
                  <a:lnTo>
                    <a:pt x="3591160" y="1200550"/>
                  </a:lnTo>
                  <a:lnTo>
                    <a:pt x="3597275" y="1225492"/>
                  </a:lnTo>
                  <a:lnTo>
                    <a:pt x="3584575" y="1176276"/>
                  </a:lnTo>
                  <a:close/>
                  <a:moveTo>
                    <a:pt x="3102348" y="1171534"/>
                  </a:moveTo>
                  <a:lnTo>
                    <a:pt x="3104829" y="1171986"/>
                  </a:lnTo>
                  <a:lnTo>
                    <a:pt x="3107310" y="1172438"/>
                  </a:lnTo>
                  <a:lnTo>
                    <a:pt x="3109565" y="1173568"/>
                  </a:lnTo>
                  <a:lnTo>
                    <a:pt x="3111821" y="1174698"/>
                  </a:lnTo>
                  <a:lnTo>
                    <a:pt x="3114076" y="1176280"/>
                  </a:lnTo>
                  <a:lnTo>
                    <a:pt x="3116106" y="1178088"/>
                  </a:lnTo>
                  <a:lnTo>
                    <a:pt x="3117910" y="1180348"/>
                  </a:lnTo>
                  <a:lnTo>
                    <a:pt x="3119715" y="1182382"/>
                  </a:lnTo>
                  <a:lnTo>
                    <a:pt x="3121294" y="1184868"/>
                  </a:lnTo>
                  <a:lnTo>
                    <a:pt x="3122872" y="1187354"/>
                  </a:lnTo>
                  <a:lnTo>
                    <a:pt x="3124226" y="1189840"/>
                  </a:lnTo>
                  <a:lnTo>
                    <a:pt x="3126256" y="1195038"/>
                  </a:lnTo>
                  <a:lnTo>
                    <a:pt x="3127835" y="1200010"/>
                  </a:lnTo>
                  <a:lnTo>
                    <a:pt x="3128511" y="1204079"/>
                  </a:lnTo>
                  <a:lnTo>
                    <a:pt x="3128962" y="1208372"/>
                  </a:lnTo>
                  <a:lnTo>
                    <a:pt x="3128962" y="1208373"/>
                  </a:lnTo>
                  <a:lnTo>
                    <a:pt x="3128962" y="1211989"/>
                  </a:lnTo>
                  <a:lnTo>
                    <a:pt x="3128511" y="1215605"/>
                  </a:lnTo>
                  <a:lnTo>
                    <a:pt x="3128060" y="1218769"/>
                  </a:lnTo>
                  <a:lnTo>
                    <a:pt x="3126932" y="1221707"/>
                  </a:lnTo>
                  <a:lnTo>
                    <a:pt x="3125579" y="1224419"/>
                  </a:lnTo>
                  <a:lnTo>
                    <a:pt x="3124226" y="1226679"/>
                  </a:lnTo>
                  <a:lnTo>
                    <a:pt x="3122647" y="1228713"/>
                  </a:lnTo>
                  <a:lnTo>
                    <a:pt x="3120391" y="1229843"/>
                  </a:lnTo>
                  <a:lnTo>
                    <a:pt x="3118362" y="1230972"/>
                  </a:lnTo>
                  <a:lnTo>
                    <a:pt x="3116106" y="1231425"/>
                  </a:lnTo>
                  <a:lnTo>
                    <a:pt x="3113400" y="1231877"/>
                  </a:lnTo>
                  <a:lnTo>
                    <a:pt x="3110919" y="1231199"/>
                  </a:lnTo>
                  <a:lnTo>
                    <a:pt x="3107986" y="1230295"/>
                  </a:lnTo>
                  <a:lnTo>
                    <a:pt x="3105054" y="1228713"/>
                  </a:lnTo>
                  <a:lnTo>
                    <a:pt x="3103701" y="1227583"/>
                  </a:lnTo>
                  <a:lnTo>
                    <a:pt x="3102122" y="1226227"/>
                  </a:lnTo>
                  <a:lnTo>
                    <a:pt x="3098965" y="1223288"/>
                  </a:lnTo>
                  <a:lnTo>
                    <a:pt x="3096258" y="1219899"/>
                  </a:lnTo>
                  <a:lnTo>
                    <a:pt x="3094003" y="1215831"/>
                  </a:lnTo>
                  <a:lnTo>
                    <a:pt x="3091973" y="1211763"/>
                  </a:lnTo>
                  <a:lnTo>
                    <a:pt x="3090394" y="1207242"/>
                  </a:lnTo>
                  <a:lnTo>
                    <a:pt x="3089041" y="1202949"/>
                  </a:lnTo>
                  <a:lnTo>
                    <a:pt x="3088364" y="1198203"/>
                  </a:lnTo>
                  <a:lnTo>
                    <a:pt x="3087687" y="1193682"/>
                  </a:lnTo>
                  <a:lnTo>
                    <a:pt x="3087913" y="1189615"/>
                  </a:lnTo>
                  <a:lnTo>
                    <a:pt x="3088589" y="1185547"/>
                  </a:lnTo>
                  <a:lnTo>
                    <a:pt x="3089492" y="1181705"/>
                  </a:lnTo>
                  <a:lnTo>
                    <a:pt x="3090394" y="1179896"/>
                  </a:lnTo>
                  <a:lnTo>
                    <a:pt x="3091296" y="1178315"/>
                  </a:lnTo>
                  <a:lnTo>
                    <a:pt x="3092424" y="1176958"/>
                  </a:lnTo>
                  <a:lnTo>
                    <a:pt x="3093551" y="1175602"/>
                  </a:lnTo>
                  <a:lnTo>
                    <a:pt x="3094679" y="1174472"/>
                  </a:lnTo>
                  <a:lnTo>
                    <a:pt x="3096258" y="1173568"/>
                  </a:lnTo>
                  <a:lnTo>
                    <a:pt x="3097837" y="1172438"/>
                  </a:lnTo>
                  <a:lnTo>
                    <a:pt x="3099641" y="1171986"/>
                  </a:lnTo>
                  <a:lnTo>
                    <a:pt x="3102348" y="1171534"/>
                  </a:lnTo>
                  <a:close/>
                  <a:moveTo>
                    <a:pt x="3558998" y="1168338"/>
                  </a:moveTo>
                  <a:lnTo>
                    <a:pt x="3559469" y="1168338"/>
                  </a:lnTo>
                  <a:lnTo>
                    <a:pt x="3560409" y="1168799"/>
                  </a:lnTo>
                  <a:lnTo>
                    <a:pt x="3561115" y="1169719"/>
                  </a:lnTo>
                  <a:lnTo>
                    <a:pt x="3562997" y="1172251"/>
                  </a:lnTo>
                  <a:lnTo>
                    <a:pt x="3564643" y="1175934"/>
                  </a:lnTo>
                  <a:lnTo>
                    <a:pt x="3566524" y="1180538"/>
                  </a:lnTo>
                  <a:lnTo>
                    <a:pt x="3568406" y="1185832"/>
                  </a:lnTo>
                  <a:lnTo>
                    <a:pt x="3570052" y="1190896"/>
                  </a:lnTo>
                  <a:lnTo>
                    <a:pt x="3571463" y="1196189"/>
                  </a:lnTo>
                  <a:lnTo>
                    <a:pt x="3573345" y="1203325"/>
                  </a:lnTo>
                  <a:lnTo>
                    <a:pt x="3574756" y="1210231"/>
                  </a:lnTo>
                  <a:lnTo>
                    <a:pt x="3575932" y="1215985"/>
                  </a:lnTo>
                  <a:lnTo>
                    <a:pt x="3576402" y="1221279"/>
                  </a:lnTo>
                  <a:lnTo>
                    <a:pt x="3576637" y="1225652"/>
                  </a:lnTo>
                  <a:lnTo>
                    <a:pt x="3576167" y="1228415"/>
                  </a:lnTo>
                  <a:lnTo>
                    <a:pt x="3575932" y="1229565"/>
                  </a:lnTo>
                  <a:lnTo>
                    <a:pt x="3575461" y="1230026"/>
                  </a:lnTo>
                  <a:lnTo>
                    <a:pt x="3574991" y="1230256"/>
                  </a:lnTo>
                  <a:lnTo>
                    <a:pt x="3574285" y="1230256"/>
                  </a:lnTo>
                  <a:lnTo>
                    <a:pt x="3573580" y="1229796"/>
                  </a:lnTo>
                  <a:lnTo>
                    <a:pt x="3573109" y="1229335"/>
                  </a:lnTo>
                  <a:lnTo>
                    <a:pt x="3571698" y="1227263"/>
                  </a:lnTo>
                  <a:lnTo>
                    <a:pt x="3570052" y="1224271"/>
                  </a:lnTo>
                  <a:lnTo>
                    <a:pt x="3568876" y="1220819"/>
                  </a:lnTo>
                  <a:lnTo>
                    <a:pt x="3565584" y="1212072"/>
                  </a:lnTo>
                  <a:lnTo>
                    <a:pt x="3562526" y="1201944"/>
                  </a:lnTo>
                  <a:lnTo>
                    <a:pt x="3560174" y="1191586"/>
                  </a:lnTo>
                  <a:lnTo>
                    <a:pt x="3558998" y="1186753"/>
                  </a:lnTo>
                  <a:lnTo>
                    <a:pt x="3558293" y="1182149"/>
                  </a:lnTo>
                  <a:lnTo>
                    <a:pt x="3557587" y="1177776"/>
                  </a:lnTo>
                  <a:lnTo>
                    <a:pt x="3557587" y="1174093"/>
                  </a:lnTo>
                  <a:lnTo>
                    <a:pt x="3557587" y="1170870"/>
                  </a:lnTo>
                  <a:lnTo>
                    <a:pt x="3558293" y="1168569"/>
                  </a:lnTo>
                  <a:lnTo>
                    <a:pt x="3558998" y="1168338"/>
                  </a:lnTo>
                  <a:close/>
                  <a:moveTo>
                    <a:pt x="2327408" y="1160431"/>
                  </a:moveTo>
                  <a:lnTo>
                    <a:pt x="2331021" y="1160660"/>
                  </a:lnTo>
                  <a:lnTo>
                    <a:pt x="2334409" y="1161117"/>
                  </a:lnTo>
                  <a:lnTo>
                    <a:pt x="2337796" y="1162031"/>
                  </a:lnTo>
                  <a:lnTo>
                    <a:pt x="2340732" y="1163175"/>
                  </a:lnTo>
                  <a:lnTo>
                    <a:pt x="2343442" y="1164546"/>
                  </a:lnTo>
                  <a:lnTo>
                    <a:pt x="2346152" y="1166375"/>
                  </a:lnTo>
                  <a:lnTo>
                    <a:pt x="2348410" y="1168661"/>
                  </a:lnTo>
                  <a:lnTo>
                    <a:pt x="2350443" y="1170719"/>
                  </a:lnTo>
                  <a:lnTo>
                    <a:pt x="2352250" y="1173004"/>
                  </a:lnTo>
                  <a:lnTo>
                    <a:pt x="2353831" y="1175748"/>
                  </a:lnTo>
                  <a:lnTo>
                    <a:pt x="2355186" y="1178263"/>
                  </a:lnTo>
                  <a:lnTo>
                    <a:pt x="2356541" y="1181006"/>
                  </a:lnTo>
                  <a:lnTo>
                    <a:pt x="2357444" y="1183521"/>
                  </a:lnTo>
                  <a:lnTo>
                    <a:pt x="2358121" y="1186264"/>
                  </a:lnTo>
                  <a:lnTo>
                    <a:pt x="2358573" y="1188778"/>
                  </a:lnTo>
                  <a:lnTo>
                    <a:pt x="2358799" y="1191522"/>
                  </a:lnTo>
                  <a:lnTo>
                    <a:pt x="2359025" y="1193579"/>
                  </a:lnTo>
                  <a:lnTo>
                    <a:pt x="2358799" y="1195866"/>
                  </a:lnTo>
                  <a:lnTo>
                    <a:pt x="2358347" y="1200209"/>
                  </a:lnTo>
                  <a:lnTo>
                    <a:pt x="2357218" y="1204096"/>
                  </a:lnTo>
                  <a:lnTo>
                    <a:pt x="2355637" y="1207753"/>
                  </a:lnTo>
                  <a:lnTo>
                    <a:pt x="2353605" y="1210953"/>
                  </a:lnTo>
                  <a:lnTo>
                    <a:pt x="2351120" y="1213925"/>
                  </a:lnTo>
                  <a:lnTo>
                    <a:pt x="2348185" y="1216212"/>
                  </a:lnTo>
                  <a:lnTo>
                    <a:pt x="2345023" y="1218041"/>
                  </a:lnTo>
                  <a:lnTo>
                    <a:pt x="2341635" y="1219641"/>
                  </a:lnTo>
                  <a:lnTo>
                    <a:pt x="2338248" y="1220326"/>
                  </a:lnTo>
                  <a:lnTo>
                    <a:pt x="2334634" y="1220784"/>
                  </a:lnTo>
                  <a:lnTo>
                    <a:pt x="2330795" y="1220326"/>
                  </a:lnTo>
                  <a:lnTo>
                    <a:pt x="2327182" y="1219641"/>
                  </a:lnTo>
                  <a:lnTo>
                    <a:pt x="2323568" y="1218269"/>
                  </a:lnTo>
                  <a:lnTo>
                    <a:pt x="2321310" y="1217355"/>
                  </a:lnTo>
                  <a:lnTo>
                    <a:pt x="2319503" y="1216212"/>
                  </a:lnTo>
                  <a:lnTo>
                    <a:pt x="2317922" y="1214840"/>
                  </a:lnTo>
                  <a:lnTo>
                    <a:pt x="2316116" y="1213240"/>
                  </a:lnTo>
                  <a:lnTo>
                    <a:pt x="2313180" y="1210039"/>
                  </a:lnTo>
                  <a:lnTo>
                    <a:pt x="2310470" y="1206839"/>
                  </a:lnTo>
                  <a:lnTo>
                    <a:pt x="2308437" y="1202724"/>
                  </a:lnTo>
                  <a:lnTo>
                    <a:pt x="2306856" y="1198838"/>
                  </a:lnTo>
                  <a:lnTo>
                    <a:pt x="2305501" y="1194723"/>
                  </a:lnTo>
                  <a:lnTo>
                    <a:pt x="2305050" y="1190607"/>
                  </a:lnTo>
                  <a:lnTo>
                    <a:pt x="2305050" y="1186493"/>
                  </a:lnTo>
                  <a:lnTo>
                    <a:pt x="2305276" y="1182149"/>
                  </a:lnTo>
                  <a:lnTo>
                    <a:pt x="2306405" y="1178263"/>
                  </a:lnTo>
                  <a:lnTo>
                    <a:pt x="2307986" y="1174605"/>
                  </a:lnTo>
                  <a:lnTo>
                    <a:pt x="2309792" y="1171176"/>
                  </a:lnTo>
                  <a:lnTo>
                    <a:pt x="2310922" y="1169347"/>
                  </a:lnTo>
                  <a:lnTo>
                    <a:pt x="2312277" y="1167975"/>
                  </a:lnTo>
                  <a:lnTo>
                    <a:pt x="2313632" y="1166375"/>
                  </a:lnTo>
                  <a:lnTo>
                    <a:pt x="2315212" y="1165461"/>
                  </a:lnTo>
                  <a:lnTo>
                    <a:pt x="2317019" y="1164089"/>
                  </a:lnTo>
                  <a:lnTo>
                    <a:pt x="2318826" y="1162946"/>
                  </a:lnTo>
                  <a:lnTo>
                    <a:pt x="2320858" y="1162260"/>
                  </a:lnTo>
                  <a:lnTo>
                    <a:pt x="2322891" y="1161346"/>
                  </a:lnTo>
                  <a:lnTo>
                    <a:pt x="2325149" y="1160889"/>
                  </a:lnTo>
                  <a:lnTo>
                    <a:pt x="2327408" y="1160431"/>
                  </a:lnTo>
                  <a:close/>
                  <a:moveTo>
                    <a:pt x="3490423" y="1160415"/>
                  </a:moveTo>
                  <a:lnTo>
                    <a:pt x="3491847" y="1160415"/>
                  </a:lnTo>
                  <a:lnTo>
                    <a:pt x="3493272" y="1160867"/>
                  </a:lnTo>
                  <a:lnTo>
                    <a:pt x="3494459" y="1161545"/>
                  </a:lnTo>
                  <a:lnTo>
                    <a:pt x="3495883" y="1162675"/>
                  </a:lnTo>
                  <a:lnTo>
                    <a:pt x="3497307" y="1164257"/>
                  </a:lnTo>
                  <a:lnTo>
                    <a:pt x="3499681" y="1167873"/>
                  </a:lnTo>
                  <a:lnTo>
                    <a:pt x="3502292" y="1172393"/>
                  </a:lnTo>
                  <a:lnTo>
                    <a:pt x="3504666" y="1177364"/>
                  </a:lnTo>
                  <a:lnTo>
                    <a:pt x="3506565" y="1182562"/>
                  </a:lnTo>
                  <a:lnTo>
                    <a:pt x="3508227" y="1187760"/>
                  </a:lnTo>
                  <a:lnTo>
                    <a:pt x="3510126" y="1194992"/>
                  </a:lnTo>
                  <a:lnTo>
                    <a:pt x="3511313" y="1201772"/>
                  </a:lnTo>
                  <a:lnTo>
                    <a:pt x="3511550" y="1207873"/>
                  </a:lnTo>
                  <a:lnTo>
                    <a:pt x="3511550" y="1207874"/>
                  </a:lnTo>
                  <a:lnTo>
                    <a:pt x="3511550" y="1210585"/>
                  </a:lnTo>
                  <a:lnTo>
                    <a:pt x="3511313" y="1212845"/>
                  </a:lnTo>
                  <a:lnTo>
                    <a:pt x="3511075" y="1215331"/>
                  </a:lnTo>
                  <a:lnTo>
                    <a:pt x="3510363" y="1217139"/>
                  </a:lnTo>
                  <a:lnTo>
                    <a:pt x="3509889" y="1218269"/>
                  </a:lnTo>
                  <a:lnTo>
                    <a:pt x="3508939" y="1219625"/>
                  </a:lnTo>
                  <a:lnTo>
                    <a:pt x="3507990" y="1220529"/>
                  </a:lnTo>
                  <a:lnTo>
                    <a:pt x="3506803" y="1220755"/>
                  </a:lnTo>
                  <a:lnTo>
                    <a:pt x="3505853" y="1220529"/>
                  </a:lnTo>
                  <a:lnTo>
                    <a:pt x="3504191" y="1219851"/>
                  </a:lnTo>
                  <a:lnTo>
                    <a:pt x="3503242" y="1219399"/>
                  </a:lnTo>
                  <a:lnTo>
                    <a:pt x="3502292" y="1218269"/>
                  </a:lnTo>
                  <a:lnTo>
                    <a:pt x="3499918" y="1216009"/>
                  </a:lnTo>
                  <a:lnTo>
                    <a:pt x="3498019" y="1213071"/>
                  </a:lnTo>
                  <a:lnTo>
                    <a:pt x="3495883" y="1209455"/>
                  </a:lnTo>
                  <a:lnTo>
                    <a:pt x="3493984" y="1205388"/>
                  </a:lnTo>
                  <a:lnTo>
                    <a:pt x="3492085" y="1200868"/>
                  </a:lnTo>
                  <a:lnTo>
                    <a:pt x="3490423" y="1196348"/>
                  </a:lnTo>
                  <a:lnTo>
                    <a:pt x="3488999" y="1191376"/>
                  </a:lnTo>
                  <a:lnTo>
                    <a:pt x="3488049" y="1186404"/>
                  </a:lnTo>
                  <a:lnTo>
                    <a:pt x="3486862" y="1181658"/>
                  </a:lnTo>
                  <a:lnTo>
                    <a:pt x="3486388" y="1176913"/>
                  </a:lnTo>
                  <a:lnTo>
                    <a:pt x="3486150" y="1172618"/>
                  </a:lnTo>
                  <a:lnTo>
                    <a:pt x="3486150" y="1168777"/>
                  </a:lnTo>
                  <a:lnTo>
                    <a:pt x="3486625" y="1165387"/>
                  </a:lnTo>
                  <a:lnTo>
                    <a:pt x="3487100" y="1164031"/>
                  </a:lnTo>
                  <a:lnTo>
                    <a:pt x="3487812" y="1162675"/>
                  </a:lnTo>
                  <a:lnTo>
                    <a:pt x="3488524" y="1161545"/>
                  </a:lnTo>
                  <a:lnTo>
                    <a:pt x="3489474" y="1160641"/>
                  </a:lnTo>
                  <a:lnTo>
                    <a:pt x="3490423" y="1160415"/>
                  </a:lnTo>
                  <a:close/>
                  <a:moveTo>
                    <a:pt x="3370490" y="1154065"/>
                  </a:moveTo>
                  <a:lnTo>
                    <a:pt x="3372304" y="1154065"/>
                  </a:lnTo>
                  <a:lnTo>
                    <a:pt x="3374118" y="1154745"/>
                  </a:lnTo>
                  <a:lnTo>
                    <a:pt x="3375932" y="1155425"/>
                  </a:lnTo>
                  <a:lnTo>
                    <a:pt x="3377520" y="1156787"/>
                  </a:lnTo>
                  <a:lnTo>
                    <a:pt x="3379334" y="1158374"/>
                  </a:lnTo>
                  <a:lnTo>
                    <a:pt x="3380922" y="1160189"/>
                  </a:lnTo>
                  <a:lnTo>
                    <a:pt x="3382509" y="1162004"/>
                  </a:lnTo>
                  <a:lnTo>
                    <a:pt x="3385457" y="1166768"/>
                  </a:lnTo>
                  <a:lnTo>
                    <a:pt x="3387952" y="1171532"/>
                  </a:lnTo>
                  <a:lnTo>
                    <a:pt x="3389993" y="1176522"/>
                  </a:lnTo>
                  <a:lnTo>
                    <a:pt x="3391581" y="1181739"/>
                  </a:lnTo>
                  <a:lnTo>
                    <a:pt x="3392715" y="1185823"/>
                  </a:lnTo>
                  <a:lnTo>
                    <a:pt x="3393395" y="1189679"/>
                  </a:lnTo>
                  <a:lnTo>
                    <a:pt x="3393622" y="1193309"/>
                  </a:lnTo>
                  <a:lnTo>
                    <a:pt x="3394075" y="1196711"/>
                  </a:lnTo>
                  <a:lnTo>
                    <a:pt x="3394075" y="1200114"/>
                  </a:lnTo>
                  <a:lnTo>
                    <a:pt x="3394075" y="1200115"/>
                  </a:lnTo>
                  <a:lnTo>
                    <a:pt x="3393622" y="1203063"/>
                  </a:lnTo>
                  <a:lnTo>
                    <a:pt x="3393168" y="1205785"/>
                  </a:lnTo>
                  <a:lnTo>
                    <a:pt x="3392488" y="1208280"/>
                  </a:lnTo>
                  <a:lnTo>
                    <a:pt x="3391581" y="1210322"/>
                  </a:lnTo>
                  <a:lnTo>
                    <a:pt x="3390673" y="1211910"/>
                  </a:lnTo>
                  <a:lnTo>
                    <a:pt x="3389313" y="1213271"/>
                  </a:lnTo>
                  <a:lnTo>
                    <a:pt x="3387725" y="1213952"/>
                  </a:lnTo>
                  <a:lnTo>
                    <a:pt x="3386138" y="1214406"/>
                  </a:lnTo>
                  <a:lnTo>
                    <a:pt x="3384550" y="1214406"/>
                  </a:lnTo>
                  <a:lnTo>
                    <a:pt x="3382509" y="1213952"/>
                  </a:lnTo>
                  <a:lnTo>
                    <a:pt x="3380468" y="1212818"/>
                  </a:lnTo>
                  <a:lnTo>
                    <a:pt x="3379107" y="1212137"/>
                  </a:lnTo>
                  <a:lnTo>
                    <a:pt x="3377747" y="1210776"/>
                  </a:lnTo>
                  <a:lnTo>
                    <a:pt x="3375252" y="1208280"/>
                  </a:lnTo>
                  <a:lnTo>
                    <a:pt x="3372757" y="1204878"/>
                  </a:lnTo>
                  <a:lnTo>
                    <a:pt x="3370490" y="1201248"/>
                  </a:lnTo>
                  <a:lnTo>
                    <a:pt x="3368448" y="1196939"/>
                  </a:lnTo>
                  <a:lnTo>
                    <a:pt x="3366634" y="1192628"/>
                  </a:lnTo>
                  <a:lnTo>
                    <a:pt x="3365273" y="1187865"/>
                  </a:lnTo>
                  <a:lnTo>
                    <a:pt x="3363913" y="1183101"/>
                  </a:lnTo>
                  <a:lnTo>
                    <a:pt x="3363006" y="1178337"/>
                  </a:lnTo>
                  <a:lnTo>
                    <a:pt x="3362325" y="1174027"/>
                  </a:lnTo>
                  <a:lnTo>
                    <a:pt x="3362325" y="1169490"/>
                  </a:lnTo>
                  <a:lnTo>
                    <a:pt x="3362552" y="1165406"/>
                  </a:lnTo>
                  <a:lnTo>
                    <a:pt x="3363459" y="1161777"/>
                  </a:lnTo>
                  <a:lnTo>
                    <a:pt x="3363913" y="1160189"/>
                  </a:lnTo>
                  <a:lnTo>
                    <a:pt x="3364366" y="1158601"/>
                  </a:lnTo>
                  <a:lnTo>
                    <a:pt x="3365273" y="1157241"/>
                  </a:lnTo>
                  <a:lnTo>
                    <a:pt x="3366407" y="1156333"/>
                  </a:lnTo>
                  <a:lnTo>
                    <a:pt x="3367315" y="1155199"/>
                  </a:lnTo>
                  <a:lnTo>
                    <a:pt x="3368675" y="1154291"/>
                  </a:lnTo>
                  <a:lnTo>
                    <a:pt x="3370490" y="1154065"/>
                  </a:lnTo>
                  <a:close/>
                  <a:moveTo>
                    <a:pt x="2883659" y="1152479"/>
                  </a:moveTo>
                  <a:lnTo>
                    <a:pt x="2886354" y="1152479"/>
                  </a:lnTo>
                  <a:lnTo>
                    <a:pt x="2889498" y="1152937"/>
                  </a:lnTo>
                  <a:lnTo>
                    <a:pt x="2892193" y="1153394"/>
                  </a:lnTo>
                  <a:lnTo>
                    <a:pt x="2894888" y="1154308"/>
                  </a:lnTo>
                  <a:lnTo>
                    <a:pt x="2897358" y="1155908"/>
                  </a:lnTo>
                  <a:lnTo>
                    <a:pt x="2899604" y="1157508"/>
                  </a:lnTo>
                  <a:lnTo>
                    <a:pt x="2901849" y="1159337"/>
                  </a:lnTo>
                  <a:lnTo>
                    <a:pt x="2903646" y="1161622"/>
                  </a:lnTo>
                  <a:lnTo>
                    <a:pt x="2905892" y="1163908"/>
                  </a:lnTo>
                  <a:lnTo>
                    <a:pt x="2907464" y="1166194"/>
                  </a:lnTo>
                  <a:lnTo>
                    <a:pt x="2908811" y="1168937"/>
                  </a:lnTo>
                  <a:lnTo>
                    <a:pt x="2910159" y="1171223"/>
                  </a:lnTo>
                  <a:lnTo>
                    <a:pt x="2911506" y="1173965"/>
                  </a:lnTo>
                  <a:lnTo>
                    <a:pt x="2912180" y="1176479"/>
                  </a:lnTo>
                  <a:lnTo>
                    <a:pt x="2913303" y="1179223"/>
                  </a:lnTo>
                  <a:lnTo>
                    <a:pt x="2913752" y="1181737"/>
                  </a:lnTo>
                  <a:lnTo>
                    <a:pt x="2914426" y="1186079"/>
                  </a:lnTo>
                  <a:lnTo>
                    <a:pt x="2914650" y="1189966"/>
                  </a:lnTo>
                  <a:lnTo>
                    <a:pt x="2914426" y="1193623"/>
                  </a:lnTo>
                  <a:lnTo>
                    <a:pt x="2913752" y="1197280"/>
                  </a:lnTo>
                  <a:lnTo>
                    <a:pt x="2912854" y="1200480"/>
                  </a:lnTo>
                  <a:lnTo>
                    <a:pt x="2911506" y="1203451"/>
                  </a:lnTo>
                  <a:lnTo>
                    <a:pt x="2909934" y="1205966"/>
                  </a:lnTo>
                  <a:lnTo>
                    <a:pt x="2908138" y="1208023"/>
                  </a:lnTo>
                  <a:lnTo>
                    <a:pt x="2905892" y="1209851"/>
                  </a:lnTo>
                  <a:lnTo>
                    <a:pt x="2903421" y="1211451"/>
                  </a:lnTo>
                  <a:lnTo>
                    <a:pt x="2900951" y="1212365"/>
                  </a:lnTo>
                  <a:lnTo>
                    <a:pt x="2898256" y="1212823"/>
                  </a:lnTo>
                  <a:lnTo>
                    <a:pt x="2895561" y="1212823"/>
                  </a:lnTo>
                  <a:lnTo>
                    <a:pt x="2892417" y="1212365"/>
                  </a:lnTo>
                  <a:lnTo>
                    <a:pt x="2889273" y="1211223"/>
                  </a:lnTo>
                  <a:lnTo>
                    <a:pt x="2886129" y="1209623"/>
                  </a:lnTo>
                  <a:lnTo>
                    <a:pt x="2884333" y="1208708"/>
                  </a:lnTo>
                  <a:lnTo>
                    <a:pt x="2882536" y="1207108"/>
                  </a:lnTo>
                  <a:lnTo>
                    <a:pt x="2879392" y="1203908"/>
                  </a:lnTo>
                  <a:lnTo>
                    <a:pt x="2876697" y="1200480"/>
                  </a:lnTo>
                  <a:lnTo>
                    <a:pt x="2874227" y="1196594"/>
                  </a:lnTo>
                  <a:lnTo>
                    <a:pt x="2872205" y="1192251"/>
                  </a:lnTo>
                  <a:lnTo>
                    <a:pt x="2870633" y="1187908"/>
                  </a:lnTo>
                  <a:lnTo>
                    <a:pt x="2869286" y="1183337"/>
                  </a:lnTo>
                  <a:lnTo>
                    <a:pt x="2868837" y="1178994"/>
                  </a:lnTo>
                  <a:lnTo>
                    <a:pt x="2868612" y="1174423"/>
                  </a:lnTo>
                  <a:lnTo>
                    <a:pt x="2868612" y="1174422"/>
                  </a:lnTo>
                  <a:lnTo>
                    <a:pt x="2869061" y="1169851"/>
                  </a:lnTo>
                  <a:lnTo>
                    <a:pt x="2870184" y="1165965"/>
                  </a:lnTo>
                  <a:lnTo>
                    <a:pt x="2870633" y="1164137"/>
                  </a:lnTo>
                  <a:lnTo>
                    <a:pt x="2871307" y="1162308"/>
                  </a:lnTo>
                  <a:lnTo>
                    <a:pt x="2872430" y="1160479"/>
                  </a:lnTo>
                  <a:lnTo>
                    <a:pt x="2873553" y="1158880"/>
                  </a:lnTo>
                  <a:lnTo>
                    <a:pt x="2874676" y="1157508"/>
                  </a:lnTo>
                  <a:lnTo>
                    <a:pt x="2876248" y="1156365"/>
                  </a:lnTo>
                  <a:lnTo>
                    <a:pt x="2877820" y="1154994"/>
                  </a:lnTo>
                  <a:lnTo>
                    <a:pt x="2879392" y="1154079"/>
                  </a:lnTo>
                  <a:lnTo>
                    <a:pt x="2881413" y="1153394"/>
                  </a:lnTo>
                  <a:lnTo>
                    <a:pt x="2883659" y="1152479"/>
                  </a:lnTo>
                  <a:close/>
                  <a:moveTo>
                    <a:pt x="2493824" y="1144549"/>
                  </a:moveTo>
                  <a:lnTo>
                    <a:pt x="2497241" y="1144549"/>
                  </a:lnTo>
                  <a:lnTo>
                    <a:pt x="2500658" y="1145008"/>
                  </a:lnTo>
                  <a:lnTo>
                    <a:pt x="2503846" y="1145696"/>
                  </a:lnTo>
                  <a:lnTo>
                    <a:pt x="2506580" y="1147073"/>
                  </a:lnTo>
                  <a:lnTo>
                    <a:pt x="2509541" y="1148450"/>
                  </a:lnTo>
                  <a:lnTo>
                    <a:pt x="2511819" y="1150285"/>
                  </a:lnTo>
                  <a:lnTo>
                    <a:pt x="2514324" y="1152121"/>
                  </a:lnTo>
                  <a:lnTo>
                    <a:pt x="2516374" y="1154416"/>
                  </a:lnTo>
                  <a:lnTo>
                    <a:pt x="2518424" y="1156940"/>
                  </a:lnTo>
                  <a:lnTo>
                    <a:pt x="2520018" y="1159235"/>
                  </a:lnTo>
                  <a:lnTo>
                    <a:pt x="2521613" y="1161989"/>
                  </a:lnTo>
                  <a:lnTo>
                    <a:pt x="2522752" y="1164513"/>
                  </a:lnTo>
                  <a:lnTo>
                    <a:pt x="2523663" y="1167266"/>
                  </a:lnTo>
                  <a:lnTo>
                    <a:pt x="2524802" y="1169791"/>
                  </a:lnTo>
                  <a:lnTo>
                    <a:pt x="2525257" y="1172544"/>
                  </a:lnTo>
                  <a:lnTo>
                    <a:pt x="2525485" y="1174839"/>
                  </a:lnTo>
                  <a:lnTo>
                    <a:pt x="2525713" y="1179428"/>
                  </a:lnTo>
                  <a:lnTo>
                    <a:pt x="2525713" y="1179429"/>
                  </a:lnTo>
                  <a:lnTo>
                    <a:pt x="2525485" y="1183559"/>
                  </a:lnTo>
                  <a:lnTo>
                    <a:pt x="2524802" y="1187231"/>
                  </a:lnTo>
                  <a:lnTo>
                    <a:pt x="2523435" y="1190902"/>
                  </a:lnTo>
                  <a:lnTo>
                    <a:pt x="2521841" y="1194115"/>
                  </a:lnTo>
                  <a:lnTo>
                    <a:pt x="2519791" y="1197098"/>
                  </a:lnTo>
                  <a:lnTo>
                    <a:pt x="2517513" y="1199393"/>
                  </a:lnTo>
                  <a:lnTo>
                    <a:pt x="2514780" y="1201458"/>
                  </a:lnTo>
                  <a:lnTo>
                    <a:pt x="2511819" y="1203064"/>
                  </a:lnTo>
                  <a:lnTo>
                    <a:pt x="2508857" y="1204212"/>
                  </a:lnTo>
                  <a:lnTo>
                    <a:pt x="2505441" y="1204671"/>
                  </a:lnTo>
                  <a:lnTo>
                    <a:pt x="2502024" y="1204900"/>
                  </a:lnTo>
                  <a:lnTo>
                    <a:pt x="2498608" y="1204442"/>
                  </a:lnTo>
                  <a:lnTo>
                    <a:pt x="2494963" y="1203523"/>
                  </a:lnTo>
                  <a:lnTo>
                    <a:pt x="2491091" y="1201917"/>
                  </a:lnTo>
                  <a:lnTo>
                    <a:pt x="2487675" y="1199622"/>
                  </a:lnTo>
                  <a:lnTo>
                    <a:pt x="2485852" y="1198245"/>
                  </a:lnTo>
                  <a:lnTo>
                    <a:pt x="2484030" y="1196639"/>
                  </a:lnTo>
                  <a:lnTo>
                    <a:pt x="2481297" y="1193427"/>
                  </a:lnTo>
                  <a:lnTo>
                    <a:pt x="2478564" y="1189525"/>
                  </a:lnTo>
                  <a:lnTo>
                    <a:pt x="2476514" y="1185395"/>
                  </a:lnTo>
                  <a:lnTo>
                    <a:pt x="2474919" y="1181264"/>
                  </a:lnTo>
                  <a:lnTo>
                    <a:pt x="2473780" y="1176904"/>
                  </a:lnTo>
                  <a:lnTo>
                    <a:pt x="2473325" y="1172544"/>
                  </a:lnTo>
                  <a:lnTo>
                    <a:pt x="2473325" y="1168184"/>
                  </a:lnTo>
                  <a:lnTo>
                    <a:pt x="2473780" y="1164054"/>
                  </a:lnTo>
                  <a:lnTo>
                    <a:pt x="2475147" y="1160153"/>
                  </a:lnTo>
                  <a:lnTo>
                    <a:pt x="2475602" y="1158317"/>
                  </a:lnTo>
                  <a:lnTo>
                    <a:pt x="2476741" y="1156481"/>
                  </a:lnTo>
                  <a:lnTo>
                    <a:pt x="2477880" y="1154416"/>
                  </a:lnTo>
                  <a:lnTo>
                    <a:pt x="2478791" y="1153039"/>
                  </a:lnTo>
                  <a:lnTo>
                    <a:pt x="2480158" y="1151433"/>
                  </a:lnTo>
                  <a:lnTo>
                    <a:pt x="2481752" y="1150056"/>
                  </a:lnTo>
                  <a:lnTo>
                    <a:pt x="2483347" y="1148679"/>
                  </a:lnTo>
                  <a:lnTo>
                    <a:pt x="2485169" y="1147761"/>
                  </a:lnTo>
                  <a:lnTo>
                    <a:pt x="2486991" y="1146613"/>
                  </a:lnTo>
                  <a:lnTo>
                    <a:pt x="2489041" y="1145696"/>
                  </a:lnTo>
                  <a:lnTo>
                    <a:pt x="2491547" y="1145008"/>
                  </a:lnTo>
                  <a:lnTo>
                    <a:pt x="2493824" y="1144549"/>
                  </a:lnTo>
                  <a:close/>
                  <a:moveTo>
                    <a:pt x="3213851" y="1141362"/>
                  </a:moveTo>
                  <a:lnTo>
                    <a:pt x="3216132" y="1141590"/>
                  </a:lnTo>
                  <a:lnTo>
                    <a:pt x="3218185" y="1142273"/>
                  </a:lnTo>
                  <a:lnTo>
                    <a:pt x="3220695" y="1143183"/>
                  </a:lnTo>
                  <a:lnTo>
                    <a:pt x="3222748" y="1144322"/>
                  </a:lnTo>
                  <a:lnTo>
                    <a:pt x="3224573" y="1145916"/>
                  </a:lnTo>
                  <a:lnTo>
                    <a:pt x="3226627" y="1147738"/>
                  </a:lnTo>
                  <a:lnTo>
                    <a:pt x="3228224" y="1149787"/>
                  </a:lnTo>
                  <a:lnTo>
                    <a:pt x="3230049" y="1151836"/>
                  </a:lnTo>
                  <a:lnTo>
                    <a:pt x="3231646" y="1154341"/>
                  </a:lnTo>
                  <a:lnTo>
                    <a:pt x="3234612" y="1159350"/>
                  </a:lnTo>
                  <a:lnTo>
                    <a:pt x="3236665" y="1164588"/>
                  </a:lnTo>
                  <a:lnTo>
                    <a:pt x="3238262" y="1169369"/>
                  </a:lnTo>
                  <a:lnTo>
                    <a:pt x="3239175" y="1173696"/>
                  </a:lnTo>
                  <a:lnTo>
                    <a:pt x="3239859" y="1177339"/>
                  </a:lnTo>
                  <a:lnTo>
                    <a:pt x="3240087" y="1180982"/>
                  </a:lnTo>
                  <a:lnTo>
                    <a:pt x="3240087" y="1184398"/>
                  </a:lnTo>
                  <a:lnTo>
                    <a:pt x="3239859" y="1187814"/>
                  </a:lnTo>
                  <a:lnTo>
                    <a:pt x="3239175" y="1190774"/>
                  </a:lnTo>
                  <a:lnTo>
                    <a:pt x="3238262" y="1193279"/>
                  </a:lnTo>
                  <a:lnTo>
                    <a:pt x="3237121" y="1195783"/>
                  </a:lnTo>
                  <a:lnTo>
                    <a:pt x="3235753" y="1197605"/>
                  </a:lnTo>
                  <a:lnTo>
                    <a:pt x="3234612" y="1199427"/>
                  </a:lnTo>
                  <a:lnTo>
                    <a:pt x="3232787" y="1200337"/>
                  </a:lnTo>
                  <a:lnTo>
                    <a:pt x="3230733" y="1201248"/>
                  </a:lnTo>
                  <a:lnTo>
                    <a:pt x="3228680" y="1201704"/>
                  </a:lnTo>
                  <a:lnTo>
                    <a:pt x="3226399" y="1201704"/>
                  </a:lnTo>
                  <a:lnTo>
                    <a:pt x="3224117" y="1201020"/>
                  </a:lnTo>
                  <a:lnTo>
                    <a:pt x="3221379" y="1199882"/>
                  </a:lnTo>
                  <a:lnTo>
                    <a:pt x="3219782" y="1199199"/>
                  </a:lnTo>
                  <a:lnTo>
                    <a:pt x="3218185" y="1197832"/>
                  </a:lnTo>
                  <a:lnTo>
                    <a:pt x="3214991" y="1195100"/>
                  </a:lnTo>
                  <a:lnTo>
                    <a:pt x="3212482" y="1191684"/>
                  </a:lnTo>
                  <a:lnTo>
                    <a:pt x="3209744" y="1187814"/>
                  </a:lnTo>
                  <a:lnTo>
                    <a:pt x="3207691" y="1183715"/>
                  </a:lnTo>
                  <a:lnTo>
                    <a:pt x="3205638" y="1179161"/>
                  </a:lnTo>
                  <a:lnTo>
                    <a:pt x="3204041" y="1174607"/>
                  </a:lnTo>
                  <a:lnTo>
                    <a:pt x="3202900" y="1170053"/>
                  </a:lnTo>
                  <a:lnTo>
                    <a:pt x="3202215" y="1165271"/>
                  </a:lnTo>
                  <a:lnTo>
                    <a:pt x="3201987" y="1160717"/>
                  </a:lnTo>
                  <a:lnTo>
                    <a:pt x="3202215" y="1156391"/>
                  </a:lnTo>
                  <a:lnTo>
                    <a:pt x="3202672" y="1152519"/>
                  </a:lnTo>
                  <a:lnTo>
                    <a:pt x="3203356" y="1150698"/>
                  </a:lnTo>
                  <a:lnTo>
                    <a:pt x="3204041" y="1149104"/>
                  </a:lnTo>
                  <a:lnTo>
                    <a:pt x="3204725" y="1147282"/>
                  </a:lnTo>
                  <a:lnTo>
                    <a:pt x="3205866" y="1145916"/>
                  </a:lnTo>
                  <a:lnTo>
                    <a:pt x="3207006" y="1144550"/>
                  </a:lnTo>
                  <a:lnTo>
                    <a:pt x="3208147" y="1143411"/>
                  </a:lnTo>
                  <a:lnTo>
                    <a:pt x="3209744" y="1142500"/>
                  </a:lnTo>
                  <a:lnTo>
                    <a:pt x="3211341" y="1141590"/>
                  </a:lnTo>
                  <a:lnTo>
                    <a:pt x="3213851" y="1141362"/>
                  </a:lnTo>
                  <a:close/>
                  <a:moveTo>
                    <a:pt x="3570287" y="1130236"/>
                  </a:moveTo>
                  <a:lnTo>
                    <a:pt x="3570502" y="1130236"/>
                  </a:lnTo>
                  <a:lnTo>
                    <a:pt x="3571574" y="1132262"/>
                  </a:lnTo>
                  <a:lnTo>
                    <a:pt x="3572862" y="1135639"/>
                  </a:lnTo>
                  <a:lnTo>
                    <a:pt x="3575221" y="1143968"/>
                  </a:lnTo>
                  <a:lnTo>
                    <a:pt x="3579083" y="1157249"/>
                  </a:lnTo>
                  <a:lnTo>
                    <a:pt x="3581443" y="1166929"/>
                  </a:lnTo>
                  <a:lnTo>
                    <a:pt x="3584017" y="1177059"/>
                  </a:lnTo>
                  <a:lnTo>
                    <a:pt x="3585733" y="1185613"/>
                  </a:lnTo>
                  <a:lnTo>
                    <a:pt x="3586162" y="1188539"/>
                  </a:lnTo>
                  <a:lnTo>
                    <a:pt x="3586162" y="1190565"/>
                  </a:lnTo>
                  <a:lnTo>
                    <a:pt x="3585948" y="1190565"/>
                  </a:lnTo>
                  <a:lnTo>
                    <a:pt x="3585090" y="1188990"/>
                  </a:lnTo>
                  <a:lnTo>
                    <a:pt x="3584446" y="1186738"/>
                  </a:lnTo>
                  <a:lnTo>
                    <a:pt x="3582301" y="1179985"/>
                  </a:lnTo>
                  <a:lnTo>
                    <a:pt x="3579726" y="1171431"/>
                  </a:lnTo>
                  <a:lnTo>
                    <a:pt x="3577152" y="1161751"/>
                  </a:lnTo>
                  <a:lnTo>
                    <a:pt x="3574792" y="1151847"/>
                  </a:lnTo>
                  <a:lnTo>
                    <a:pt x="3572647" y="1142842"/>
                  </a:lnTo>
                  <a:lnTo>
                    <a:pt x="3571145" y="1135414"/>
                  </a:lnTo>
                  <a:lnTo>
                    <a:pt x="3570287" y="1130686"/>
                  </a:lnTo>
                  <a:lnTo>
                    <a:pt x="3570287" y="1130236"/>
                  </a:lnTo>
                  <a:close/>
                  <a:moveTo>
                    <a:pt x="3015893" y="1127072"/>
                  </a:moveTo>
                  <a:lnTo>
                    <a:pt x="3018586" y="1127072"/>
                  </a:lnTo>
                  <a:lnTo>
                    <a:pt x="3021279" y="1127517"/>
                  </a:lnTo>
                  <a:lnTo>
                    <a:pt x="3023972" y="1127962"/>
                  </a:lnTo>
                  <a:lnTo>
                    <a:pt x="3026216" y="1128852"/>
                  </a:lnTo>
                  <a:lnTo>
                    <a:pt x="3028685" y="1130188"/>
                  </a:lnTo>
                  <a:lnTo>
                    <a:pt x="3030929" y="1131746"/>
                  </a:lnTo>
                  <a:lnTo>
                    <a:pt x="3032948" y="1133526"/>
                  </a:lnTo>
                  <a:lnTo>
                    <a:pt x="3035193" y="1135529"/>
                  </a:lnTo>
                  <a:lnTo>
                    <a:pt x="3036988" y="1137754"/>
                  </a:lnTo>
                  <a:lnTo>
                    <a:pt x="3038334" y="1140202"/>
                  </a:lnTo>
                  <a:lnTo>
                    <a:pt x="3039905" y="1142651"/>
                  </a:lnTo>
                  <a:lnTo>
                    <a:pt x="3041476" y="1145099"/>
                  </a:lnTo>
                  <a:lnTo>
                    <a:pt x="3042598" y="1147769"/>
                  </a:lnTo>
                  <a:lnTo>
                    <a:pt x="3043720" y="1150218"/>
                  </a:lnTo>
                  <a:lnTo>
                    <a:pt x="3044618" y="1152443"/>
                  </a:lnTo>
                  <a:lnTo>
                    <a:pt x="3045067" y="1155114"/>
                  </a:lnTo>
                  <a:lnTo>
                    <a:pt x="3045964" y="1159120"/>
                  </a:lnTo>
                  <a:lnTo>
                    <a:pt x="3046413" y="1163126"/>
                  </a:lnTo>
                  <a:lnTo>
                    <a:pt x="3046413" y="1166687"/>
                  </a:lnTo>
                  <a:lnTo>
                    <a:pt x="3045964" y="1170248"/>
                  </a:lnTo>
                  <a:lnTo>
                    <a:pt x="3045516" y="1173364"/>
                  </a:lnTo>
                  <a:lnTo>
                    <a:pt x="3044394" y="1176035"/>
                  </a:lnTo>
                  <a:lnTo>
                    <a:pt x="3043047" y="1178705"/>
                  </a:lnTo>
                  <a:lnTo>
                    <a:pt x="3041252" y="1180931"/>
                  </a:lnTo>
                  <a:lnTo>
                    <a:pt x="3039456" y="1182711"/>
                  </a:lnTo>
                  <a:lnTo>
                    <a:pt x="3037437" y="1184269"/>
                  </a:lnTo>
                  <a:lnTo>
                    <a:pt x="3035193" y="1185159"/>
                  </a:lnTo>
                  <a:lnTo>
                    <a:pt x="3032724" y="1185827"/>
                  </a:lnTo>
                  <a:lnTo>
                    <a:pt x="3030255" y="1185827"/>
                  </a:lnTo>
                  <a:lnTo>
                    <a:pt x="3027338" y="1185382"/>
                  </a:lnTo>
                  <a:lnTo>
                    <a:pt x="3024421" y="1184269"/>
                  </a:lnTo>
                  <a:lnTo>
                    <a:pt x="3021279" y="1182711"/>
                  </a:lnTo>
                  <a:lnTo>
                    <a:pt x="3019484" y="1181821"/>
                  </a:lnTo>
                  <a:lnTo>
                    <a:pt x="3018137" y="1180485"/>
                  </a:lnTo>
                  <a:lnTo>
                    <a:pt x="3014995" y="1177370"/>
                  </a:lnTo>
                  <a:lnTo>
                    <a:pt x="3012078" y="1173809"/>
                  </a:lnTo>
                  <a:lnTo>
                    <a:pt x="3009834" y="1170248"/>
                  </a:lnTo>
                  <a:lnTo>
                    <a:pt x="3007590" y="1166019"/>
                  </a:lnTo>
                  <a:lnTo>
                    <a:pt x="3005794" y="1161790"/>
                  </a:lnTo>
                  <a:lnTo>
                    <a:pt x="3004897" y="1157339"/>
                  </a:lnTo>
                  <a:lnTo>
                    <a:pt x="3003775" y="1153111"/>
                  </a:lnTo>
                  <a:lnTo>
                    <a:pt x="3003550" y="1148660"/>
                  </a:lnTo>
                  <a:lnTo>
                    <a:pt x="3003775" y="1144431"/>
                  </a:lnTo>
                  <a:lnTo>
                    <a:pt x="3004223" y="1140425"/>
                  </a:lnTo>
                  <a:lnTo>
                    <a:pt x="3004897" y="1138645"/>
                  </a:lnTo>
                  <a:lnTo>
                    <a:pt x="3005346" y="1136864"/>
                  </a:lnTo>
                  <a:lnTo>
                    <a:pt x="3006468" y="1135084"/>
                  </a:lnTo>
                  <a:lnTo>
                    <a:pt x="3007141" y="1133526"/>
                  </a:lnTo>
                  <a:lnTo>
                    <a:pt x="3008263" y="1132191"/>
                  </a:lnTo>
                  <a:lnTo>
                    <a:pt x="3009609" y="1131078"/>
                  </a:lnTo>
                  <a:lnTo>
                    <a:pt x="3010731" y="1129742"/>
                  </a:lnTo>
                  <a:lnTo>
                    <a:pt x="3012302" y="1128630"/>
                  </a:lnTo>
                  <a:lnTo>
                    <a:pt x="3014098" y="1127962"/>
                  </a:lnTo>
                  <a:lnTo>
                    <a:pt x="3015893" y="1127072"/>
                  </a:lnTo>
                  <a:close/>
                  <a:moveTo>
                    <a:pt x="3528227" y="1127061"/>
                  </a:moveTo>
                  <a:lnTo>
                    <a:pt x="3528879" y="1127061"/>
                  </a:lnTo>
                  <a:lnTo>
                    <a:pt x="3529965" y="1127741"/>
                  </a:lnTo>
                  <a:lnTo>
                    <a:pt x="3530617" y="1128422"/>
                  </a:lnTo>
                  <a:lnTo>
                    <a:pt x="3531703" y="1129556"/>
                  </a:lnTo>
                  <a:lnTo>
                    <a:pt x="3532789" y="1131143"/>
                  </a:lnTo>
                  <a:lnTo>
                    <a:pt x="3534744" y="1134772"/>
                  </a:lnTo>
                  <a:lnTo>
                    <a:pt x="3536699" y="1139081"/>
                  </a:lnTo>
                  <a:lnTo>
                    <a:pt x="3538655" y="1144071"/>
                  </a:lnTo>
                  <a:lnTo>
                    <a:pt x="3540392" y="1149061"/>
                  </a:lnTo>
                  <a:lnTo>
                    <a:pt x="3541913" y="1154277"/>
                  </a:lnTo>
                  <a:lnTo>
                    <a:pt x="3543651" y="1161081"/>
                  </a:lnTo>
                  <a:lnTo>
                    <a:pt x="3545172" y="1167658"/>
                  </a:lnTo>
                  <a:lnTo>
                    <a:pt x="3546041" y="1173555"/>
                  </a:lnTo>
                  <a:lnTo>
                    <a:pt x="3546475" y="1178545"/>
                  </a:lnTo>
                  <a:lnTo>
                    <a:pt x="3546258" y="1182854"/>
                  </a:lnTo>
                  <a:lnTo>
                    <a:pt x="3546258" y="1184442"/>
                  </a:lnTo>
                  <a:lnTo>
                    <a:pt x="3545606" y="1185576"/>
                  </a:lnTo>
                  <a:lnTo>
                    <a:pt x="3545389" y="1186710"/>
                  </a:lnTo>
                  <a:lnTo>
                    <a:pt x="3544737" y="1187164"/>
                  </a:lnTo>
                  <a:lnTo>
                    <a:pt x="3544303" y="1187391"/>
                  </a:lnTo>
                  <a:lnTo>
                    <a:pt x="3543217" y="1187164"/>
                  </a:lnTo>
                  <a:lnTo>
                    <a:pt x="3542782" y="1186937"/>
                  </a:lnTo>
                  <a:lnTo>
                    <a:pt x="3541913" y="1186257"/>
                  </a:lnTo>
                  <a:lnTo>
                    <a:pt x="3540392" y="1184442"/>
                  </a:lnTo>
                  <a:lnTo>
                    <a:pt x="3538655" y="1181494"/>
                  </a:lnTo>
                  <a:lnTo>
                    <a:pt x="3536917" y="1178092"/>
                  </a:lnTo>
                  <a:lnTo>
                    <a:pt x="3535396" y="1174236"/>
                  </a:lnTo>
                  <a:lnTo>
                    <a:pt x="3533658" y="1169700"/>
                  </a:lnTo>
                  <a:lnTo>
                    <a:pt x="3531920" y="1164710"/>
                  </a:lnTo>
                  <a:lnTo>
                    <a:pt x="3530399" y="1159720"/>
                  </a:lnTo>
                  <a:lnTo>
                    <a:pt x="3529096" y="1154731"/>
                  </a:lnTo>
                  <a:lnTo>
                    <a:pt x="3528010" y="1149968"/>
                  </a:lnTo>
                  <a:lnTo>
                    <a:pt x="3527141" y="1144979"/>
                  </a:lnTo>
                  <a:lnTo>
                    <a:pt x="3526489" y="1140442"/>
                  </a:lnTo>
                  <a:lnTo>
                    <a:pt x="3525837" y="1136360"/>
                  </a:lnTo>
                  <a:lnTo>
                    <a:pt x="3526272" y="1132731"/>
                  </a:lnTo>
                  <a:lnTo>
                    <a:pt x="3526489" y="1129782"/>
                  </a:lnTo>
                  <a:lnTo>
                    <a:pt x="3526923" y="1128422"/>
                  </a:lnTo>
                  <a:lnTo>
                    <a:pt x="3527141" y="1127515"/>
                  </a:lnTo>
                  <a:lnTo>
                    <a:pt x="3528227" y="1127061"/>
                  </a:lnTo>
                  <a:close/>
                  <a:moveTo>
                    <a:pt x="1498932" y="1125492"/>
                  </a:moveTo>
                  <a:lnTo>
                    <a:pt x="1502998" y="1125950"/>
                  </a:lnTo>
                  <a:lnTo>
                    <a:pt x="1506160" y="1126864"/>
                  </a:lnTo>
                  <a:lnTo>
                    <a:pt x="1509323" y="1128007"/>
                  </a:lnTo>
                  <a:lnTo>
                    <a:pt x="1512259" y="1129608"/>
                  </a:lnTo>
                  <a:lnTo>
                    <a:pt x="1514744" y="1131208"/>
                  </a:lnTo>
                  <a:lnTo>
                    <a:pt x="1517229" y="1133265"/>
                  </a:lnTo>
                  <a:lnTo>
                    <a:pt x="1519036" y="1135780"/>
                  </a:lnTo>
                  <a:lnTo>
                    <a:pt x="1520843" y="1138066"/>
                  </a:lnTo>
                  <a:lnTo>
                    <a:pt x="1522198" y="1140581"/>
                  </a:lnTo>
                  <a:lnTo>
                    <a:pt x="1523328" y="1143096"/>
                  </a:lnTo>
                  <a:lnTo>
                    <a:pt x="1524231" y="1145840"/>
                  </a:lnTo>
                  <a:lnTo>
                    <a:pt x="1524909" y="1148583"/>
                  </a:lnTo>
                  <a:lnTo>
                    <a:pt x="1525361" y="1151326"/>
                  </a:lnTo>
                  <a:lnTo>
                    <a:pt x="1525587" y="1153841"/>
                  </a:lnTo>
                  <a:lnTo>
                    <a:pt x="1525361" y="1156584"/>
                  </a:lnTo>
                  <a:lnTo>
                    <a:pt x="1524909" y="1159099"/>
                  </a:lnTo>
                  <a:lnTo>
                    <a:pt x="1524683" y="1161614"/>
                  </a:lnTo>
                  <a:lnTo>
                    <a:pt x="1524006" y="1163900"/>
                  </a:lnTo>
                  <a:lnTo>
                    <a:pt x="1523102" y="1165957"/>
                  </a:lnTo>
                  <a:lnTo>
                    <a:pt x="1522424" y="1168244"/>
                  </a:lnTo>
                  <a:lnTo>
                    <a:pt x="1521295" y="1170301"/>
                  </a:lnTo>
                  <a:lnTo>
                    <a:pt x="1520165" y="1172130"/>
                  </a:lnTo>
                  <a:lnTo>
                    <a:pt x="1518810" y="1173959"/>
                  </a:lnTo>
                  <a:lnTo>
                    <a:pt x="1517455" y="1175560"/>
                  </a:lnTo>
                  <a:lnTo>
                    <a:pt x="1514292" y="1178760"/>
                  </a:lnTo>
                  <a:lnTo>
                    <a:pt x="1510904" y="1181046"/>
                  </a:lnTo>
                  <a:lnTo>
                    <a:pt x="1507064" y="1183104"/>
                  </a:lnTo>
                  <a:lnTo>
                    <a:pt x="1503224" y="1184476"/>
                  </a:lnTo>
                  <a:lnTo>
                    <a:pt x="1499158" y="1185619"/>
                  </a:lnTo>
                  <a:lnTo>
                    <a:pt x="1495092" y="1185848"/>
                  </a:lnTo>
                  <a:lnTo>
                    <a:pt x="1491252" y="1185619"/>
                  </a:lnTo>
                  <a:lnTo>
                    <a:pt x="1488993" y="1184933"/>
                  </a:lnTo>
                  <a:lnTo>
                    <a:pt x="1487186" y="1184476"/>
                  </a:lnTo>
                  <a:lnTo>
                    <a:pt x="1485153" y="1184018"/>
                  </a:lnTo>
                  <a:lnTo>
                    <a:pt x="1483345" y="1182876"/>
                  </a:lnTo>
                  <a:lnTo>
                    <a:pt x="1481538" y="1182189"/>
                  </a:lnTo>
                  <a:lnTo>
                    <a:pt x="1479731" y="1180818"/>
                  </a:lnTo>
                  <a:lnTo>
                    <a:pt x="1478150" y="1179446"/>
                  </a:lnTo>
                  <a:lnTo>
                    <a:pt x="1476569" y="1177846"/>
                  </a:lnTo>
                  <a:lnTo>
                    <a:pt x="1474988" y="1176245"/>
                  </a:lnTo>
                  <a:lnTo>
                    <a:pt x="1473406" y="1174417"/>
                  </a:lnTo>
                  <a:lnTo>
                    <a:pt x="1471373" y="1170759"/>
                  </a:lnTo>
                  <a:lnTo>
                    <a:pt x="1469792" y="1167101"/>
                  </a:lnTo>
                  <a:lnTo>
                    <a:pt x="1469114" y="1163214"/>
                  </a:lnTo>
                  <a:lnTo>
                    <a:pt x="1468437" y="1159099"/>
                  </a:lnTo>
                  <a:lnTo>
                    <a:pt x="1468437" y="1155213"/>
                  </a:lnTo>
                  <a:lnTo>
                    <a:pt x="1469114" y="1151326"/>
                  </a:lnTo>
                  <a:lnTo>
                    <a:pt x="1470018" y="1147440"/>
                  </a:lnTo>
                  <a:lnTo>
                    <a:pt x="1471599" y="1143553"/>
                  </a:lnTo>
                  <a:lnTo>
                    <a:pt x="1473858" y="1139896"/>
                  </a:lnTo>
                  <a:lnTo>
                    <a:pt x="1476117" y="1136695"/>
                  </a:lnTo>
                  <a:lnTo>
                    <a:pt x="1479054" y="1133723"/>
                  </a:lnTo>
                  <a:lnTo>
                    <a:pt x="1481990" y="1130980"/>
                  </a:lnTo>
                  <a:lnTo>
                    <a:pt x="1485830" y="1128921"/>
                  </a:lnTo>
                  <a:lnTo>
                    <a:pt x="1487863" y="1128007"/>
                  </a:lnTo>
                  <a:lnTo>
                    <a:pt x="1489896" y="1127321"/>
                  </a:lnTo>
                  <a:lnTo>
                    <a:pt x="1491929" y="1126636"/>
                  </a:lnTo>
                  <a:lnTo>
                    <a:pt x="1494414" y="1125950"/>
                  </a:lnTo>
                  <a:lnTo>
                    <a:pt x="1496673" y="1125721"/>
                  </a:lnTo>
                  <a:lnTo>
                    <a:pt x="1498932" y="1125492"/>
                  </a:lnTo>
                  <a:close/>
                  <a:moveTo>
                    <a:pt x="2652985" y="1125484"/>
                  </a:moveTo>
                  <a:lnTo>
                    <a:pt x="2656088" y="1125484"/>
                  </a:lnTo>
                  <a:lnTo>
                    <a:pt x="2659413" y="1125945"/>
                  </a:lnTo>
                  <a:lnTo>
                    <a:pt x="2662074" y="1126866"/>
                  </a:lnTo>
                  <a:lnTo>
                    <a:pt x="2664955" y="1127787"/>
                  </a:lnTo>
                  <a:lnTo>
                    <a:pt x="2667616" y="1129169"/>
                  </a:lnTo>
                  <a:lnTo>
                    <a:pt x="2670054" y="1131012"/>
                  </a:lnTo>
                  <a:lnTo>
                    <a:pt x="2672271" y="1132855"/>
                  </a:lnTo>
                  <a:lnTo>
                    <a:pt x="2674488" y="1134927"/>
                  </a:lnTo>
                  <a:lnTo>
                    <a:pt x="2676261" y="1137461"/>
                  </a:lnTo>
                  <a:lnTo>
                    <a:pt x="2678035" y="1139764"/>
                  </a:lnTo>
                  <a:lnTo>
                    <a:pt x="2679586" y="1142528"/>
                  </a:lnTo>
                  <a:lnTo>
                    <a:pt x="2680695" y="1145061"/>
                  </a:lnTo>
                  <a:lnTo>
                    <a:pt x="2681803" y="1147825"/>
                  </a:lnTo>
                  <a:lnTo>
                    <a:pt x="2682911" y="1150359"/>
                  </a:lnTo>
                  <a:lnTo>
                    <a:pt x="2683355" y="1152662"/>
                  </a:lnTo>
                  <a:lnTo>
                    <a:pt x="2683798" y="1155426"/>
                  </a:lnTo>
                  <a:lnTo>
                    <a:pt x="2684463" y="1159572"/>
                  </a:lnTo>
                  <a:lnTo>
                    <a:pt x="2684463" y="1163947"/>
                  </a:lnTo>
                  <a:lnTo>
                    <a:pt x="2684463" y="1163948"/>
                  </a:lnTo>
                  <a:lnTo>
                    <a:pt x="2683798" y="1167863"/>
                  </a:lnTo>
                  <a:lnTo>
                    <a:pt x="2682911" y="1171318"/>
                  </a:lnTo>
                  <a:lnTo>
                    <a:pt x="2681360" y="1174773"/>
                  </a:lnTo>
                  <a:lnTo>
                    <a:pt x="2679586" y="1177767"/>
                  </a:lnTo>
                  <a:lnTo>
                    <a:pt x="2677369" y="1180070"/>
                  </a:lnTo>
                  <a:lnTo>
                    <a:pt x="2675153" y="1182143"/>
                  </a:lnTo>
                  <a:lnTo>
                    <a:pt x="2672714" y="1183755"/>
                  </a:lnTo>
                  <a:lnTo>
                    <a:pt x="2669832" y="1185137"/>
                  </a:lnTo>
                  <a:lnTo>
                    <a:pt x="2666729" y="1185598"/>
                  </a:lnTo>
                  <a:lnTo>
                    <a:pt x="2663404" y="1185828"/>
                  </a:lnTo>
                  <a:lnTo>
                    <a:pt x="2660300" y="1185598"/>
                  </a:lnTo>
                  <a:lnTo>
                    <a:pt x="2656975" y="1184676"/>
                  </a:lnTo>
                  <a:lnTo>
                    <a:pt x="2653428" y="1183064"/>
                  </a:lnTo>
                  <a:lnTo>
                    <a:pt x="2650102" y="1180991"/>
                  </a:lnTo>
                  <a:lnTo>
                    <a:pt x="2648329" y="1179609"/>
                  </a:lnTo>
                  <a:lnTo>
                    <a:pt x="2646777" y="1177998"/>
                  </a:lnTo>
                  <a:lnTo>
                    <a:pt x="2643674" y="1174543"/>
                  </a:lnTo>
                  <a:lnTo>
                    <a:pt x="2641235" y="1170858"/>
                  </a:lnTo>
                  <a:lnTo>
                    <a:pt x="2639240" y="1166712"/>
                  </a:lnTo>
                  <a:lnTo>
                    <a:pt x="2637467" y="1162566"/>
                  </a:lnTo>
                  <a:lnTo>
                    <a:pt x="2636358" y="1158420"/>
                  </a:lnTo>
                  <a:lnTo>
                    <a:pt x="2635693" y="1153814"/>
                  </a:lnTo>
                  <a:lnTo>
                    <a:pt x="2635250" y="1149668"/>
                  </a:lnTo>
                  <a:lnTo>
                    <a:pt x="2635693" y="1145292"/>
                  </a:lnTo>
                  <a:lnTo>
                    <a:pt x="2636580" y="1141376"/>
                  </a:lnTo>
                  <a:lnTo>
                    <a:pt x="2637910" y="1137691"/>
                  </a:lnTo>
                  <a:lnTo>
                    <a:pt x="2638575" y="1135848"/>
                  </a:lnTo>
                  <a:lnTo>
                    <a:pt x="2639683" y="1134236"/>
                  </a:lnTo>
                  <a:lnTo>
                    <a:pt x="2641013" y="1132624"/>
                  </a:lnTo>
                  <a:lnTo>
                    <a:pt x="2642344" y="1131242"/>
                  </a:lnTo>
                  <a:lnTo>
                    <a:pt x="2643452" y="1129860"/>
                  </a:lnTo>
                  <a:lnTo>
                    <a:pt x="2645004" y="1128709"/>
                  </a:lnTo>
                  <a:lnTo>
                    <a:pt x="2646777" y="1127557"/>
                  </a:lnTo>
                  <a:lnTo>
                    <a:pt x="2648551" y="1126866"/>
                  </a:lnTo>
                  <a:lnTo>
                    <a:pt x="2650767" y="1125945"/>
                  </a:lnTo>
                  <a:lnTo>
                    <a:pt x="2652985" y="1125484"/>
                  </a:lnTo>
                  <a:close/>
                  <a:moveTo>
                    <a:pt x="3440659" y="1119130"/>
                  </a:moveTo>
                  <a:lnTo>
                    <a:pt x="3441987" y="1119357"/>
                  </a:lnTo>
                  <a:lnTo>
                    <a:pt x="3443535" y="1119810"/>
                  </a:lnTo>
                  <a:lnTo>
                    <a:pt x="3445084" y="1120718"/>
                  </a:lnTo>
                  <a:lnTo>
                    <a:pt x="3446632" y="1121852"/>
                  </a:lnTo>
                  <a:lnTo>
                    <a:pt x="3447738" y="1123213"/>
                  </a:lnTo>
                  <a:lnTo>
                    <a:pt x="3449287" y="1125028"/>
                  </a:lnTo>
                  <a:lnTo>
                    <a:pt x="3450614" y="1127069"/>
                  </a:lnTo>
                  <a:lnTo>
                    <a:pt x="3453047" y="1131379"/>
                  </a:lnTo>
                  <a:lnTo>
                    <a:pt x="3455481" y="1136370"/>
                  </a:lnTo>
                  <a:lnTo>
                    <a:pt x="3457472" y="1141588"/>
                  </a:lnTo>
                  <a:lnTo>
                    <a:pt x="3459241" y="1146578"/>
                  </a:lnTo>
                  <a:lnTo>
                    <a:pt x="3460347" y="1150208"/>
                  </a:lnTo>
                  <a:lnTo>
                    <a:pt x="3461011" y="1153837"/>
                  </a:lnTo>
                  <a:lnTo>
                    <a:pt x="3461896" y="1157467"/>
                  </a:lnTo>
                  <a:lnTo>
                    <a:pt x="3462117" y="1160642"/>
                  </a:lnTo>
                  <a:lnTo>
                    <a:pt x="3462338" y="1163818"/>
                  </a:lnTo>
                  <a:lnTo>
                    <a:pt x="3462338" y="1166767"/>
                  </a:lnTo>
                  <a:lnTo>
                    <a:pt x="3462338" y="1169489"/>
                  </a:lnTo>
                  <a:lnTo>
                    <a:pt x="3462117" y="1171984"/>
                  </a:lnTo>
                  <a:lnTo>
                    <a:pt x="3461453" y="1174026"/>
                  </a:lnTo>
                  <a:lnTo>
                    <a:pt x="3461011" y="1175841"/>
                  </a:lnTo>
                  <a:lnTo>
                    <a:pt x="3460347" y="1177202"/>
                  </a:lnTo>
                  <a:lnTo>
                    <a:pt x="3459241" y="1178336"/>
                  </a:lnTo>
                  <a:lnTo>
                    <a:pt x="3458356" y="1179017"/>
                  </a:lnTo>
                  <a:lnTo>
                    <a:pt x="3457029" y="1179470"/>
                  </a:lnTo>
                  <a:lnTo>
                    <a:pt x="3455702" y="1179243"/>
                  </a:lnTo>
                  <a:lnTo>
                    <a:pt x="3454153" y="1178789"/>
                  </a:lnTo>
                  <a:lnTo>
                    <a:pt x="3453047" y="1177882"/>
                  </a:lnTo>
                  <a:lnTo>
                    <a:pt x="3451941" y="1177202"/>
                  </a:lnTo>
                  <a:lnTo>
                    <a:pt x="3449508" y="1174707"/>
                  </a:lnTo>
                  <a:lnTo>
                    <a:pt x="3447517" y="1171531"/>
                  </a:lnTo>
                  <a:lnTo>
                    <a:pt x="3445305" y="1167901"/>
                  </a:lnTo>
                  <a:lnTo>
                    <a:pt x="3443314" y="1164045"/>
                  </a:lnTo>
                  <a:lnTo>
                    <a:pt x="3441544" y="1159735"/>
                  </a:lnTo>
                  <a:lnTo>
                    <a:pt x="3439553" y="1154971"/>
                  </a:lnTo>
                  <a:lnTo>
                    <a:pt x="3438447" y="1149981"/>
                  </a:lnTo>
                  <a:lnTo>
                    <a:pt x="3437120" y="1145217"/>
                  </a:lnTo>
                  <a:lnTo>
                    <a:pt x="3436014" y="1140227"/>
                  </a:lnTo>
                  <a:lnTo>
                    <a:pt x="3435571" y="1135916"/>
                  </a:lnTo>
                  <a:lnTo>
                    <a:pt x="3435350" y="1131379"/>
                  </a:lnTo>
                  <a:lnTo>
                    <a:pt x="3435571" y="1127750"/>
                  </a:lnTo>
                  <a:lnTo>
                    <a:pt x="3436235" y="1124347"/>
                  </a:lnTo>
                  <a:lnTo>
                    <a:pt x="3436899" y="1122760"/>
                  </a:lnTo>
                  <a:lnTo>
                    <a:pt x="3437562" y="1121398"/>
                  </a:lnTo>
                  <a:lnTo>
                    <a:pt x="3438447" y="1120491"/>
                  </a:lnTo>
                  <a:lnTo>
                    <a:pt x="3439111" y="1119584"/>
                  </a:lnTo>
                  <a:lnTo>
                    <a:pt x="3440659" y="1119130"/>
                  </a:lnTo>
                  <a:close/>
                  <a:moveTo>
                    <a:pt x="3309664" y="1109603"/>
                  </a:moveTo>
                  <a:lnTo>
                    <a:pt x="3311514" y="1109833"/>
                  </a:lnTo>
                  <a:lnTo>
                    <a:pt x="3313827" y="1110291"/>
                  </a:lnTo>
                  <a:lnTo>
                    <a:pt x="3315677" y="1111209"/>
                  </a:lnTo>
                  <a:lnTo>
                    <a:pt x="3317528" y="1112356"/>
                  </a:lnTo>
                  <a:lnTo>
                    <a:pt x="3319378" y="1113962"/>
                  </a:lnTo>
                  <a:lnTo>
                    <a:pt x="3321228" y="1115798"/>
                  </a:lnTo>
                  <a:lnTo>
                    <a:pt x="3323079" y="1117633"/>
                  </a:lnTo>
                  <a:lnTo>
                    <a:pt x="3324698" y="1119927"/>
                  </a:lnTo>
                  <a:lnTo>
                    <a:pt x="3326086" y="1122222"/>
                  </a:lnTo>
                  <a:lnTo>
                    <a:pt x="3328861" y="1127270"/>
                  </a:lnTo>
                  <a:lnTo>
                    <a:pt x="3330943" y="1132546"/>
                  </a:lnTo>
                  <a:lnTo>
                    <a:pt x="3332793" y="1137594"/>
                  </a:lnTo>
                  <a:lnTo>
                    <a:pt x="3333949" y="1141494"/>
                  </a:lnTo>
                  <a:lnTo>
                    <a:pt x="3334875" y="1145394"/>
                  </a:lnTo>
                  <a:lnTo>
                    <a:pt x="3335337" y="1149066"/>
                  </a:lnTo>
                  <a:lnTo>
                    <a:pt x="3335337" y="1152507"/>
                  </a:lnTo>
                  <a:lnTo>
                    <a:pt x="3335337" y="1155719"/>
                  </a:lnTo>
                  <a:lnTo>
                    <a:pt x="3335106" y="1158702"/>
                  </a:lnTo>
                  <a:lnTo>
                    <a:pt x="3334412" y="1161225"/>
                  </a:lnTo>
                  <a:lnTo>
                    <a:pt x="3333718" y="1163749"/>
                  </a:lnTo>
                  <a:lnTo>
                    <a:pt x="3332562" y="1165814"/>
                  </a:lnTo>
                  <a:lnTo>
                    <a:pt x="3331637" y="1167420"/>
                  </a:lnTo>
                  <a:lnTo>
                    <a:pt x="3330018" y="1168797"/>
                  </a:lnTo>
                  <a:lnTo>
                    <a:pt x="3328399" y="1169485"/>
                  </a:lnTo>
                  <a:lnTo>
                    <a:pt x="3326779" y="1169944"/>
                  </a:lnTo>
                  <a:lnTo>
                    <a:pt x="3324698" y="1169944"/>
                  </a:lnTo>
                  <a:lnTo>
                    <a:pt x="3322616" y="1169485"/>
                  </a:lnTo>
                  <a:lnTo>
                    <a:pt x="3320303" y="1168567"/>
                  </a:lnTo>
                  <a:lnTo>
                    <a:pt x="3318684" y="1167420"/>
                  </a:lnTo>
                  <a:lnTo>
                    <a:pt x="3317528" y="1166273"/>
                  </a:lnTo>
                  <a:lnTo>
                    <a:pt x="3314521" y="1163749"/>
                  </a:lnTo>
                  <a:lnTo>
                    <a:pt x="3311746" y="1160308"/>
                  </a:lnTo>
                  <a:lnTo>
                    <a:pt x="3309433" y="1156637"/>
                  </a:lnTo>
                  <a:lnTo>
                    <a:pt x="3307120" y="1152278"/>
                  </a:lnTo>
                  <a:lnTo>
                    <a:pt x="3305269" y="1147918"/>
                  </a:lnTo>
                  <a:lnTo>
                    <a:pt x="3303650" y="1143330"/>
                  </a:lnTo>
                  <a:lnTo>
                    <a:pt x="3302263" y="1138512"/>
                  </a:lnTo>
                  <a:lnTo>
                    <a:pt x="3301106" y="1133923"/>
                  </a:lnTo>
                  <a:lnTo>
                    <a:pt x="3300644" y="1129334"/>
                  </a:lnTo>
                  <a:lnTo>
                    <a:pt x="3300412" y="1125205"/>
                  </a:lnTo>
                  <a:lnTo>
                    <a:pt x="3300875" y="1120845"/>
                  </a:lnTo>
                  <a:lnTo>
                    <a:pt x="3301800" y="1117404"/>
                  </a:lnTo>
                  <a:lnTo>
                    <a:pt x="3302263" y="1115568"/>
                  </a:lnTo>
                  <a:lnTo>
                    <a:pt x="3302956" y="1114192"/>
                  </a:lnTo>
                  <a:lnTo>
                    <a:pt x="3303882" y="1113044"/>
                  </a:lnTo>
                  <a:lnTo>
                    <a:pt x="3305038" y="1111668"/>
                  </a:lnTo>
                  <a:lnTo>
                    <a:pt x="3306195" y="1110750"/>
                  </a:lnTo>
                  <a:lnTo>
                    <a:pt x="3307582" y="1109833"/>
                  </a:lnTo>
                  <a:lnTo>
                    <a:pt x="3309664" y="1109603"/>
                  </a:lnTo>
                  <a:close/>
                  <a:moveTo>
                    <a:pt x="2802933" y="1103252"/>
                  </a:moveTo>
                  <a:lnTo>
                    <a:pt x="2806123" y="1103482"/>
                  </a:lnTo>
                  <a:lnTo>
                    <a:pt x="2809085" y="1104404"/>
                  </a:lnTo>
                  <a:lnTo>
                    <a:pt x="2811592" y="1105325"/>
                  </a:lnTo>
                  <a:lnTo>
                    <a:pt x="2814326" y="1106707"/>
                  </a:lnTo>
                  <a:lnTo>
                    <a:pt x="2816605" y="1108549"/>
                  </a:lnTo>
                  <a:lnTo>
                    <a:pt x="2819112" y="1110392"/>
                  </a:lnTo>
                  <a:lnTo>
                    <a:pt x="2821162" y="1112695"/>
                  </a:lnTo>
                  <a:lnTo>
                    <a:pt x="2822985" y="1114998"/>
                  </a:lnTo>
                  <a:lnTo>
                    <a:pt x="2824808" y="1117301"/>
                  </a:lnTo>
                  <a:lnTo>
                    <a:pt x="2826403" y="1119835"/>
                  </a:lnTo>
                  <a:lnTo>
                    <a:pt x="2827771" y="1122368"/>
                  </a:lnTo>
                  <a:lnTo>
                    <a:pt x="2828682" y="1125132"/>
                  </a:lnTo>
                  <a:lnTo>
                    <a:pt x="2829822" y="1127666"/>
                  </a:lnTo>
                  <a:lnTo>
                    <a:pt x="2830505" y="1130199"/>
                  </a:lnTo>
                  <a:lnTo>
                    <a:pt x="2831417" y="1132733"/>
                  </a:lnTo>
                  <a:lnTo>
                    <a:pt x="2831872" y="1136879"/>
                  </a:lnTo>
                  <a:lnTo>
                    <a:pt x="2832100" y="1141254"/>
                  </a:lnTo>
                  <a:lnTo>
                    <a:pt x="2831872" y="1145170"/>
                  </a:lnTo>
                  <a:lnTo>
                    <a:pt x="2831189" y="1148625"/>
                  </a:lnTo>
                  <a:lnTo>
                    <a:pt x="2829822" y="1152079"/>
                  </a:lnTo>
                  <a:lnTo>
                    <a:pt x="2828454" y="1155074"/>
                  </a:lnTo>
                  <a:lnTo>
                    <a:pt x="2826403" y="1157377"/>
                  </a:lnTo>
                  <a:lnTo>
                    <a:pt x="2824353" y="1159450"/>
                  </a:lnTo>
                  <a:lnTo>
                    <a:pt x="2821846" y="1161292"/>
                  </a:lnTo>
                  <a:lnTo>
                    <a:pt x="2819339" y="1162674"/>
                  </a:lnTo>
                  <a:lnTo>
                    <a:pt x="2816377" y="1163135"/>
                  </a:lnTo>
                  <a:lnTo>
                    <a:pt x="2813415" y="1163596"/>
                  </a:lnTo>
                  <a:lnTo>
                    <a:pt x="2809997" y="1163135"/>
                  </a:lnTo>
                  <a:lnTo>
                    <a:pt x="2807034" y="1162444"/>
                  </a:lnTo>
                  <a:lnTo>
                    <a:pt x="2803616" y="1160832"/>
                  </a:lnTo>
                  <a:lnTo>
                    <a:pt x="2800426" y="1158759"/>
                  </a:lnTo>
                  <a:lnTo>
                    <a:pt x="2796780" y="1155765"/>
                  </a:lnTo>
                  <a:lnTo>
                    <a:pt x="2793818" y="1152540"/>
                  </a:lnTo>
                  <a:lnTo>
                    <a:pt x="2791311" y="1148855"/>
                  </a:lnTo>
                  <a:lnTo>
                    <a:pt x="2788805" y="1144939"/>
                  </a:lnTo>
                  <a:lnTo>
                    <a:pt x="2786982" y="1140794"/>
                  </a:lnTo>
                  <a:lnTo>
                    <a:pt x="2785615" y="1136418"/>
                  </a:lnTo>
                  <a:lnTo>
                    <a:pt x="2784931" y="1132272"/>
                  </a:lnTo>
                  <a:lnTo>
                    <a:pt x="2784475" y="1127896"/>
                  </a:lnTo>
                  <a:lnTo>
                    <a:pt x="2784475" y="1123750"/>
                  </a:lnTo>
                  <a:lnTo>
                    <a:pt x="2784931" y="1119374"/>
                  </a:lnTo>
                  <a:lnTo>
                    <a:pt x="2786070" y="1115689"/>
                  </a:lnTo>
                  <a:lnTo>
                    <a:pt x="2786754" y="1113847"/>
                  </a:lnTo>
                  <a:lnTo>
                    <a:pt x="2787893" y="1112235"/>
                  </a:lnTo>
                  <a:lnTo>
                    <a:pt x="2788805" y="1110622"/>
                  </a:lnTo>
                  <a:lnTo>
                    <a:pt x="2789944" y="1109471"/>
                  </a:lnTo>
                  <a:lnTo>
                    <a:pt x="2791311" y="1108089"/>
                  </a:lnTo>
                  <a:lnTo>
                    <a:pt x="2792451" y="1106707"/>
                  </a:lnTo>
                  <a:lnTo>
                    <a:pt x="2794274" y="1105786"/>
                  </a:lnTo>
                  <a:lnTo>
                    <a:pt x="2795869" y="1104864"/>
                  </a:lnTo>
                  <a:lnTo>
                    <a:pt x="2797692" y="1104173"/>
                  </a:lnTo>
                  <a:lnTo>
                    <a:pt x="2799970" y="1103482"/>
                  </a:lnTo>
                  <a:lnTo>
                    <a:pt x="2802933" y="1103252"/>
                  </a:lnTo>
                  <a:close/>
                  <a:moveTo>
                    <a:pt x="3136603" y="1098488"/>
                  </a:moveTo>
                  <a:lnTo>
                    <a:pt x="3139083" y="1098718"/>
                  </a:lnTo>
                  <a:lnTo>
                    <a:pt x="3141338" y="1099176"/>
                  </a:lnTo>
                  <a:lnTo>
                    <a:pt x="3143819" y="1100324"/>
                  </a:lnTo>
                  <a:lnTo>
                    <a:pt x="3146074" y="1101471"/>
                  </a:lnTo>
                  <a:lnTo>
                    <a:pt x="3148103" y="1103077"/>
                  </a:lnTo>
                  <a:lnTo>
                    <a:pt x="3149907" y="1104912"/>
                  </a:lnTo>
                  <a:lnTo>
                    <a:pt x="3151937" y="1106977"/>
                  </a:lnTo>
                  <a:lnTo>
                    <a:pt x="3153515" y="1109042"/>
                  </a:lnTo>
                  <a:lnTo>
                    <a:pt x="3155319" y="1111337"/>
                  </a:lnTo>
                  <a:lnTo>
                    <a:pt x="3156898" y="1114090"/>
                  </a:lnTo>
                  <a:lnTo>
                    <a:pt x="3158251" y="1116385"/>
                  </a:lnTo>
                  <a:lnTo>
                    <a:pt x="3160506" y="1121661"/>
                  </a:lnTo>
                  <a:lnTo>
                    <a:pt x="3162084" y="1126709"/>
                  </a:lnTo>
                  <a:lnTo>
                    <a:pt x="3163212" y="1130839"/>
                  </a:lnTo>
                  <a:lnTo>
                    <a:pt x="3163663" y="1134739"/>
                  </a:lnTo>
                  <a:lnTo>
                    <a:pt x="3163888" y="1138181"/>
                  </a:lnTo>
                  <a:lnTo>
                    <a:pt x="3163888" y="1141622"/>
                  </a:lnTo>
                  <a:lnTo>
                    <a:pt x="3163663" y="1145064"/>
                  </a:lnTo>
                  <a:lnTo>
                    <a:pt x="3162986" y="1147817"/>
                  </a:lnTo>
                  <a:lnTo>
                    <a:pt x="3162084" y="1150571"/>
                  </a:lnTo>
                  <a:lnTo>
                    <a:pt x="3161182" y="1152636"/>
                  </a:lnTo>
                  <a:lnTo>
                    <a:pt x="3159604" y="1154700"/>
                  </a:lnTo>
                  <a:lnTo>
                    <a:pt x="3158025" y="1156307"/>
                  </a:lnTo>
                  <a:lnTo>
                    <a:pt x="3156221" y="1157453"/>
                  </a:lnTo>
                  <a:lnTo>
                    <a:pt x="3154192" y="1158372"/>
                  </a:lnTo>
                  <a:lnTo>
                    <a:pt x="3151937" y="1158830"/>
                  </a:lnTo>
                  <a:lnTo>
                    <a:pt x="3149682" y="1158830"/>
                  </a:lnTo>
                  <a:lnTo>
                    <a:pt x="3147201" y="1157913"/>
                  </a:lnTo>
                  <a:lnTo>
                    <a:pt x="3144495" y="1156995"/>
                  </a:lnTo>
                  <a:lnTo>
                    <a:pt x="3142691" y="1155847"/>
                  </a:lnTo>
                  <a:lnTo>
                    <a:pt x="3141113" y="1154700"/>
                  </a:lnTo>
                  <a:lnTo>
                    <a:pt x="3137956" y="1151947"/>
                  </a:lnTo>
                  <a:lnTo>
                    <a:pt x="3134799" y="1148735"/>
                  </a:lnTo>
                  <a:lnTo>
                    <a:pt x="3132318" y="1144834"/>
                  </a:lnTo>
                  <a:lnTo>
                    <a:pt x="3130063" y="1140475"/>
                  </a:lnTo>
                  <a:lnTo>
                    <a:pt x="3127808" y="1136116"/>
                  </a:lnTo>
                  <a:lnTo>
                    <a:pt x="3126230" y="1131527"/>
                  </a:lnTo>
                  <a:lnTo>
                    <a:pt x="3125328" y="1126709"/>
                  </a:lnTo>
                  <a:lnTo>
                    <a:pt x="3124426" y="1122350"/>
                  </a:lnTo>
                  <a:lnTo>
                    <a:pt x="3124200" y="1117532"/>
                  </a:lnTo>
                  <a:lnTo>
                    <a:pt x="3124426" y="1113402"/>
                  </a:lnTo>
                  <a:lnTo>
                    <a:pt x="3125102" y="1109272"/>
                  </a:lnTo>
                  <a:lnTo>
                    <a:pt x="3125779" y="1107436"/>
                  </a:lnTo>
                  <a:lnTo>
                    <a:pt x="3126681" y="1105830"/>
                  </a:lnTo>
                  <a:lnTo>
                    <a:pt x="3127357" y="1104224"/>
                  </a:lnTo>
                  <a:lnTo>
                    <a:pt x="3128485" y="1102618"/>
                  </a:lnTo>
                  <a:lnTo>
                    <a:pt x="3129612" y="1101471"/>
                  </a:lnTo>
                  <a:lnTo>
                    <a:pt x="3130965" y="1100324"/>
                  </a:lnTo>
                  <a:lnTo>
                    <a:pt x="3132544" y="1099636"/>
                  </a:lnTo>
                  <a:lnTo>
                    <a:pt x="3134122" y="1098718"/>
                  </a:lnTo>
                  <a:lnTo>
                    <a:pt x="3136603" y="1098488"/>
                  </a:lnTo>
                  <a:close/>
                  <a:moveTo>
                    <a:pt x="2395585" y="1093726"/>
                  </a:moveTo>
                  <a:lnTo>
                    <a:pt x="2398958" y="1093726"/>
                  </a:lnTo>
                  <a:lnTo>
                    <a:pt x="2402330" y="1094175"/>
                  </a:lnTo>
                  <a:lnTo>
                    <a:pt x="2405478" y="1095072"/>
                  </a:lnTo>
                  <a:lnTo>
                    <a:pt x="2408626" y="1096417"/>
                  </a:lnTo>
                  <a:lnTo>
                    <a:pt x="2411099" y="1097539"/>
                  </a:lnTo>
                  <a:lnTo>
                    <a:pt x="2413797" y="1099333"/>
                  </a:lnTo>
                  <a:lnTo>
                    <a:pt x="2416046" y="1101576"/>
                  </a:lnTo>
                  <a:lnTo>
                    <a:pt x="2418069" y="1103595"/>
                  </a:lnTo>
                  <a:lnTo>
                    <a:pt x="2420093" y="1105838"/>
                  </a:lnTo>
                  <a:lnTo>
                    <a:pt x="2421442" y="1108305"/>
                  </a:lnTo>
                  <a:lnTo>
                    <a:pt x="2423016" y="1110772"/>
                  </a:lnTo>
                  <a:lnTo>
                    <a:pt x="2424365" y="1113464"/>
                  </a:lnTo>
                  <a:lnTo>
                    <a:pt x="2425489" y="1115931"/>
                  </a:lnTo>
                  <a:lnTo>
                    <a:pt x="2426164" y="1118622"/>
                  </a:lnTo>
                  <a:lnTo>
                    <a:pt x="2426613" y="1120865"/>
                  </a:lnTo>
                  <a:lnTo>
                    <a:pt x="2427063" y="1123557"/>
                  </a:lnTo>
                  <a:lnTo>
                    <a:pt x="2427288" y="1127818"/>
                  </a:lnTo>
                  <a:lnTo>
                    <a:pt x="2426613" y="1132080"/>
                  </a:lnTo>
                  <a:lnTo>
                    <a:pt x="2425939" y="1135893"/>
                  </a:lnTo>
                  <a:lnTo>
                    <a:pt x="2424365" y="1139481"/>
                  </a:lnTo>
                  <a:lnTo>
                    <a:pt x="2422566" y="1142621"/>
                  </a:lnTo>
                  <a:lnTo>
                    <a:pt x="2420318" y="1145313"/>
                  </a:lnTo>
                  <a:lnTo>
                    <a:pt x="2417620" y="1147780"/>
                  </a:lnTo>
                  <a:lnTo>
                    <a:pt x="2414921" y="1149574"/>
                  </a:lnTo>
                  <a:lnTo>
                    <a:pt x="2411774" y="1151144"/>
                  </a:lnTo>
                  <a:lnTo>
                    <a:pt x="2408401" y="1151817"/>
                  </a:lnTo>
                  <a:lnTo>
                    <a:pt x="2404804" y="1152490"/>
                  </a:lnTo>
                  <a:lnTo>
                    <a:pt x="2400981" y="1152042"/>
                  </a:lnTo>
                  <a:lnTo>
                    <a:pt x="2397384" y="1151369"/>
                  </a:lnTo>
                  <a:lnTo>
                    <a:pt x="2393786" y="1150023"/>
                  </a:lnTo>
                  <a:lnTo>
                    <a:pt x="2390189" y="1148004"/>
                  </a:lnTo>
                  <a:lnTo>
                    <a:pt x="2386591" y="1145089"/>
                  </a:lnTo>
                  <a:lnTo>
                    <a:pt x="2383444" y="1142397"/>
                  </a:lnTo>
                  <a:lnTo>
                    <a:pt x="2380970" y="1138809"/>
                  </a:lnTo>
                  <a:lnTo>
                    <a:pt x="2378722" y="1134996"/>
                  </a:lnTo>
                  <a:lnTo>
                    <a:pt x="2376923" y="1131183"/>
                  </a:lnTo>
                  <a:lnTo>
                    <a:pt x="2376024" y="1127145"/>
                  </a:lnTo>
                  <a:lnTo>
                    <a:pt x="2375125" y="1123108"/>
                  </a:lnTo>
                  <a:lnTo>
                    <a:pt x="2374900" y="1119071"/>
                  </a:lnTo>
                  <a:lnTo>
                    <a:pt x="2375125" y="1115258"/>
                  </a:lnTo>
                  <a:lnTo>
                    <a:pt x="2376024" y="1111221"/>
                  </a:lnTo>
                  <a:lnTo>
                    <a:pt x="2377373" y="1107632"/>
                  </a:lnTo>
                  <a:lnTo>
                    <a:pt x="2379172" y="1104043"/>
                  </a:lnTo>
                  <a:lnTo>
                    <a:pt x="2380071" y="1102473"/>
                  </a:lnTo>
                  <a:lnTo>
                    <a:pt x="2381420" y="1101352"/>
                  </a:lnTo>
                  <a:lnTo>
                    <a:pt x="2382769" y="1099782"/>
                  </a:lnTo>
                  <a:lnTo>
                    <a:pt x="2383893" y="1098660"/>
                  </a:lnTo>
                  <a:lnTo>
                    <a:pt x="2385917" y="1097315"/>
                  </a:lnTo>
                  <a:lnTo>
                    <a:pt x="2387266" y="1096417"/>
                  </a:lnTo>
                  <a:lnTo>
                    <a:pt x="2389290" y="1095520"/>
                  </a:lnTo>
                  <a:lnTo>
                    <a:pt x="2391313" y="1094848"/>
                  </a:lnTo>
                  <a:lnTo>
                    <a:pt x="2393337" y="1094175"/>
                  </a:lnTo>
                  <a:lnTo>
                    <a:pt x="2395585" y="1093726"/>
                  </a:lnTo>
                  <a:close/>
                  <a:moveTo>
                    <a:pt x="3548516" y="1088958"/>
                  </a:moveTo>
                  <a:lnTo>
                    <a:pt x="3548969" y="1089411"/>
                  </a:lnTo>
                  <a:lnTo>
                    <a:pt x="3549877" y="1090092"/>
                  </a:lnTo>
                  <a:lnTo>
                    <a:pt x="3551237" y="1092360"/>
                  </a:lnTo>
                  <a:lnTo>
                    <a:pt x="3552825" y="1095535"/>
                  </a:lnTo>
                  <a:lnTo>
                    <a:pt x="3554185" y="1099390"/>
                  </a:lnTo>
                  <a:lnTo>
                    <a:pt x="3557360" y="1108009"/>
                  </a:lnTo>
                  <a:lnTo>
                    <a:pt x="3560082" y="1116174"/>
                  </a:lnTo>
                  <a:lnTo>
                    <a:pt x="3563257" y="1126607"/>
                  </a:lnTo>
                  <a:lnTo>
                    <a:pt x="3565525" y="1137266"/>
                  </a:lnTo>
                  <a:lnTo>
                    <a:pt x="3566659" y="1141803"/>
                  </a:lnTo>
                  <a:lnTo>
                    <a:pt x="3567112" y="1145431"/>
                  </a:lnTo>
                  <a:lnTo>
                    <a:pt x="3567112" y="1147926"/>
                  </a:lnTo>
                  <a:lnTo>
                    <a:pt x="3566885" y="1148833"/>
                  </a:lnTo>
                  <a:lnTo>
                    <a:pt x="3566659" y="1149287"/>
                  </a:lnTo>
                  <a:lnTo>
                    <a:pt x="3565978" y="1148833"/>
                  </a:lnTo>
                  <a:lnTo>
                    <a:pt x="3565525" y="1148380"/>
                  </a:lnTo>
                  <a:lnTo>
                    <a:pt x="3564164" y="1146338"/>
                  </a:lnTo>
                  <a:lnTo>
                    <a:pt x="3562803" y="1143844"/>
                  </a:lnTo>
                  <a:lnTo>
                    <a:pt x="3561443" y="1140442"/>
                  </a:lnTo>
                  <a:lnTo>
                    <a:pt x="3558268" y="1131823"/>
                  </a:lnTo>
                  <a:lnTo>
                    <a:pt x="3555093" y="1122071"/>
                  </a:lnTo>
                  <a:lnTo>
                    <a:pt x="3551918" y="1111865"/>
                  </a:lnTo>
                  <a:lnTo>
                    <a:pt x="3549877" y="1102566"/>
                  </a:lnTo>
                  <a:lnTo>
                    <a:pt x="3548743" y="1098483"/>
                  </a:lnTo>
                  <a:lnTo>
                    <a:pt x="3548289" y="1094628"/>
                  </a:lnTo>
                  <a:lnTo>
                    <a:pt x="3548062" y="1091906"/>
                  </a:lnTo>
                  <a:lnTo>
                    <a:pt x="3548062" y="1089411"/>
                  </a:lnTo>
                  <a:lnTo>
                    <a:pt x="3548516" y="1088958"/>
                  </a:lnTo>
                  <a:close/>
                  <a:moveTo>
                    <a:pt x="3492218" y="1082607"/>
                  </a:moveTo>
                  <a:lnTo>
                    <a:pt x="3493109" y="1082607"/>
                  </a:lnTo>
                  <a:lnTo>
                    <a:pt x="3494221" y="1083065"/>
                  </a:lnTo>
                  <a:lnTo>
                    <a:pt x="3495557" y="1083979"/>
                  </a:lnTo>
                  <a:lnTo>
                    <a:pt x="3496447" y="1084893"/>
                  </a:lnTo>
                  <a:lnTo>
                    <a:pt x="3497782" y="1086493"/>
                  </a:lnTo>
                  <a:lnTo>
                    <a:pt x="3500008" y="1090150"/>
                  </a:lnTo>
                  <a:lnTo>
                    <a:pt x="3502678" y="1094722"/>
                  </a:lnTo>
                  <a:lnTo>
                    <a:pt x="3504681" y="1099521"/>
                  </a:lnTo>
                  <a:lnTo>
                    <a:pt x="3506684" y="1104778"/>
                  </a:lnTo>
                  <a:lnTo>
                    <a:pt x="3508465" y="1109806"/>
                  </a:lnTo>
                  <a:lnTo>
                    <a:pt x="3510690" y="1117120"/>
                  </a:lnTo>
                  <a:lnTo>
                    <a:pt x="3511803" y="1123977"/>
                  </a:lnTo>
                  <a:lnTo>
                    <a:pt x="3512916" y="1129919"/>
                  </a:lnTo>
                  <a:lnTo>
                    <a:pt x="3513138" y="1134948"/>
                  </a:lnTo>
                  <a:lnTo>
                    <a:pt x="3512916" y="1137462"/>
                  </a:lnTo>
                  <a:lnTo>
                    <a:pt x="3512693" y="1139290"/>
                  </a:lnTo>
                  <a:lnTo>
                    <a:pt x="3512248" y="1140433"/>
                  </a:lnTo>
                  <a:lnTo>
                    <a:pt x="3511580" y="1141805"/>
                  </a:lnTo>
                  <a:lnTo>
                    <a:pt x="3510913" y="1142490"/>
                  </a:lnTo>
                  <a:lnTo>
                    <a:pt x="3510023" y="1142947"/>
                  </a:lnTo>
                  <a:lnTo>
                    <a:pt x="3509132" y="1142719"/>
                  </a:lnTo>
                  <a:lnTo>
                    <a:pt x="3508020" y="1142033"/>
                  </a:lnTo>
                  <a:lnTo>
                    <a:pt x="3506239" y="1140433"/>
                  </a:lnTo>
                  <a:lnTo>
                    <a:pt x="3504236" y="1138376"/>
                  </a:lnTo>
                  <a:lnTo>
                    <a:pt x="3502456" y="1135177"/>
                  </a:lnTo>
                  <a:lnTo>
                    <a:pt x="3500453" y="1131519"/>
                  </a:lnTo>
                  <a:lnTo>
                    <a:pt x="3498672" y="1127634"/>
                  </a:lnTo>
                  <a:lnTo>
                    <a:pt x="3496892" y="1123062"/>
                  </a:lnTo>
                  <a:lnTo>
                    <a:pt x="3494889" y="1118491"/>
                  </a:lnTo>
                  <a:lnTo>
                    <a:pt x="3493554" y="1113692"/>
                  </a:lnTo>
                  <a:lnTo>
                    <a:pt x="3492218" y="1108664"/>
                  </a:lnTo>
                  <a:lnTo>
                    <a:pt x="3490883" y="1103864"/>
                  </a:lnTo>
                  <a:lnTo>
                    <a:pt x="3490215" y="1099521"/>
                  </a:lnTo>
                  <a:lnTo>
                    <a:pt x="3489548" y="1094950"/>
                  </a:lnTo>
                  <a:lnTo>
                    <a:pt x="3489325" y="1091064"/>
                  </a:lnTo>
                  <a:lnTo>
                    <a:pt x="3489325" y="1087865"/>
                  </a:lnTo>
                  <a:lnTo>
                    <a:pt x="3490215" y="1084893"/>
                  </a:lnTo>
                  <a:lnTo>
                    <a:pt x="3490661" y="1083979"/>
                  </a:lnTo>
                  <a:lnTo>
                    <a:pt x="3491106" y="1082836"/>
                  </a:lnTo>
                  <a:lnTo>
                    <a:pt x="3492218" y="1082607"/>
                  </a:lnTo>
                  <a:close/>
                  <a:moveTo>
                    <a:pt x="2939970" y="1079434"/>
                  </a:moveTo>
                  <a:lnTo>
                    <a:pt x="2942903" y="1079659"/>
                  </a:lnTo>
                  <a:lnTo>
                    <a:pt x="2945385" y="1080563"/>
                  </a:lnTo>
                  <a:lnTo>
                    <a:pt x="2948093" y="1081467"/>
                  </a:lnTo>
                  <a:lnTo>
                    <a:pt x="2950349" y="1082822"/>
                  </a:lnTo>
                  <a:lnTo>
                    <a:pt x="2952831" y="1084405"/>
                  </a:lnTo>
                  <a:lnTo>
                    <a:pt x="2954862" y="1086212"/>
                  </a:lnTo>
                  <a:lnTo>
                    <a:pt x="2956892" y="1088246"/>
                  </a:lnTo>
                  <a:lnTo>
                    <a:pt x="2958697" y="1090280"/>
                  </a:lnTo>
                  <a:lnTo>
                    <a:pt x="2960502" y="1092766"/>
                  </a:lnTo>
                  <a:lnTo>
                    <a:pt x="2962082" y="1095025"/>
                  </a:lnTo>
                  <a:lnTo>
                    <a:pt x="2963661" y="1097737"/>
                  </a:lnTo>
                  <a:lnTo>
                    <a:pt x="2964789" y="1100223"/>
                  </a:lnTo>
                  <a:lnTo>
                    <a:pt x="2965918" y="1102935"/>
                  </a:lnTo>
                  <a:lnTo>
                    <a:pt x="2966820" y="1105195"/>
                  </a:lnTo>
                  <a:lnTo>
                    <a:pt x="2967497" y="1107907"/>
                  </a:lnTo>
                  <a:lnTo>
                    <a:pt x="2968400" y="1111974"/>
                  </a:lnTo>
                  <a:lnTo>
                    <a:pt x="2968625" y="1115816"/>
                  </a:lnTo>
                  <a:lnTo>
                    <a:pt x="2968625" y="1119432"/>
                  </a:lnTo>
                  <a:lnTo>
                    <a:pt x="2968400" y="1122822"/>
                  </a:lnTo>
                  <a:lnTo>
                    <a:pt x="2967497" y="1125985"/>
                  </a:lnTo>
                  <a:lnTo>
                    <a:pt x="2966595" y="1128923"/>
                  </a:lnTo>
                  <a:lnTo>
                    <a:pt x="2965015" y="1131409"/>
                  </a:lnTo>
                  <a:lnTo>
                    <a:pt x="2963436" y="1133669"/>
                  </a:lnTo>
                  <a:lnTo>
                    <a:pt x="2961631" y="1135477"/>
                  </a:lnTo>
                  <a:lnTo>
                    <a:pt x="2959149" y="1137058"/>
                  </a:lnTo>
                  <a:lnTo>
                    <a:pt x="2956892" y="1137737"/>
                  </a:lnTo>
                  <a:lnTo>
                    <a:pt x="2954410" y="1138188"/>
                  </a:lnTo>
                  <a:lnTo>
                    <a:pt x="2951703" y="1138188"/>
                  </a:lnTo>
                  <a:lnTo>
                    <a:pt x="2948769" y="1137962"/>
                  </a:lnTo>
                  <a:lnTo>
                    <a:pt x="2945836" y="1137058"/>
                  </a:lnTo>
                  <a:lnTo>
                    <a:pt x="2942677" y="1135477"/>
                  </a:lnTo>
                  <a:lnTo>
                    <a:pt x="2940872" y="1134121"/>
                  </a:lnTo>
                  <a:lnTo>
                    <a:pt x="2939293" y="1132764"/>
                  </a:lnTo>
                  <a:lnTo>
                    <a:pt x="2935908" y="1130053"/>
                  </a:lnTo>
                  <a:lnTo>
                    <a:pt x="2932975" y="1126211"/>
                  </a:lnTo>
                  <a:lnTo>
                    <a:pt x="2930719" y="1122369"/>
                  </a:lnTo>
                  <a:lnTo>
                    <a:pt x="2928237" y="1118528"/>
                  </a:lnTo>
                  <a:lnTo>
                    <a:pt x="2926657" y="1114008"/>
                  </a:lnTo>
                  <a:lnTo>
                    <a:pt x="2925529" y="1109714"/>
                  </a:lnTo>
                  <a:lnTo>
                    <a:pt x="2924627" y="1105195"/>
                  </a:lnTo>
                  <a:lnTo>
                    <a:pt x="2924175" y="1101127"/>
                  </a:lnTo>
                  <a:lnTo>
                    <a:pt x="2924401" y="1096834"/>
                  </a:lnTo>
                  <a:lnTo>
                    <a:pt x="2924852" y="1092766"/>
                  </a:lnTo>
                  <a:lnTo>
                    <a:pt x="2925529" y="1090958"/>
                  </a:lnTo>
                  <a:lnTo>
                    <a:pt x="2926206" y="1089150"/>
                  </a:lnTo>
                  <a:lnTo>
                    <a:pt x="2927108" y="1087568"/>
                  </a:lnTo>
                  <a:lnTo>
                    <a:pt x="2928011" y="1085986"/>
                  </a:lnTo>
                  <a:lnTo>
                    <a:pt x="2929139" y="1084630"/>
                  </a:lnTo>
                  <a:lnTo>
                    <a:pt x="2930493" y="1083275"/>
                  </a:lnTo>
                  <a:lnTo>
                    <a:pt x="2931847" y="1082145"/>
                  </a:lnTo>
                  <a:lnTo>
                    <a:pt x="2933426" y="1081241"/>
                  </a:lnTo>
                  <a:lnTo>
                    <a:pt x="2935006" y="1080337"/>
                  </a:lnTo>
                  <a:lnTo>
                    <a:pt x="2937262" y="1079659"/>
                  </a:lnTo>
                  <a:lnTo>
                    <a:pt x="2939970" y="1079434"/>
                  </a:lnTo>
                  <a:close/>
                  <a:moveTo>
                    <a:pt x="2555339" y="1076263"/>
                  </a:moveTo>
                  <a:lnTo>
                    <a:pt x="2558725" y="1076263"/>
                  </a:lnTo>
                  <a:lnTo>
                    <a:pt x="2562112" y="1076714"/>
                  </a:lnTo>
                  <a:lnTo>
                    <a:pt x="2565047" y="1077391"/>
                  </a:lnTo>
                  <a:lnTo>
                    <a:pt x="2567756" y="1078519"/>
                  </a:lnTo>
                  <a:lnTo>
                    <a:pt x="2570691" y="1080099"/>
                  </a:lnTo>
                  <a:lnTo>
                    <a:pt x="2573175" y="1081455"/>
                  </a:lnTo>
                  <a:lnTo>
                    <a:pt x="2575433" y="1083715"/>
                  </a:lnTo>
                  <a:lnTo>
                    <a:pt x="2577465" y="1085749"/>
                  </a:lnTo>
                  <a:lnTo>
                    <a:pt x="2579497" y="1088009"/>
                  </a:lnTo>
                  <a:lnTo>
                    <a:pt x="2581077" y="1090495"/>
                  </a:lnTo>
                  <a:lnTo>
                    <a:pt x="2582658" y="1092755"/>
                  </a:lnTo>
                  <a:lnTo>
                    <a:pt x="2584012" y="1095468"/>
                  </a:lnTo>
                  <a:lnTo>
                    <a:pt x="2585367" y="1097954"/>
                  </a:lnTo>
                  <a:lnTo>
                    <a:pt x="2586044" y="1100666"/>
                  </a:lnTo>
                  <a:lnTo>
                    <a:pt x="2586947" y="1103152"/>
                  </a:lnTo>
                  <a:lnTo>
                    <a:pt x="2587399" y="1105412"/>
                  </a:lnTo>
                  <a:lnTo>
                    <a:pt x="2587625" y="1109932"/>
                  </a:lnTo>
                  <a:lnTo>
                    <a:pt x="2587625" y="1113774"/>
                  </a:lnTo>
                  <a:lnTo>
                    <a:pt x="2586947" y="1117843"/>
                  </a:lnTo>
                  <a:lnTo>
                    <a:pt x="2585819" y="1121233"/>
                  </a:lnTo>
                  <a:lnTo>
                    <a:pt x="2584464" y="1124171"/>
                  </a:lnTo>
                  <a:lnTo>
                    <a:pt x="2582658" y="1127109"/>
                  </a:lnTo>
                  <a:lnTo>
                    <a:pt x="2580400" y="1129369"/>
                  </a:lnTo>
                  <a:lnTo>
                    <a:pt x="2577916" y="1131630"/>
                  </a:lnTo>
                  <a:lnTo>
                    <a:pt x="2575207" y="1132986"/>
                  </a:lnTo>
                  <a:lnTo>
                    <a:pt x="2572272" y="1134116"/>
                  </a:lnTo>
                  <a:lnTo>
                    <a:pt x="2569111" y="1135020"/>
                  </a:lnTo>
                  <a:lnTo>
                    <a:pt x="2565724" y="1135020"/>
                  </a:lnTo>
                  <a:lnTo>
                    <a:pt x="2562338" y="1134568"/>
                  </a:lnTo>
                  <a:lnTo>
                    <a:pt x="2558951" y="1133664"/>
                  </a:lnTo>
                  <a:lnTo>
                    <a:pt x="2555339" y="1132082"/>
                  </a:lnTo>
                  <a:lnTo>
                    <a:pt x="2551952" y="1130048"/>
                  </a:lnTo>
                  <a:lnTo>
                    <a:pt x="2550146" y="1128692"/>
                  </a:lnTo>
                  <a:lnTo>
                    <a:pt x="2548565" y="1127109"/>
                  </a:lnTo>
                  <a:lnTo>
                    <a:pt x="2545404" y="1123719"/>
                  </a:lnTo>
                  <a:lnTo>
                    <a:pt x="2542921" y="1120103"/>
                  </a:lnTo>
                  <a:lnTo>
                    <a:pt x="2540889" y="1116261"/>
                  </a:lnTo>
                  <a:lnTo>
                    <a:pt x="2539083" y="1111967"/>
                  </a:lnTo>
                  <a:lnTo>
                    <a:pt x="2537954" y="1107898"/>
                  </a:lnTo>
                  <a:lnTo>
                    <a:pt x="2537276" y="1103604"/>
                  </a:lnTo>
                  <a:lnTo>
                    <a:pt x="2536825" y="1099536"/>
                  </a:lnTo>
                  <a:lnTo>
                    <a:pt x="2537502" y="1095468"/>
                  </a:lnTo>
                  <a:lnTo>
                    <a:pt x="2538179" y="1091399"/>
                  </a:lnTo>
                  <a:lnTo>
                    <a:pt x="2539083" y="1089591"/>
                  </a:lnTo>
                  <a:lnTo>
                    <a:pt x="2539760" y="1087783"/>
                  </a:lnTo>
                  <a:lnTo>
                    <a:pt x="2540663" y="1085975"/>
                  </a:lnTo>
                  <a:lnTo>
                    <a:pt x="2541566" y="1084393"/>
                  </a:lnTo>
                  <a:lnTo>
                    <a:pt x="2542921" y="1083037"/>
                  </a:lnTo>
                  <a:lnTo>
                    <a:pt x="2544275" y="1081455"/>
                  </a:lnTo>
                  <a:lnTo>
                    <a:pt x="2545856" y="1080325"/>
                  </a:lnTo>
                  <a:lnTo>
                    <a:pt x="2547436" y="1079196"/>
                  </a:lnTo>
                  <a:lnTo>
                    <a:pt x="2549243" y="1078068"/>
                  </a:lnTo>
                  <a:lnTo>
                    <a:pt x="2551275" y="1077391"/>
                  </a:lnTo>
                  <a:lnTo>
                    <a:pt x="2553307" y="1076714"/>
                  </a:lnTo>
                  <a:lnTo>
                    <a:pt x="2555339" y="1076263"/>
                  </a:lnTo>
                  <a:close/>
                  <a:moveTo>
                    <a:pt x="3387960" y="1076259"/>
                  </a:moveTo>
                  <a:lnTo>
                    <a:pt x="3389607" y="1076259"/>
                  </a:lnTo>
                  <a:lnTo>
                    <a:pt x="3391488" y="1076950"/>
                  </a:lnTo>
                  <a:lnTo>
                    <a:pt x="3393135" y="1077640"/>
                  </a:lnTo>
                  <a:lnTo>
                    <a:pt x="3394781" y="1079021"/>
                  </a:lnTo>
                  <a:lnTo>
                    <a:pt x="3396662" y="1080632"/>
                  </a:lnTo>
                  <a:lnTo>
                    <a:pt x="3398309" y="1082244"/>
                  </a:lnTo>
                  <a:lnTo>
                    <a:pt x="3399720" y="1084317"/>
                  </a:lnTo>
                  <a:lnTo>
                    <a:pt x="3402777" y="1088693"/>
                  </a:lnTo>
                  <a:lnTo>
                    <a:pt x="3405599" y="1093529"/>
                  </a:lnTo>
                  <a:lnTo>
                    <a:pt x="3407716" y="1098826"/>
                  </a:lnTo>
                  <a:lnTo>
                    <a:pt x="3409597" y="1103893"/>
                  </a:lnTo>
                  <a:lnTo>
                    <a:pt x="3410538" y="1107578"/>
                  </a:lnTo>
                  <a:lnTo>
                    <a:pt x="3411714" y="1111263"/>
                  </a:lnTo>
                  <a:lnTo>
                    <a:pt x="3412185" y="1114717"/>
                  </a:lnTo>
                  <a:lnTo>
                    <a:pt x="3412890" y="1117941"/>
                  </a:lnTo>
                  <a:lnTo>
                    <a:pt x="3413125" y="1121166"/>
                  </a:lnTo>
                  <a:lnTo>
                    <a:pt x="3413125" y="1124160"/>
                  </a:lnTo>
                  <a:lnTo>
                    <a:pt x="3412890" y="1126693"/>
                  </a:lnTo>
                  <a:lnTo>
                    <a:pt x="3412655" y="1128996"/>
                  </a:lnTo>
                  <a:lnTo>
                    <a:pt x="3411949" y="1131300"/>
                  </a:lnTo>
                  <a:lnTo>
                    <a:pt x="3411244" y="1133142"/>
                  </a:lnTo>
                  <a:lnTo>
                    <a:pt x="3410303" y="1134293"/>
                  </a:lnTo>
                  <a:lnTo>
                    <a:pt x="3409362" y="1135445"/>
                  </a:lnTo>
                  <a:lnTo>
                    <a:pt x="3407951" y="1136366"/>
                  </a:lnTo>
                  <a:lnTo>
                    <a:pt x="3406305" y="1136597"/>
                  </a:lnTo>
                  <a:lnTo>
                    <a:pt x="3404659" y="1136597"/>
                  </a:lnTo>
                  <a:lnTo>
                    <a:pt x="3403012" y="1135906"/>
                  </a:lnTo>
                  <a:lnTo>
                    <a:pt x="3401601" y="1135215"/>
                  </a:lnTo>
                  <a:lnTo>
                    <a:pt x="3400425" y="1134293"/>
                  </a:lnTo>
                  <a:lnTo>
                    <a:pt x="3397603" y="1131991"/>
                  </a:lnTo>
                  <a:lnTo>
                    <a:pt x="3395251" y="1128766"/>
                  </a:lnTo>
                  <a:lnTo>
                    <a:pt x="3392664" y="1125081"/>
                  </a:lnTo>
                  <a:lnTo>
                    <a:pt x="3390312" y="1121166"/>
                  </a:lnTo>
                  <a:lnTo>
                    <a:pt x="3388196" y="1116560"/>
                  </a:lnTo>
                  <a:lnTo>
                    <a:pt x="3386314" y="1111954"/>
                  </a:lnTo>
                  <a:lnTo>
                    <a:pt x="3384668" y="1107117"/>
                  </a:lnTo>
                  <a:lnTo>
                    <a:pt x="3383257" y="1102050"/>
                  </a:lnTo>
                  <a:lnTo>
                    <a:pt x="3382316" y="1097214"/>
                  </a:lnTo>
                  <a:lnTo>
                    <a:pt x="3381610" y="1092838"/>
                  </a:lnTo>
                  <a:lnTo>
                    <a:pt x="3381375" y="1088462"/>
                  </a:lnTo>
                  <a:lnTo>
                    <a:pt x="3381846" y="1084547"/>
                  </a:lnTo>
                  <a:lnTo>
                    <a:pt x="3382316" y="1082935"/>
                  </a:lnTo>
                  <a:lnTo>
                    <a:pt x="3382786" y="1081323"/>
                  </a:lnTo>
                  <a:lnTo>
                    <a:pt x="3383257" y="1079712"/>
                  </a:lnTo>
                  <a:lnTo>
                    <a:pt x="3384197" y="1078331"/>
                  </a:lnTo>
                  <a:lnTo>
                    <a:pt x="3385138" y="1077410"/>
                  </a:lnTo>
                  <a:lnTo>
                    <a:pt x="3386314" y="1076490"/>
                  </a:lnTo>
                  <a:lnTo>
                    <a:pt x="3387960" y="1076259"/>
                  </a:lnTo>
                  <a:close/>
                  <a:moveTo>
                    <a:pt x="91840" y="1071512"/>
                  </a:moveTo>
                  <a:lnTo>
                    <a:pt x="92075" y="1072182"/>
                  </a:lnTo>
                  <a:lnTo>
                    <a:pt x="90193" y="1078423"/>
                  </a:lnTo>
                  <a:lnTo>
                    <a:pt x="87371" y="1088477"/>
                  </a:lnTo>
                  <a:lnTo>
                    <a:pt x="80786" y="1109490"/>
                  </a:lnTo>
                  <a:lnTo>
                    <a:pt x="76553" y="1121337"/>
                  </a:lnTo>
                  <a:lnTo>
                    <a:pt x="74671" y="1126927"/>
                  </a:lnTo>
                  <a:lnTo>
                    <a:pt x="73025" y="1130280"/>
                  </a:lnTo>
                  <a:lnTo>
                    <a:pt x="73025" y="1129162"/>
                  </a:lnTo>
                  <a:lnTo>
                    <a:pt x="73495" y="1127151"/>
                  </a:lnTo>
                  <a:lnTo>
                    <a:pt x="75377" y="1120444"/>
                  </a:lnTo>
                  <a:lnTo>
                    <a:pt x="77964" y="1111502"/>
                  </a:lnTo>
                  <a:lnTo>
                    <a:pt x="81256" y="1101219"/>
                  </a:lnTo>
                  <a:lnTo>
                    <a:pt x="88077" y="1081548"/>
                  </a:lnTo>
                  <a:lnTo>
                    <a:pt x="90428" y="1074856"/>
                  </a:lnTo>
                  <a:lnTo>
                    <a:pt x="91840" y="1071512"/>
                  </a:lnTo>
                  <a:close/>
                  <a:moveTo>
                    <a:pt x="3239197" y="1068328"/>
                  </a:moveTo>
                  <a:lnTo>
                    <a:pt x="3241753" y="1068776"/>
                  </a:lnTo>
                  <a:lnTo>
                    <a:pt x="3243844" y="1069224"/>
                  </a:lnTo>
                  <a:lnTo>
                    <a:pt x="3245934" y="1069896"/>
                  </a:lnTo>
                  <a:lnTo>
                    <a:pt x="3247793" y="1071241"/>
                  </a:lnTo>
                  <a:lnTo>
                    <a:pt x="3249884" y="1072809"/>
                  </a:lnTo>
                  <a:lnTo>
                    <a:pt x="3251742" y="1074377"/>
                  </a:lnTo>
                  <a:lnTo>
                    <a:pt x="3253601" y="1076394"/>
                  </a:lnTo>
                  <a:lnTo>
                    <a:pt x="3255459" y="1078410"/>
                  </a:lnTo>
                  <a:lnTo>
                    <a:pt x="3257086" y="1080875"/>
                  </a:lnTo>
                  <a:lnTo>
                    <a:pt x="3260106" y="1085809"/>
                  </a:lnTo>
                  <a:lnTo>
                    <a:pt x="3262429" y="1090518"/>
                  </a:lnTo>
                  <a:lnTo>
                    <a:pt x="3264287" y="1095451"/>
                  </a:lnTo>
                  <a:lnTo>
                    <a:pt x="3265449" y="1099488"/>
                  </a:lnTo>
                  <a:lnTo>
                    <a:pt x="3266378" y="1103300"/>
                  </a:lnTo>
                  <a:lnTo>
                    <a:pt x="3266843" y="1106664"/>
                  </a:lnTo>
                  <a:lnTo>
                    <a:pt x="3267075" y="1110028"/>
                  </a:lnTo>
                  <a:lnTo>
                    <a:pt x="3266843" y="1113167"/>
                  </a:lnTo>
                  <a:lnTo>
                    <a:pt x="3266611" y="1115859"/>
                  </a:lnTo>
                  <a:lnTo>
                    <a:pt x="3265681" y="1118549"/>
                  </a:lnTo>
                  <a:lnTo>
                    <a:pt x="3264984" y="1120791"/>
                  </a:lnTo>
                  <a:lnTo>
                    <a:pt x="3263823" y="1122810"/>
                  </a:lnTo>
                  <a:lnTo>
                    <a:pt x="3262429" y="1124380"/>
                  </a:lnTo>
                  <a:lnTo>
                    <a:pt x="3260803" y="1125725"/>
                  </a:lnTo>
                  <a:lnTo>
                    <a:pt x="3258944" y="1126622"/>
                  </a:lnTo>
                  <a:lnTo>
                    <a:pt x="3257086" y="1127071"/>
                  </a:lnTo>
                  <a:lnTo>
                    <a:pt x="3254995" y="1126846"/>
                  </a:lnTo>
                  <a:lnTo>
                    <a:pt x="3252904" y="1126174"/>
                  </a:lnTo>
                  <a:lnTo>
                    <a:pt x="3250116" y="1125277"/>
                  </a:lnTo>
                  <a:lnTo>
                    <a:pt x="3248722" y="1124380"/>
                  </a:lnTo>
                  <a:lnTo>
                    <a:pt x="3247096" y="1123258"/>
                  </a:lnTo>
                  <a:lnTo>
                    <a:pt x="3244076" y="1120567"/>
                  </a:lnTo>
                  <a:lnTo>
                    <a:pt x="3241056" y="1117428"/>
                  </a:lnTo>
                  <a:lnTo>
                    <a:pt x="3238500" y="1113615"/>
                  </a:lnTo>
                  <a:lnTo>
                    <a:pt x="3235945" y="1109804"/>
                  </a:lnTo>
                  <a:lnTo>
                    <a:pt x="3233854" y="1105319"/>
                  </a:lnTo>
                  <a:lnTo>
                    <a:pt x="3232228" y="1101058"/>
                  </a:lnTo>
                  <a:lnTo>
                    <a:pt x="3230834" y="1096348"/>
                  </a:lnTo>
                  <a:lnTo>
                    <a:pt x="3229905" y="1091639"/>
                  </a:lnTo>
                  <a:lnTo>
                    <a:pt x="3229440" y="1087154"/>
                  </a:lnTo>
                  <a:lnTo>
                    <a:pt x="3228975" y="1083118"/>
                  </a:lnTo>
                  <a:lnTo>
                    <a:pt x="3229672" y="1079306"/>
                  </a:lnTo>
                  <a:lnTo>
                    <a:pt x="3230137" y="1077514"/>
                  </a:lnTo>
                  <a:lnTo>
                    <a:pt x="3230601" y="1075946"/>
                  </a:lnTo>
                  <a:lnTo>
                    <a:pt x="3231298" y="1074153"/>
                  </a:lnTo>
                  <a:lnTo>
                    <a:pt x="3231995" y="1072809"/>
                  </a:lnTo>
                  <a:lnTo>
                    <a:pt x="3233157" y="1071465"/>
                  </a:lnTo>
                  <a:lnTo>
                    <a:pt x="3234319" y="1070568"/>
                  </a:lnTo>
                  <a:lnTo>
                    <a:pt x="3235480" y="1069448"/>
                  </a:lnTo>
                  <a:lnTo>
                    <a:pt x="3237106" y="1068776"/>
                  </a:lnTo>
                  <a:lnTo>
                    <a:pt x="3239197" y="1068328"/>
                  </a:lnTo>
                  <a:close/>
                  <a:moveTo>
                    <a:pt x="1963234" y="1060403"/>
                  </a:moveTo>
                  <a:lnTo>
                    <a:pt x="1967183" y="1060629"/>
                  </a:lnTo>
                  <a:lnTo>
                    <a:pt x="1970668" y="1061309"/>
                  </a:lnTo>
                  <a:lnTo>
                    <a:pt x="1974153" y="1062215"/>
                  </a:lnTo>
                  <a:lnTo>
                    <a:pt x="1976941" y="1063575"/>
                  </a:lnTo>
                  <a:lnTo>
                    <a:pt x="1979961" y="1065387"/>
                  </a:lnTo>
                  <a:lnTo>
                    <a:pt x="1982284" y="1067200"/>
                  </a:lnTo>
                  <a:lnTo>
                    <a:pt x="1984839" y="1069012"/>
                  </a:lnTo>
                  <a:lnTo>
                    <a:pt x="1986698" y="1071278"/>
                  </a:lnTo>
                  <a:lnTo>
                    <a:pt x="1988556" y="1073544"/>
                  </a:lnTo>
                  <a:lnTo>
                    <a:pt x="1989950" y="1076262"/>
                  </a:lnTo>
                  <a:lnTo>
                    <a:pt x="1991344" y="1078754"/>
                  </a:lnTo>
                  <a:lnTo>
                    <a:pt x="1992274" y="1081475"/>
                  </a:lnTo>
                  <a:lnTo>
                    <a:pt x="1992738" y="1084198"/>
                  </a:lnTo>
                  <a:lnTo>
                    <a:pt x="1993435" y="1086693"/>
                  </a:lnTo>
                  <a:lnTo>
                    <a:pt x="1993667" y="1089416"/>
                  </a:lnTo>
                  <a:lnTo>
                    <a:pt x="1993900" y="1091685"/>
                  </a:lnTo>
                  <a:lnTo>
                    <a:pt x="1993667" y="1093954"/>
                  </a:lnTo>
                  <a:lnTo>
                    <a:pt x="1993435" y="1096222"/>
                  </a:lnTo>
                  <a:lnTo>
                    <a:pt x="1992738" y="1098264"/>
                  </a:lnTo>
                  <a:lnTo>
                    <a:pt x="1992274" y="1100306"/>
                  </a:lnTo>
                  <a:lnTo>
                    <a:pt x="1990647" y="1103936"/>
                  </a:lnTo>
                  <a:lnTo>
                    <a:pt x="1988789" y="1107339"/>
                  </a:lnTo>
                  <a:lnTo>
                    <a:pt x="1986233" y="1110516"/>
                  </a:lnTo>
                  <a:lnTo>
                    <a:pt x="1983445" y="1113011"/>
                  </a:lnTo>
                  <a:lnTo>
                    <a:pt x="1980193" y="1115280"/>
                  </a:lnTo>
                  <a:lnTo>
                    <a:pt x="1976708" y="1117095"/>
                  </a:lnTo>
                  <a:lnTo>
                    <a:pt x="1972991" y="1118229"/>
                  </a:lnTo>
                  <a:lnTo>
                    <a:pt x="1969274" y="1118910"/>
                  </a:lnTo>
                  <a:lnTo>
                    <a:pt x="1965325" y="1119137"/>
                  </a:lnTo>
                  <a:lnTo>
                    <a:pt x="1961375" y="1118910"/>
                  </a:lnTo>
                  <a:lnTo>
                    <a:pt x="1957194" y="1117776"/>
                  </a:lnTo>
                  <a:lnTo>
                    <a:pt x="1953477" y="1116188"/>
                  </a:lnTo>
                  <a:lnTo>
                    <a:pt x="1951618" y="1115280"/>
                  </a:lnTo>
                  <a:lnTo>
                    <a:pt x="1949760" y="1114145"/>
                  </a:lnTo>
                  <a:lnTo>
                    <a:pt x="1948133" y="1112784"/>
                  </a:lnTo>
                  <a:lnTo>
                    <a:pt x="1946275" y="1111196"/>
                  </a:lnTo>
                  <a:lnTo>
                    <a:pt x="1944649" y="1109608"/>
                  </a:lnTo>
                  <a:lnTo>
                    <a:pt x="1943255" y="1108020"/>
                  </a:lnTo>
                  <a:lnTo>
                    <a:pt x="1940931" y="1104389"/>
                  </a:lnTo>
                  <a:lnTo>
                    <a:pt x="1939073" y="1100760"/>
                  </a:lnTo>
                  <a:lnTo>
                    <a:pt x="1937679" y="1096903"/>
                  </a:lnTo>
                  <a:lnTo>
                    <a:pt x="1936982" y="1092819"/>
                  </a:lnTo>
                  <a:lnTo>
                    <a:pt x="1936750" y="1088508"/>
                  </a:lnTo>
                  <a:lnTo>
                    <a:pt x="1936982" y="1084651"/>
                  </a:lnTo>
                  <a:lnTo>
                    <a:pt x="1937679" y="1080794"/>
                  </a:lnTo>
                  <a:lnTo>
                    <a:pt x="1939305" y="1076715"/>
                  </a:lnTo>
                  <a:lnTo>
                    <a:pt x="1941164" y="1073090"/>
                  </a:lnTo>
                  <a:lnTo>
                    <a:pt x="1943719" y="1069919"/>
                  </a:lnTo>
                  <a:lnTo>
                    <a:pt x="1944881" y="1068332"/>
                  </a:lnTo>
                  <a:lnTo>
                    <a:pt x="1946507" y="1067200"/>
                  </a:lnTo>
                  <a:lnTo>
                    <a:pt x="1948133" y="1065840"/>
                  </a:lnTo>
                  <a:lnTo>
                    <a:pt x="1949992" y="1064481"/>
                  </a:lnTo>
                  <a:lnTo>
                    <a:pt x="1951850" y="1063575"/>
                  </a:lnTo>
                  <a:lnTo>
                    <a:pt x="1953709" y="1062669"/>
                  </a:lnTo>
                  <a:lnTo>
                    <a:pt x="1955800" y="1061989"/>
                  </a:lnTo>
                  <a:lnTo>
                    <a:pt x="1958355" y="1061082"/>
                  </a:lnTo>
                  <a:lnTo>
                    <a:pt x="1960678" y="1060629"/>
                  </a:lnTo>
                  <a:lnTo>
                    <a:pt x="1963234" y="1060403"/>
                  </a:lnTo>
                  <a:close/>
                  <a:moveTo>
                    <a:pt x="1250704" y="1057232"/>
                  </a:moveTo>
                  <a:lnTo>
                    <a:pt x="1254411" y="1057910"/>
                  </a:lnTo>
                  <a:lnTo>
                    <a:pt x="1257654" y="1058812"/>
                  </a:lnTo>
                  <a:lnTo>
                    <a:pt x="1260666" y="1059941"/>
                  </a:lnTo>
                  <a:lnTo>
                    <a:pt x="1262982" y="1061520"/>
                  </a:lnTo>
                  <a:lnTo>
                    <a:pt x="1265299" y="1063326"/>
                  </a:lnTo>
                  <a:lnTo>
                    <a:pt x="1267152" y="1065357"/>
                  </a:lnTo>
                  <a:lnTo>
                    <a:pt x="1268773" y="1067614"/>
                  </a:lnTo>
                  <a:lnTo>
                    <a:pt x="1270163" y="1070096"/>
                  </a:lnTo>
                  <a:lnTo>
                    <a:pt x="1271322" y="1072579"/>
                  </a:lnTo>
                  <a:lnTo>
                    <a:pt x="1272016" y="1075061"/>
                  </a:lnTo>
                  <a:lnTo>
                    <a:pt x="1272480" y="1077769"/>
                  </a:lnTo>
                  <a:lnTo>
                    <a:pt x="1273175" y="1080478"/>
                  </a:lnTo>
                  <a:lnTo>
                    <a:pt x="1273175" y="1083190"/>
                  </a:lnTo>
                  <a:lnTo>
                    <a:pt x="1273175" y="1085676"/>
                  </a:lnTo>
                  <a:lnTo>
                    <a:pt x="1272943" y="1088388"/>
                  </a:lnTo>
                  <a:lnTo>
                    <a:pt x="1272248" y="1090648"/>
                  </a:lnTo>
                  <a:lnTo>
                    <a:pt x="1271553" y="1093134"/>
                  </a:lnTo>
                  <a:lnTo>
                    <a:pt x="1270627" y="1095395"/>
                  </a:lnTo>
                  <a:lnTo>
                    <a:pt x="1269932" y="1097428"/>
                  </a:lnTo>
                  <a:lnTo>
                    <a:pt x="1268773" y="1099463"/>
                  </a:lnTo>
                  <a:lnTo>
                    <a:pt x="1266457" y="1103079"/>
                  </a:lnTo>
                  <a:lnTo>
                    <a:pt x="1263445" y="1106469"/>
                  </a:lnTo>
                  <a:lnTo>
                    <a:pt x="1260202" y="1109407"/>
                  </a:lnTo>
                  <a:lnTo>
                    <a:pt x="1256727" y="1111667"/>
                  </a:lnTo>
                  <a:lnTo>
                    <a:pt x="1253021" y="1113702"/>
                  </a:lnTo>
                  <a:lnTo>
                    <a:pt x="1249315" y="1114832"/>
                  </a:lnTo>
                  <a:lnTo>
                    <a:pt x="1245608" y="1115735"/>
                  </a:lnTo>
                  <a:lnTo>
                    <a:pt x="1241902" y="1115962"/>
                  </a:lnTo>
                  <a:lnTo>
                    <a:pt x="1237964" y="1115509"/>
                  </a:lnTo>
                  <a:lnTo>
                    <a:pt x="1236342" y="1114832"/>
                  </a:lnTo>
                  <a:lnTo>
                    <a:pt x="1234489" y="1114379"/>
                  </a:lnTo>
                  <a:lnTo>
                    <a:pt x="1232636" y="1113702"/>
                  </a:lnTo>
                  <a:lnTo>
                    <a:pt x="1231014" y="1112797"/>
                  </a:lnTo>
                  <a:lnTo>
                    <a:pt x="1229392" y="1111667"/>
                  </a:lnTo>
                  <a:lnTo>
                    <a:pt x="1227771" y="1110537"/>
                  </a:lnTo>
                  <a:lnTo>
                    <a:pt x="1226381" y="1109181"/>
                  </a:lnTo>
                  <a:lnTo>
                    <a:pt x="1224991" y="1107599"/>
                  </a:lnTo>
                  <a:lnTo>
                    <a:pt x="1223833" y="1106017"/>
                  </a:lnTo>
                  <a:lnTo>
                    <a:pt x="1222443" y="1103983"/>
                  </a:lnTo>
                  <a:lnTo>
                    <a:pt x="1220821" y="1100593"/>
                  </a:lnTo>
                  <a:lnTo>
                    <a:pt x="1219663" y="1096976"/>
                  </a:lnTo>
                  <a:lnTo>
                    <a:pt x="1219200" y="1093134"/>
                  </a:lnTo>
                  <a:lnTo>
                    <a:pt x="1219200" y="1089066"/>
                  </a:lnTo>
                  <a:lnTo>
                    <a:pt x="1219663" y="1085224"/>
                  </a:lnTo>
                  <a:lnTo>
                    <a:pt x="1220590" y="1081381"/>
                  </a:lnTo>
                  <a:lnTo>
                    <a:pt x="1221980" y="1077769"/>
                  </a:lnTo>
                  <a:lnTo>
                    <a:pt x="1223369" y="1073933"/>
                  </a:lnTo>
                  <a:lnTo>
                    <a:pt x="1225918" y="1070547"/>
                  </a:lnTo>
                  <a:lnTo>
                    <a:pt x="1228234" y="1067388"/>
                  </a:lnTo>
                  <a:lnTo>
                    <a:pt x="1231246" y="1064454"/>
                  </a:lnTo>
                  <a:lnTo>
                    <a:pt x="1234489" y="1061972"/>
                  </a:lnTo>
                  <a:lnTo>
                    <a:pt x="1238195" y="1059941"/>
                  </a:lnTo>
                  <a:lnTo>
                    <a:pt x="1242133" y="1058361"/>
                  </a:lnTo>
                  <a:lnTo>
                    <a:pt x="1244218" y="1057910"/>
                  </a:lnTo>
                  <a:lnTo>
                    <a:pt x="1246535" y="1057684"/>
                  </a:lnTo>
                  <a:lnTo>
                    <a:pt x="1248620" y="1057458"/>
                  </a:lnTo>
                  <a:lnTo>
                    <a:pt x="1250704" y="1057232"/>
                  </a:lnTo>
                  <a:close/>
                  <a:moveTo>
                    <a:pt x="2709729" y="1057226"/>
                  </a:moveTo>
                  <a:lnTo>
                    <a:pt x="2712844" y="1057677"/>
                  </a:lnTo>
                  <a:lnTo>
                    <a:pt x="2715515" y="1058580"/>
                  </a:lnTo>
                  <a:lnTo>
                    <a:pt x="2718185" y="1059483"/>
                  </a:lnTo>
                  <a:lnTo>
                    <a:pt x="2720634" y="1060837"/>
                  </a:lnTo>
                  <a:lnTo>
                    <a:pt x="2723304" y="1062418"/>
                  </a:lnTo>
                  <a:lnTo>
                    <a:pt x="2725530" y="1064223"/>
                  </a:lnTo>
                  <a:lnTo>
                    <a:pt x="2727755" y="1066255"/>
                  </a:lnTo>
                  <a:lnTo>
                    <a:pt x="2729535" y="1068512"/>
                  </a:lnTo>
                  <a:lnTo>
                    <a:pt x="2731316" y="1070996"/>
                  </a:lnTo>
                  <a:lnTo>
                    <a:pt x="2732874" y="1073479"/>
                  </a:lnTo>
                  <a:lnTo>
                    <a:pt x="2733986" y="1075962"/>
                  </a:lnTo>
                  <a:lnTo>
                    <a:pt x="2735322" y="1078446"/>
                  </a:lnTo>
                  <a:lnTo>
                    <a:pt x="2736434" y="1081155"/>
                  </a:lnTo>
                  <a:lnTo>
                    <a:pt x="2737102" y="1083415"/>
                  </a:lnTo>
                  <a:lnTo>
                    <a:pt x="2737547" y="1086127"/>
                  </a:lnTo>
                  <a:lnTo>
                    <a:pt x="2738437" y="1090195"/>
                  </a:lnTo>
                  <a:lnTo>
                    <a:pt x="2738437" y="1094263"/>
                  </a:lnTo>
                  <a:lnTo>
                    <a:pt x="2738215" y="1098104"/>
                  </a:lnTo>
                  <a:lnTo>
                    <a:pt x="2737325" y="1101720"/>
                  </a:lnTo>
                  <a:lnTo>
                    <a:pt x="2736212" y="1104884"/>
                  </a:lnTo>
                  <a:lnTo>
                    <a:pt x="2734654" y="1107596"/>
                  </a:lnTo>
                  <a:lnTo>
                    <a:pt x="2732874" y="1110081"/>
                  </a:lnTo>
                  <a:lnTo>
                    <a:pt x="2730426" y="1112115"/>
                  </a:lnTo>
                  <a:lnTo>
                    <a:pt x="2728200" y="1113697"/>
                  </a:lnTo>
                  <a:lnTo>
                    <a:pt x="2725307" y="1114827"/>
                  </a:lnTo>
                  <a:lnTo>
                    <a:pt x="2722636" y="1115731"/>
                  </a:lnTo>
                  <a:lnTo>
                    <a:pt x="2719521" y="1115957"/>
                  </a:lnTo>
                  <a:lnTo>
                    <a:pt x="2716405" y="1115505"/>
                  </a:lnTo>
                  <a:lnTo>
                    <a:pt x="2713067" y="1114601"/>
                  </a:lnTo>
                  <a:lnTo>
                    <a:pt x="2709729" y="1113019"/>
                  </a:lnTo>
                  <a:lnTo>
                    <a:pt x="2706391" y="1110985"/>
                  </a:lnTo>
                  <a:lnTo>
                    <a:pt x="2703052" y="1108048"/>
                  </a:lnTo>
                  <a:lnTo>
                    <a:pt x="2699937" y="1105110"/>
                  </a:lnTo>
                  <a:lnTo>
                    <a:pt x="2697266" y="1101494"/>
                  </a:lnTo>
                  <a:lnTo>
                    <a:pt x="2695041" y="1097426"/>
                  </a:lnTo>
                  <a:lnTo>
                    <a:pt x="2693260" y="1093359"/>
                  </a:lnTo>
                  <a:lnTo>
                    <a:pt x="2691925" y="1089065"/>
                  </a:lnTo>
                  <a:lnTo>
                    <a:pt x="2691035" y="1084997"/>
                  </a:lnTo>
                  <a:lnTo>
                    <a:pt x="2690812" y="1080930"/>
                  </a:lnTo>
                  <a:lnTo>
                    <a:pt x="2690812" y="1076640"/>
                  </a:lnTo>
                  <a:lnTo>
                    <a:pt x="2691480" y="1072802"/>
                  </a:lnTo>
                  <a:lnTo>
                    <a:pt x="2692593" y="1069190"/>
                  </a:lnTo>
                  <a:lnTo>
                    <a:pt x="2693260" y="1067610"/>
                  </a:lnTo>
                  <a:lnTo>
                    <a:pt x="2694373" y="1065804"/>
                  </a:lnTo>
                  <a:lnTo>
                    <a:pt x="2695263" y="1064223"/>
                  </a:lnTo>
                  <a:lnTo>
                    <a:pt x="2696376" y="1062869"/>
                  </a:lnTo>
                  <a:lnTo>
                    <a:pt x="2697711" y="1061515"/>
                  </a:lnTo>
                  <a:lnTo>
                    <a:pt x="2699269" y="1060612"/>
                  </a:lnTo>
                  <a:lnTo>
                    <a:pt x="2700827" y="1059483"/>
                  </a:lnTo>
                  <a:lnTo>
                    <a:pt x="2702607" y="1058580"/>
                  </a:lnTo>
                  <a:lnTo>
                    <a:pt x="2704388" y="1057903"/>
                  </a:lnTo>
                  <a:lnTo>
                    <a:pt x="2706391" y="1057452"/>
                  </a:lnTo>
                  <a:lnTo>
                    <a:pt x="2709729" y="1057226"/>
                  </a:lnTo>
                  <a:close/>
                  <a:moveTo>
                    <a:pt x="2137811" y="1052472"/>
                  </a:moveTo>
                  <a:lnTo>
                    <a:pt x="2141424" y="1052472"/>
                  </a:lnTo>
                  <a:lnTo>
                    <a:pt x="2144812" y="1052914"/>
                  </a:lnTo>
                  <a:lnTo>
                    <a:pt x="2147974" y="1054021"/>
                  </a:lnTo>
                  <a:lnTo>
                    <a:pt x="2151135" y="1055349"/>
                  </a:lnTo>
                  <a:lnTo>
                    <a:pt x="2153620" y="1056677"/>
                  </a:lnTo>
                  <a:lnTo>
                    <a:pt x="2156330" y="1058668"/>
                  </a:lnTo>
                  <a:lnTo>
                    <a:pt x="2158362" y="1060439"/>
                  </a:lnTo>
                  <a:lnTo>
                    <a:pt x="2160395" y="1062652"/>
                  </a:lnTo>
                  <a:lnTo>
                    <a:pt x="2162201" y="1064865"/>
                  </a:lnTo>
                  <a:lnTo>
                    <a:pt x="2163782" y="1067299"/>
                  </a:lnTo>
                  <a:lnTo>
                    <a:pt x="2165137" y="1069733"/>
                  </a:lnTo>
                  <a:lnTo>
                    <a:pt x="2166266" y="1072389"/>
                  </a:lnTo>
                  <a:lnTo>
                    <a:pt x="2167170" y="1074823"/>
                  </a:lnTo>
                  <a:lnTo>
                    <a:pt x="2167847" y="1077479"/>
                  </a:lnTo>
                  <a:lnTo>
                    <a:pt x="2168299" y="1079913"/>
                  </a:lnTo>
                  <a:lnTo>
                    <a:pt x="2168525" y="1082350"/>
                  </a:lnTo>
                  <a:lnTo>
                    <a:pt x="2168525" y="1084566"/>
                  </a:lnTo>
                  <a:lnTo>
                    <a:pt x="2168299" y="1086560"/>
                  </a:lnTo>
                  <a:lnTo>
                    <a:pt x="2167396" y="1090771"/>
                  </a:lnTo>
                  <a:lnTo>
                    <a:pt x="2166266" y="1094316"/>
                  </a:lnTo>
                  <a:lnTo>
                    <a:pt x="2164686" y="1097862"/>
                  </a:lnTo>
                  <a:lnTo>
                    <a:pt x="2162201" y="1100964"/>
                  </a:lnTo>
                  <a:lnTo>
                    <a:pt x="2159717" y="1103402"/>
                  </a:lnTo>
                  <a:lnTo>
                    <a:pt x="2156781" y="1105396"/>
                  </a:lnTo>
                  <a:lnTo>
                    <a:pt x="2153620" y="1107169"/>
                  </a:lnTo>
                  <a:lnTo>
                    <a:pt x="2150232" y="1108499"/>
                  </a:lnTo>
                  <a:lnTo>
                    <a:pt x="2146619" y="1109385"/>
                  </a:lnTo>
                  <a:lnTo>
                    <a:pt x="2143005" y="1109607"/>
                  </a:lnTo>
                  <a:lnTo>
                    <a:pt x="2139392" y="1109385"/>
                  </a:lnTo>
                  <a:lnTo>
                    <a:pt x="2135553" y="1108499"/>
                  </a:lnTo>
                  <a:lnTo>
                    <a:pt x="2131939" y="1106947"/>
                  </a:lnTo>
                  <a:lnTo>
                    <a:pt x="2128326" y="1104953"/>
                  </a:lnTo>
                  <a:lnTo>
                    <a:pt x="2126293" y="1103623"/>
                  </a:lnTo>
                  <a:lnTo>
                    <a:pt x="2124938" y="1102516"/>
                  </a:lnTo>
                  <a:lnTo>
                    <a:pt x="2121777" y="1099192"/>
                  </a:lnTo>
                  <a:lnTo>
                    <a:pt x="2119066" y="1095867"/>
                  </a:lnTo>
                  <a:lnTo>
                    <a:pt x="2117260" y="1092322"/>
                  </a:lnTo>
                  <a:lnTo>
                    <a:pt x="2115679" y="1088333"/>
                  </a:lnTo>
                  <a:lnTo>
                    <a:pt x="2114776" y="1084344"/>
                  </a:lnTo>
                  <a:lnTo>
                    <a:pt x="2114550" y="1080577"/>
                  </a:lnTo>
                  <a:lnTo>
                    <a:pt x="2114550" y="1076372"/>
                  </a:lnTo>
                  <a:lnTo>
                    <a:pt x="2115001" y="1072610"/>
                  </a:lnTo>
                  <a:lnTo>
                    <a:pt x="2115905" y="1068848"/>
                  </a:lnTo>
                  <a:lnTo>
                    <a:pt x="2117486" y="1065086"/>
                  </a:lnTo>
                  <a:lnTo>
                    <a:pt x="2119744" y="1062209"/>
                  </a:lnTo>
                  <a:lnTo>
                    <a:pt x="2120873" y="1060660"/>
                  </a:lnTo>
                  <a:lnTo>
                    <a:pt x="2122228" y="1059111"/>
                  </a:lnTo>
                  <a:lnTo>
                    <a:pt x="2123809" y="1057783"/>
                  </a:lnTo>
                  <a:lnTo>
                    <a:pt x="2125390" y="1056677"/>
                  </a:lnTo>
                  <a:lnTo>
                    <a:pt x="2127197" y="1055570"/>
                  </a:lnTo>
                  <a:lnTo>
                    <a:pt x="2129003" y="1054685"/>
                  </a:lnTo>
                  <a:lnTo>
                    <a:pt x="2131036" y="1054021"/>
                  </a:lnTo>
                  <a:lnTo>
                    <a:pt x="2133068" y="1053136"/>
                  </a:lnTo>
                  <a:lnTo>
                    <a:pt x="2135327" y="1052693"/>
                  </a:lnTo>
                  <a:lnTo>
                    <a:pt x="2137811" y="1052472"/>
                  </a:lnTo>
                  <a:close/>
                  <a:moveTo>
                    <a:pt x="3062374" y="1052465"/>
                  </a:moveTo>
                  <a:lnTo>
                    <a:pt x="3065065" y="1052691"/>
                  </a:lnTo>
                  <a:lnTo>
                    <a:pt x="3067309" y="1053145"/>
                  </a:lnTo>
                  <a:lnTo>
                    <a:pt x="3070000" y="1054278"/>
                  </a:lnTo>
                  <a:lnTo>
                    <a:pt x="3072019" y="1055411"/>
                  </a:lnTo>
                  <a:lnTo>
                    <a:pt x="3074263" y="1056997"/>
                  </a:lnTo>
                  <a:lnTo>
                    <a:pt x="3076506" y="1058810"/>
                  </a:lnTo>
                  <a:lnTo>
                    <a:pt x="3078525" y="1060623"/>
                  </a:lnTo>
                  <a:lnTo>
                    <a:pt x="3080319" y="1063116"/>
                  </a:lnTo>
                  <a:lnTo>
                    <a:pt x="3081889" y="1065156"/>
                  </a:lnTo>
                  <a:lnTo>
                    <a:pt x="3083460" y="1067875"/>
                  </a:lnTo>
                  <a:lnTo>
                    <a:pt x="3085030" y="1070142"/>
                  </a:lnTo>
                  <a:lnTo>
                    <a:pt x="3087273" y="1075354"/>
                  </a:lnTo>
                  <a:lnTo>
                    <a:pt x="3089068" y="1080340"/>
                  </a:lnTo>
                  <a:lnTo>
                    <a:pt x="3090189" y="1084196"/>
                  </a:lnTo>
                  <a:lnTo>
                    <a:pt x="3090638" y="1088053"/>
                  </a:lnTo>
                  <a:lnTo>
                    <a:pt x="3090862" y="1091910"/>
                  </a:lnTo>
                  <a:lnTo>
                    <a:pt x="3090638" y="1095312"/>
                  </a:lnTo>
                  <a:lnTo>
                    <a:pt x="3090189" y="1098488"/>
                  </a:lnTo>
                  <a:lnTo>
                    <a:pt x="3089292" y="1101437"/>
                  </a:lnTo>
                  <a:lnTo>
                    <a:pt x="3088395" y="1104160"/>
                  </a:lnTo>
                  <a:lnTo>
                    <a:pt x="3087049" y="1106201"/>
                  </a:lnTo>
                  <a:lnTo>
                    <a:pt x="3085254" y="1108016"/>
                  </a:lnTo>
                  <a:lnTo>
                    <a:pt x="3083460" y="1109604"/>
                  </a:lnTo>
                  <a:lnTo>
                    <a:pt x="3081216" y="1110511"/>
                  </a:lnTo>
                  <a:lnTo>
                    <a:pt x="3078973" y="1111192"/>
                  </a:lnTo>
                  <a:lnTo>
                    <a:pt x="3076730" y="1111192"/>
                  </a:lnTo>
                  <a:lnTo>
                    <a:pt x="3074038" y="1110511"/>
                  </a:lnTo>
                  <a:lnTo>
                    <a:pt x="3071346" y="1109831"/>
                  </a:lnTo>
                  <a:lnTo>
                    <a:pt x="3068430" y="1108243"/>
                  </a:lnTo>
                  <a:lnTo>
                    <a:pt x="3065065" y="1105974"/>
                  </a:lnTo>
                  <a:lnTo>
                    <a:pt x="3061925" y="1102798"/>
                  </a:lnTo>
                  <a:lnTo>
                    <a:pt x="3059009" y="1099396"/>
                  </a:lnTo>
                  <a:lnTo>
                    <a:pt x="3056541" y="1095766"/>
                  </a:lnTo>
                  <a:lnTo>
                    <a:pt x="3054522" y="1091456"/>
                  </a:lnTo>
                  <a:lnTo>
                    <a:pt x="3052728" y="1087372"/>
                  </a:lnTo>
                  <a:lnTo>
                    <a:pt x="3051157" y="1082835"/>
                  </a:lnTo>
                  <a:lnTo>
                    <a:pt x="3050260" y="1078527"/>
                  </a:lnTo>
                  <a:lnTo>
                    <a:pt x="3049587" y="1073995"/>
                  </a:lnTo>
                  <a:lnTo>
                    <a:pt x="3049587" y="1069915"/>
                  </a:lnTo>
                  <a:lnTo>
                    <a:pt x="3049812" y="1066063"/>
                  </a:lnTo>
                  <a:lnTo>
                    <a:pt x="3050933" y="1062210"/>
                  </a:lnTo>
                  <a:lnTo>
                    <a:pt x="3051382" y="1060623"/>
                  </a:lnTo>
                  <a:lnTo>
                    <a:pt x="3052055" y="1059264"/>
                  </a:lnTo>
                  <a:lnTo>
                    <a:pt x="3053176" y="1057677"/>
                  </a:lnTo>
                  <a:lnTo>
                    <a:pt x="3054298" y="1056317"/>
                  </a:lnTo>
                  <a:lnTo>
                    <a:pt x="3055195" y="1055184"/>
                  </a:lnTo>
                  <a:lnTo>
                    <a:pt x="3056766" y="1054278"/>
                  </a:lnTo>
                  <a:lnTo>
                    <a:pt x="3058336" y="1053145"/>
                  </a:lnTo>
                  <a:lnTo>
                    <a:pt x="3059906" y="1052691"/>
                  </a:lnTo>
                  <a:lnTo>
                    <a:pt x="3062374" y="1052465"/>
                  </a:lnTo>
                  <a:close/>
                  <a:moveTo>
                    <a:pt x="3548062" y="1050863"/>
                  </a:moveTo>
                  <a:lnTo>
                    <a:pt x="3548286" y="1051323"/>
                  </a:lnTo>
                  <a:lnTo>
                    <a:pt x="3558148" y="1082633"/>
                  </a:lnTo>
                  <a:lnTo>
                    <a:pt x="3567112" y="1111185"/>
                  </a:lnTo>
                  <a:lnTo>
                    <a:pt x="3566664" y="1110264"/>
                  </a:lnTo>
                  <a:lnTo>
                    <a:pt x="3548510" y="1052244"/>
                  </a:lnTo>
                  <a:lnTo>
                    <a:pt x="3548062" y="1050863"/>
                  </a:lnTo>
                  <a:close/>
                  <a:moveTo>
                    <a:pt x="3519058" y="1049276"/>
                  </a:moveTo>
                  <a:lnTo>
                    <a:pt x="3519752" y="1049276"/>
                  </a:lnTo>
                  <a:lnTo>
                    <a:pt x="3520678" y="1049507"/>
                  </a:lnTo>
                  <a:lnTo>
                    <a:pt x="3521373" y="1050200"/>
                  </a:lnTo>
                  <a:lnTo>
                    <a:pt x="3523225" y="1052973"/>
                  </a:lnTo>
                  <a:lnTo>
                    <a:pt x="3525540" y="1056670"/>
                  </a:lnTo>
                  <a:lnTo>
                    <a:pt x="3527624" y="1061293"/>
                  </a:lnTo>
                  <a:lnTo>
                    <a:pt x="3529707" y="1065914"/>
                  </a:lnTo>
                  <a:lnTo>
                    <a:pt x="3531791" y="1070998"/>
                  </a:lnTo>
                  <a:lnTo>
                    <a:pt x="3533643" y="1076082"/>
                  </a:lnTo>
                  <a:lnTo>
                    <a:pt x="3535958" y="1083015"/>
                  </a:lnTo>
                  <a:lnTo>
                    <a:pt x="3537810" y="1089718"/>
                  </a:lnTo>
                  <a:lnTo>
                    <a:pt x="3538968" y="1095497"/>
                  </a:lnTo>
                  <a:lnTo>
                    <a:pt x="3539894" y="1100583"/>
                  </a:lnTo>
                  <a:lnTo>
                    <a:pt x="3540125" y="1104974"/>
                  </a:lnTo>
                  <a:lnTo>
                    <a:pt x="3540125" y="1107748"/>
                  </a:lnTo>
                  <a:lnTo>
                    <a:pt x="3539894" y="1108904"/>
                  </a:lnTo>
                  <a:lnTo>
                    <a:pt x="3539431" y="1109366"/>
                  </a:lnTo>
                  <a:lnTo>
                    <a:pt x="3538736" y="1109597"/>
                  </a:lnTo>
                  <a:lnTo>
                    <a:pt x="3538042" y="1109597"/>
                  </a:lnTo>
                  <a:lnTo>
                    <a:pt x="3536653" y="1108673"/>
                  </a:lnTo>
                  <a:lnTo>
                    <a:pt x="3535264" y="1106361"/>
                  </a:lnTo>
                  <a:lnTo>
                    <a:pt x="3533643" y="1103819"/>
                  </a:lnTo>
                  <a:lnTo>
                    <a:pt x="3531791" y="1100351"/>
                  </a:lnTo>
                  <a:lnTo>
                    <a:pt x="3528087" y="1091799"/>
                  </a:lnTo>
                  <a:lnTo>
                    <a:pt x="3524383" y="1082322"/>
                  </a:lnTo>
                  <a:lnTo>
                    <a:pt x="3521141" y="1072154"/>
                  </a:lnTo>
                  <a:lnTo>
                    <a:pt x="3519752" y="1067070"/>
                  </a:lnTo>
                  <a:lnTo>
                    <a:pt x="3519058" y="1062447"/>
                  </a:lnTo>
                  <a:lnTo>
                    <a:pt x="3518363" y="1058519"/>
                  </a:lnTo>
                  <a:lnTo>
                    <a:pt x="3517900" y="1054821"/>
                  </a:lnTo>
                  <a:lnTo>
                    <a:pt x="3517900" y="1051818"/>
                  </a:lnTo>
                  <a:lnTo>
                    <a:pt x="3517900" y="1050662"/>
                  </a:lnTo>
                  <a:lnTo>
                    <a:pt x="3518595" y="1049507"/>
                  </a:lnTo>
                  <a:lnTo>
                    <a:pt x="3519058" y="1049276"/>
                  </a:lnTo>
                  <a:close/>
                  <a:moveTo>
                    <a:pt x="98430" y="1047759"/>
                  </a:moveTo>
                  <a:lnTo>
                    <a:pt x="98425" y="1047773"/>
                  </a:lnTo>
                  <a:lnTo>
                    <a:pt x="98426" y="1047772"/>
                  </a:lnTo>
                  <a:lnTo>
                    <a:pt x="98425" y="1047773"/>
                  </a:lnTo>
                  <a:lnTo>
                    <a:pt x="98425" y="1047774"/>
                  </a:lnTo>
                  <a:lnTo>
                    <a:pt x="98430" y="1047759"/>
                  </a:lnTo>
                  <a:close/>
                  <a:moveTo>
                    <a:pt x="3448699" y="1041358"/>
                  </a:moveTo>
                  <a:lnTo>
                    <a:pt x="3450048" y="1041584"/>
                  </a:lnTo>
                  <a:lnTo>
                    <a:pt x="3451397" y="1041810"/>
                  </a:lnTo>
                  <a:lnTo>
                    <a:pt x="3452747" y="1042940"/>
                  </a:lnTo>
                  <a:lnTo>
                    <a:pt x="3453871" y="1043843"/>
                  </a:lnTo>
                  <a:lnTo>
                    <a:pt x="3455221" y="1045425"/>
                  </a:lnTo>
                  <a:lnTo>
                    <a:pt x="3458144" y="1048806"/>
                  </a:lnTo>
                  <a:lnTo>
                    <a:pt x="3460618" y="1053322"/>
                  </a:lnTo>
                  <a:lnTo>
                    <a:pt x="3463317" y="1058289"/>
                  </a:lnTo>
                  <a:lnTo>
                    <a:pt x="3465341" y="1063256"/>
                  </a:lnTo>
                  <a:lnTo>
                    <a:pt x="3467140" y="1067998"/>
                  </a:lnTo>
                  <a:lnTo>
                    <a:pt x="3469614" y="1075222"/>
                  </a:lnTo>
                  <a:lnTo>
                    <a:pt x="3470964" y="1081771"/>
                  </a:lnTo>
                  <a:lnTo>
                    <a:pt x="3471863" y="1087873"/>
                  </a:lnTo>
                  <a:lnTo>
                    <a:pt x="3471863" y="1090358"/>
                  </a:lnTo>
                  <a:lnTo>
                    <a:pt x="3471863" y="1092844"/>
                  </a:lnTo>
                  <a:lnTo>
                    <a:pt x="3471638" y="1094878"/>
                  </a:lnTo>
                  <a:lnTo>
                    <a:pt x="3471413" y="1096685"/>
                  </a:lnTo>
                  <a:lnTo>
                    <a:pt x="3470739" y="1098041"/>
                  </a:lnTo>
                  <a:lnTo>
                    <a:pt x="3470064" y="1098945"/>
                  </a:lnTo>
                  <a:lnTo>
                    <a:pt x="3468940" y="1099849"/>
                  </a:lnTo>
                  <a:lnTo>
                    <a:pt x="3468040" y="1100075"/>
                  </a:lnTo>
                  <a:lnTo>
                    <a:pt x="3466915" y="1100075"/>
                  </a:lnTo>
                  <a:lnTo>
                    <a:pt x="3465341" y="1099623"/>
                  </a:lnTo>
                  <a:lnTo>
                    <a:pt x="3464442" y="1098719"/>
                  </a:lnTo>
                  <a:lnTo>
                    <a:pt x="3463317" y="1098041"/>
                  </a:lnTo>
                  <a:lnTo>
                    <a:pt x="3461293" y="1095782"/>
                  </a:lnTo>
                  <a:lnTo>
                    <a:pt x="3459269" y="1092844"/>
                  </a:lnTo>
                  <a:lnTo>
                    <a:pt x="3456795" y="1089228"/>
                  </a:lnTo>
                  <a:lnTo>
                    <a:pt x="3454771" y="1085161"/>
                  </a:lnTo>
                  <a:lnTo>
                    <a:pt x="3452747" y="1080867"/>
                  </a:lnTo>
                  <a:lnTo>
                    <a:pt x="3450948" y="1076351"/>
                  </a:lnTo>
                  <a:lnTo>
                    <a:pt x="3449148" y="1071836"/>
                  </a:lnTo>
                  <a:lnTo>
                    <a:pt x="3447799" y="1066868"/>
                  </a:lnTo>
                  <a:lnTo>
                    <a:pt x="3446450" y="1062127"/>
                  </a:lnTo>
                  <a:lnTo>
                    <a:pt x="3445775" y="1057612"/>
                  </a:lnTo>
                  <a:lnTo>
                    <a:pt x="3445100" y="1053548"/>
                  </a:lnTo>
                  <a:lnTo>
                    <a:pt x="3444875" y="1049709"/>
                  </a:lnTo>
                  <a:lnTo>
                    <a:pt x="3445325" y="1046554"/>
                  </a:lnTo>
                  <a:lnTo>
                    <a:pt x="3445775" y="1044973"/>
                  </a:lnTo>
                  <a:lnTo>
                    <a:pt x="3446225" y="1043617"/>
                  </a:lnTo>
                  <a:lnTo>
                    <a:pt x="3446674" y="1042714"/>
                  </a:lnTo>
                  <a:lnTo>
                    <a:pt x="3447574" y="1041810"/>
                  </a:lnTo>
                  <a:lnTo>
                    <a:pt x="3448699" y="1041358"/>
                  </a:lnTo>
                  <a:close/>
                  <a:moveTo>
                    <a:pt x="2307000" y="1039787"/>
                  </a:moveTo>
                  <a:lnTo>
                    <a:pt x="2310613" y="1039787"/>
                  </a:lnTo>
                  <a:lnTo>
                    <a:pt x="2314000" y="1040242"/>
                  </a:lnTo>
                  <a:lnTo>
                    <a:pt x="2317162" y="1041380"/>
                  </a:lnTo>
                  <a:lnTo>
                    <a:pt x="2319871" y="1042290"/>
                  </a:lnTo>
                  <a:lnTo>
                    <a:pt x="2322807" y="1043884"/>
                  </a:lnTo>
                  <a:lnTo>
                    <a:pt x="2325291" y="1045705"/>
                  </a:lnTo>
                  <a:lnTo>
                    <a:pt x="2327549" y="1047526"/>
                  </a:lnTo>
                  <a:lnTo>
                    <a:pt x="2329581" y="1049791"/>
                  </a:lnTo>
                  <a:lnTo>
                    <a:pt x="2331388" y="1052066"/>
                  </a:lnTo>
                  <a:lnTo>
                    <a:pt x="2333194" y="1054795"/>
                  </a:lnTo>
                  <a:lnTo>
                    <a:pt x="2334549" y="1057070"/>
                  </a:lnTo>
                  <a:lnTo>
                    <a:pt x="2335904" y="1059572"/>
                  </a:lnTo>
                  <a:lnTo>
                    <a:pt x="2336807" y="1062301"/>
                  </a:lnTo>
                  <a:lnTo>
                    <a:pt x="2337710" y="1064803"/>
                  </a:lnTo>
                  <a:lnTo>
                    <a:pt x="2338162" y="1067532"/>
                  </a:lnTo>
                  <a:lnTo>
                    <a:pt x="2338388" y="1069807"/>
                  </a:lnTo>
                  <a:lnTo>
                    <a:pt x="2338388" y="1074356"/>
                  </a:lnTo>
                  <a:lnTo>
                    <a:pt x="2338162" y="1078451"/>
                  </a:lnTo>
                  <a:lnTo>
                    <a:pt x="2337033" y="1082547"/>
                  </a:lnTo>
                  <a:lnTo>
                    <a:pt x="2335678" y="1085964"/>
                  </a:lnTo>
                  <a:lnTo>
                    <a:pt x="2333420" y="1088924"/>
                  </a:lnTo>
                  <a:lnTo>
                    <a:pt x="2331388" y="1091658"/>
                  </a:lnTo>
                  <a:lnTo>
                    <a:pt x="2328452" y="1093935"/>
                  </a:lnTo>
                  <a:lnTo>
                    <a:pt x="2325742" y="1095757"/>
                  </a:lnTo>
                  <a:lnTo>
                    <a:pt x="2322581" y="1097124"/>
                  </a:lnTo>
                  <a:lnTo>
                    <a:pt x="2319194" y="1098263"/>
                  </a:lnTo>
                  <a:lnTo>
                    <a:pt x="2315581" y="1098490"/>
                  </a:lnTo>
                  <a:lnTo>
                    <a:pt x="2311968" y="1098263"/>
                  </a:lnTo>
                  <a:lnTo>
                    <a:pt x="2308355" y="1097351"/>
                  </a:lnTo>
                  <a:lnTo>
                    <a:pt x="2304742" y="1096212"/>
                  </a:lnTo>
                  <a:lnTo>
                    <a:pt x="2300903" y="1093935"/>
                  </a:lnTo>
                  <a:lnTo>
                    <a:pt x="2297290" y="1091430"/>
                  </a:lnTo>
                  <a:lnTo>
                    <a:pt x="2294129" y="1088241"/>
                  </a:lnTo>
                  <a:lnTo>
                    <a:pt x="2291645" y="1084825"/>
                  </a:lnTo>
                  <a:lnTo>
                    <a:pt x="2289613" y="1081181"/>
                  </a:lnTo>
                  <a:lnTo>
                    <a:pt x="2288032" y="1077313"/>
                  </a:lnTo>
                  <a:lnTo>
                    <a:pt x="2286677" y="1072992"/>
                  </a:lnTo>
                  <a:lnTo>
                    <a:pt x="2286226" y="1069125"/>
                  </a:lnTo>
                  <a:lnTo>
                    <a:pt x="2286000" y="1064803"/>
                  </a:lnTo>
                  <a:lnTo>
                    <a:pt x="2286451" y="1060936"/>
                  </a:lnTo>
                  <a:lnTo>
                    <a:pt x="2287129" y="1057070"/>
                  </a:lnTo>
                  <a:lnTo>
                    <a:pt x="2288484" y="1053430"/>
                  </a:lnTo>
                  <a:lnTo>
                    <a:pt x="2290290" y="1050246"/>
                  </a:lnTo>
                  <a:lnTo>
                    <a:pt x="2291419" y="1048653"/>
                  </a:lnTo>
                  <a:lnTo>
                    <a:pt x="2292774" y="1047071"/>
                  </a:lnTo>
                  <a:lnTo>
                    <a:pt x="2293903" y="1045705"/>
                  </a:lnTo>
                  <a:lnTo>
                    <a:pt x="2295484" y="1044567"/>
                  </a:lnTo>
                  <a:lnTo>
                    <a:pt x="2297064" y="1043429"/>
                  </a:lnTo>
                  <a:lnTo>
                    <a:pt x="2298871" y="1042290"/>
                  </a:lnTo>
                  <a:lnTo>
                    <a:pt x="2300677" y="1041608"/>
                  </a:lnTo>
                  <a:lnTo>
                    <a:pt x="2302710" y="1040697"/>
                  </a:lnTo>
                  <a:lnTo>
                    <a:pt x="2304968" y="1040242"/>
                  </a:lnTo>
                  <a:lnTo>
                    <a:pt x="2307000" y="1039787"/>
                  </a:lnTo>
                  <a:close/>
                  <a:moveTo>
                    <a:pt x="3325663" y="1036598"/>
                  </a:moveTo>
                  <a:lnTo>
                    <a:pt x="3327550" y="1036598"/>
                  </a:lnTo>
                  <a:lnTo>
                    <a:pt x="3329438" y="1037052"/>
                  </a:lnTo>
                  <a:lnTo>
                    <a:pt x="3331326" y="1038186"/>
                  </a:lnTo>
                  <a:lnTo>
                    <a:pt x="3333214" y="1039093"/>
                  </a:lnTo>
                  <a:lnTo>
                    <a:pt x="3335102" y="1040680"/>
                  </a:lnTo>
                  <a:lnTo>
                    <a:pt x="3336754" y="1042268"/>
                  </a:lnTo>
                  <a:lnTo>
                    <a:pt x="3338641" y="1044308"/>
                  </a:lnTo>
                  <a:lnTo>
                    <a:pt x="3341945" y="1048610"/>
                  </a:lnTo>
                  <a:lnTo>
                    <a:pt x="3344777" y="1053596"/>
                  </a:lnTo>
                  <a:lnTo>
                    <a:pt x="3347373" y="1058583"/>
                  </a:lnTo>
                  <a:lnTo>
                    <a:pt x="3349261" y="1063342"/>
                  </a:lnTo>
                  <a:lnTo>
                    <a:pt x="3350440" y="1067195"/>
                  </a:lnTo>
                  <a:lnTo>
                    <a:pt x="3351384" y="1070821"/>
                  </a:lnTo>
                  <a:lnTo>
                    <a:pt x="3352092" y="1074221"/>
                  </a:lnTo>
                  <a:lnTo>
                    <a:pt x="3352800" y="1077167"/>
                  </a:lnTo>
                  <a:lnTo>
                    <a:pt x="3352800" y="1080340"/>
                  </a:lnTo>
                  <a:lnTo>
                    <a:pt x="3352800" y="1083289"/>
                  </a:lnTo>
                  <a:lnTo>
                    <a:pt x="3352564" y="1085558"/>
                  </a:lnTo>
                  <a:lnTo>
                    <a:pt x="3352092" y="1088053"/>
                  </a:lnTo>
                  <a:lnTo>
                    <a:pt x="3351384" y="1090095"/>
                  </a:lnTo>
                  <a:lnTo>
                    <a:pt x="3350440" y="1091909"/>
                  </a:lnTo>
                  <a:lnTo>
                    <a:pt x="3349497" y="1093270"/>
                  </a:lnTo>
                  <a:lnTo>
                    <a:pt x="3348081" y="1094177"/>
                  </a:lnTo>
                  <a:lnTo>
                    <a:pt x="3346665" y="1095085"/>
                  </a:lnTo>
                  <a:lnTo>
                    <a:pt x="3345013" y="1095312"/>
                  </a:lnTo>
                  <a:lnTo>
                    <a:pt x="3343125" y="1095085"/>
                  </a:lnTo>
                  <a:lnTo>
                    <a:pt x="3341237" y="1094405"/>
                  </a:lnTo>
                  <a:lnTo>
                    <a:pt x="3339585" y="1093724"/>
                  </a:lnTo>
                  <a:lnTo>
                    <a:pt x="3338405" y="1093044"/>
                  </a:lnTo>
                  <a:lnTo>
                    <a:pt x="3335338" y="1090548"/>
                  </a:lnTo>
                  <a:lnTo>
                    <a:pt x="3332270" y="1087372"/>
                  </a:lnTo>
                  <a:lnTo>
                    <a:pt x="3329674" y="1083970"/>
                  </a:lnTo>
                  <a:lnTo>
                    <a:pt x="3326842" y="1079887"/>
                  </a:lnTo>
                  <a:lnTo>
                    <a:pt x="3324719" y="1075808"/>
                  </a:lnTo>
                  <a:lnTo>
                    <a:pt x="3322595" y="1071048"/>
                  </a:lnTo>
                  <a:lnTo>
                    <a:pt x="3320943" y="1066288"/>
                  </a:lnTo>
                  <a:lnTo>
                    <a:pt x="3319291" y="1061529"/>
                  </a:lnTo>
                  <a:lnTo>
                    <a:pt x="3318583" y="1056996"/>
                  </a:lnTo>
                  <a:lnTo>
                    <a:pt x="3317875" y="1052463"/>
                  </a:lnTo>
                  <a:lnTo>
                    <a:pt x="3317875" y="1048390"/>
                  </a:lnTo>
                  <a:lnTo>
                    <a:pt x="3318111" y="1044535"/>
                  </a:lnTo>
                  <a:lnTo>
                    <a:pt x="3318819" y="1042721"/>
                  </a:lnTo>
                  <a:lnTo>
                    <a:pt x="3319527" y="1041134"/>
                  </a:lnTo>
                  <a:lnTo>
                    <a:pt x="3319999" y="1040000"/>
                  </a:lnTo>
                  <a:lnTo>
                    <a:pt x="3321179" y="1038639"/>
                  </a:lnTo>
                  <a:lnTo>
                    <a:pt x="3322359" y="1037506"/>
                  </a:lnTo>
                  <a:lnTo>
                    <a:pt x="3323539" y="1036825"/>
                  </a:lnTo>
                  <a:lnTo>
                    <a:pt x="3325663" y="1036598"/>
                  </a:lnTo>
                  <a:close/>
                  <a:moveTo>
                    <a:pt x="2849376" y="1035016"/>
                  </a:moveTo>
                  <a:lnTo>
                    <a:pt x="2852411" y="1035238"/>
                  </a:lnTo>
                  <a:lnTo>
                    <a:pt x="2855212" y="1035902"/>
                  </a:lnTo>
                  <a:lnTo>
                    <a:pt x="2858014" y="1037009"/>
                  </a:lnTo>
                  <a:lnTo>
                    <a:pt x="2860348" y="1038338"/>
                  </a:lnTo>
                  <a:lnTo>
                    <a:pt x="2862916" y="1039889"/>
                  </a:lnTo>
                  <a:lnTo>
                    <a:pt x="2865251" y="1041661"/>
                  </a:lnTo>
                  <a:lnTo>
                    <a:pt x="2867352" y="1043654"/>
                  </a:lnTo>
                  <a:lnTo>
                    <a:pt x="2869453" y="1045647"/>
                  </a:lnTo>
                  <a:lnTo>
                    <a:pt x="2871087" y="1047862"/>
                  </a:lnTo>
                  <a:lnTo>
                    <a:pt x="2872955" y="1050511"/>
                  </a:lnTo>
                  <a:lnTo>
                    <a:pt x="2874356" y="1052724"/>
                  </a:lnTo>
                  <a:lnTo>
                    <a:pt x="2875756" y="1055380"/>
                  </a:lnTo>
                  <a:lnTo>
                    <a:pt x="2876924" y="1057816"/>
                  </a:lnTo>
                  <a:lnTo>
                    <a:pt x="2877858" y="1060250"/>
                  </a:lnTo>
                  <a:lnTo>
                    <a:pt x="2878325" y="1062463"/>
                  </a:lnTo>
                  <a:lnTo>
                    <a:pt x="2879258" y="1066669"/>
                  </a:lnTo>
                  <a:lnTo>
                    <a:pt x="2879725" y="1070433"/>
                  </a:lnTo>
                  <a:lnTo>
                    <a:pt x="2879725" y="1073974"/>
                  </a:lnTo>
                  <a:lnTo>
                    <a:pt x="2879258" y="1077294"/>
                  </a:lnTo>
                  <a:lnTo>
                    <a:pt x="2878325" y="1080393"/>
                  </a:lnTo>
                  <a:lnTo>
                    <a:pt x="2877391" y="1083052"/>
                  </a:lnTo>
                  <a:lnTo>
                    <a:pt x="2875756" y="1085489"/>
                  </a:lnTo>
                  <a:lnTo>
                    <a:pt x="2873889" y="1087483"/>
                  </a:lnTo>
                  <a:lnTo>
                    <a:pt x="2871788" y="1089256"/>
                  </a:lnTo>
                  <a:lnTo>
                    <a:pt x="2869453" y="1090807"/>
                  </a:lnTo>
                  <a:lnTo>
                    <a:pt x="2866885" y="1091472"/>
                  </a:lnTo>
                  <a:lnTo>
                    <a:pt x="2864084" y="1092137"/>
                  </a:lnTo>
                  <a:lnTo>
                    <a:pt x="2861282" y="1092137"/>
                  </a:lnTo>
                  <a:lnTo>
                    <a:pt x="2858247" y="1091472"/>
                  </a:lnTo>
                  <a:lnTo>
                    <a:pt x="2854979" y="1090586"/>
                  </a:lnTo>
                  <a:lnTo>
                    <a:pt x="2851711" y="1089035"/>
                  </a:lnTo>
                  <a:lnTo>
                    <a:pt x="2849609" y="1087705"/>
                  </a:lnTo>
                  <a:lnTo>
                    <a:pt x="2847742" y="1086376"/>
                  </a:lnTo>
                  <a:lnTo>
                    <a:pt x="2844240" y="1083717"/>
                  </a:lnTo>
                  <a:lnTo>
                    <a:pt x="2841205" y="1080172"/>
                  </a:lnTo>
                  <a:lnTo>
                    <a:pt x="2838637" y="1076409"/>
                  </a:lnTo>
                  <a:lnTo>
                    <a:pt x="2836536" y="1072424"/>
                  </a:lnTo>
                  <a:lnTo>
                    <a:pt x="2834902" y="1068440"/>
                  </a:lnTo>
                  <a:lnTo>
                    <a:pt x="2833501" y="1064235"/>
                  </a:lnTo>
                  <a:lnTo>
                    <a:pt x="2832801" y="1060250"/>
                  </a:lnTo>
                  <a:lnTo>
                    <a:pt x="2832100" y="1055823"/>
                  </a:lnTo>
                  <a:lnTo>
                    <a:pt x="2832334" y="1052060"/>
                  </a:lnTo>
                  <a:lnTo>
                    <a:pt x="2833034" y="1048305"/>
                  </a:lnTo>
                  <a:lnTo>
                    <a:pt x="2834435" y="1044983"/>
                  </a:lnTo>
                  <a:lnTo>
                    <a:pt x="2834902" y="1043211"/>
                  </a:lnTo>
                  <a:lnTo>
                    <a:pt x="2835836" y="1041882"/>
                  </a:lnTo>
                  <a:lnTo>
                    <a:pt x="2837003" y="1040332"/>
                  </a:lnTo>
                  <a:lnTo>
                    <a:pt x="2838170" y="1039003"/>
                  </a:lnTo>
                  <a:lnTo>
                    <a:pt x="2839337" y="1038117"/>
                  </a:lnTo>
                  <a:lnTo>
                    <a:pt x="2840738" y="1037009"/>
                  </a:lnTo>
                  <a:lnTo>
                    <a:pt x="2842372" y="1036123"/>
                  </a:lnTo>
                  <a:lnTo>
                    <a:pt x="2844006" y="1035680"/>
                  </a:lnTo>
                  <a:lnTo>
                    <a:pt x="2846108" y="1035238"/>
                  </a:lnTo>
                  <a:lnTo>
                    <a:pt x="2849376" y="1035016"/>
                  </a:lnTo>
                  <a:close/>
                  <a:moveTo>
                    <a:pt x="2468027" y="1023912"/>
                  </a:moveTo>
                  <a:lnTo>
                    <a:pt x="2471865" y="1023912"/>
                  </a:lnTo>
                  <a:lnTo>
                    <a:pt x="2474800" y="1024369"/>
                  </a:lnTo>
                  <a:lnTo>
                    <a:pt x="2477961" y="1025284"/>
                  </a:lnTo>
                  <a:lnTo>
                    <a:pt x="2480896" y="1026655"/>
                  </a:lnTo>
                  <a:lnTo>
                    <a:pt x="2483379" y="1027797"/>
                  </a:lnTo>
                  <a:lnTo>
                    <a:pt x="2486089" y="1029626"/>
                  </a:lnTo>
                  <a:lnTo>
                    <a:pt x="2488347" y="1031454"/>
                  </a:lnTo>
                  <a:lnTo>
                    <a:pt x="2490379" y="1033739"/>
                  </a:lnTo>
                  <a:lnTo>
                    <a:pt x="2492411" y="1036024"/>
                  </a:lnTo>
                  <a:lnTo>
                    <a:pt x="2494217" y="1038309"/>
                  </a:lnTo>
                  <a:lnTo>
                    <a:pt x="2495346" y="1040823"/>
                  </a:lnTo>
                  <a:lnTo>
                    <a:pt x="2496700" y="1043337"/>
                  </a:lnTo>
                  <a:lnTo>
                    <a:pt x="2498055" y="1046079"/>
                  </a:lnTo>
                  <a:lnTo>
                    <a:pt x="2498732" y="1048582"/>
                  </a:lnTo>
                  <a:lnTo>
                    <a:pt x="2499635" y="1051094"/>
                  </a:lnTo>
                  <a:lnTo>
                    <a:pt x="2499861" y="1053606"/>
                  </a:lnTo>
                  <a:lnTo>
                    <a:pt x="2500313" y="1057945"/>
                  </a:lnTo>
                  <a:lnTo>
                    <a:pt x="2500087" y="1061827"/>
                  </a:lnTo>
                  <a:lnTo>
                    <a:pt x="2499635" y="1065708"/>
                  </a:lnTo>
                  <a:lnTo>
                    <a:pt x="2498281" y="1069134"/>
                  </a:lnTo>
                  <a:lnTo>
                    <a:pt x="2496926" y="1072102"/>
                  </a:lnTo>
                  <a:lnTo>
                    <a:pt x="2494894" y="1075070"/>
                  </a:lnTo>
                  <a:lnTo>
                    <a:pt x="2492862" y="1077354"/>
                  </a:lnTo>
                  <a:lnTo>
                    <a:pt x="2490153" y="1079409"/>
                  </a:lnTo>
                  <a:lnTo>
                    <a:pt x="2487669" y="1081008"/>
                  </a:lnTo>
                  <a:lnTo>
                    <a:pt x="2484508" y="1082152"/>
                  </a:lnTo>
                  <a:lnTo>
                    <a:pt x="2481347" y="1082609"/>
                  </a:lnTo>
                  <a:lnTo>
                    <a:pt x="2477961" y="1082609"/>
                  </a:lnTo>
                  <a:lnTo>
                    <a:pt x="2474574" y="1082380"/>
                  </a:lnTo>
                  <a:lnTo>
                    <a:pt x="2471187" y="1081237"/>
                  </a:lnTo>
                  <a:lnTo>
                    <a:pt x="2467801" y="1079638"/>
                  </a:lnTo>
                  <a:lnTo>
                    <a:pt x="2464188" y="1077582"/>
                  </a:lnTo>
                  <a:lnTo>
                    <a:pt x="2462382" y="1075984"/>
                  </a:lnTo>
                  <a:lnTo>
                    <a:pt x="2460576" y="1074386"/>
                  </a:lnTo>
                  <a:lnTo>
                    <a:pt x="2457415" y="1071189"/>
                  </a:lnTo>
                  <a:lnTo>
                    <a:pt x="2454931" y="1067536"/>
                  </a:lnTo>
                  <a:lnTo>
                    <a:pt x="2452674" y="1063653"/>
                  </a:lnTo>
                  <a:lnTo>
                    <a:pt x="2451319" y="1059772"/>
                  </a:lnTo>
                  <a:lnTo>
                    <a:pt x="2450190" y="1055433"/>
                  </a:lnTo>
                  <a:lnTo>
                    <a:pt x="2449513" y="1051323"/>
                  </a:lnTo>
                  <a:lnTo>
                    <a:pt x="2449513" y="1047450"/>
                  </a:lnTo>
                  <a:lnTo>
                    <a:pt x="2449739" y="1043337"/>
                  </a:lnTo>
                  <a:lnTo>
                    <a:pt x="2450416" y="1039452"/>
                  </a:lnTo>
                  <a:lnTo>
                    <a:pt x="2451771" y="1036024"/>
                  </a:lnTo>
                  <a:lnTo>
                    <a:pt x="2453577" y="1032596"/>
                  </a:lnTo>
                  <a:lnTo>
                    <a:pt x="2454931" y="1031225"/>
                  </a:lnTo>
                  <a:lnTo>
                    <a:pt x="2455835" y="1030083"/>
                  </a:lnTo>
                  <a:lnTo>
                    <a:pt x="2457189" y="1028712"/>
                  </a:lnTo>
                  <a:lnTo>
                    <a:pt x="2458770" y="1027569"/>
                  </a:lnTo>
                  <a:lnTo>
                    <a:pt x="2460350" y="1026655"/>
                  </a:lnTo>
                  <a:lnTo>
                    <a:pt x="2462156" y="1025741"/>
                  </a:lnTo>
                  <a:lnTo>
                    <a:pt x="2463963" y="1025055"/>
                  </a:lnTo>
                  <a:lnTo>
                    <a:pt x="2465769" y="1024369"/>
                  </a:lnTo>
                  <a:lnTo>
                    <a:pt x="2468027" y="1023912"/>
                  </a:lnTo>
                  <a:close/>
                  <a:moveTo>
                    <a:pt x="3171123" y="1023902"/>
                  </a:moveTo>
                  <a:lnTo>
                    <a:pt x="3173338" y="1023902"/>
                  </a:lnTo>
                  <a:lnTo>
                    <a:pt x="3175554" y="1024359"/>
                  </a:lnTo>
                  <a:lnTo>
                    <a:pt x="3177769" y="1025501"/>
                  </a:lnTo>
                  <a:lnTo>
                    <a:pt x="3179984" y="1026873"/>
                  </a:lnTo>
                  <a:lnTo>
                    <a:pt x="3181977" y="1028015"/>
                  </a:lnTo>
                  <a:lnTo>
                    <a:pt x="3183749" y="1029843"/>
                  </a:lnTo>
                  <a:lnTo>
                    <a:pt x="3185522" y="1032129"/>
                  </a:lnTo>
                  <a:lnTo>
                    <a:pt x="3187294" y="1034186"/>
                  </a:lnTo>
                  <a:lnTo>
                    <a:pt x="3189066" y="1036242"/>
                  </a:lnTo>
                  <a:lnTo>
                    <a:pt x="3191945" y="1041270"/>
                  </a:lnTo>
                  <a:lnTo>
                    <a:pt x="3194382" y="1046297"/>
                  </a:lnTo>
                  <a:lnTo>
                    <a:pt x="3196154" y="1051316"/>
                  </a:lnTo>
                  <a:lnTo>
                    <a:pt x="3197262" y="1055199"/>
                  </a:lnTo>
                  <a:lnTo>
                    <a:pt x="3197926" y="1058854"/>
                  </a:lnTo>
                  <a:lnTo>
                    <a:pt x="3198591" y="1062279"/>
                  </a:lnTo>
                  <a:lnTo>
                    <a:pt x="3198812" y="1065705"/>
                  </a:lnTo>
                  <a:lnTo>
                    <a:pt x="3198591" y="1068903"/>
                  </a:lnTo>
                  <a:lnTo>
                    <a:pt x="3198369" y="1071415"/>
                  </a:lnTo>
                  <a:lnTo>
                    <a:pt x="3197483" y="1074156"/>
                  </a:lnTo>
                  <a:lnTo>
                    <a:pt x="3196376" y="1076440"/>
                  </a:lnTo>
                  <a:lnTo>
                    <a:pt x="3195490" y="1078496"/>
                  </a:lnTo>
                  <a:lnTo>
                    <a:pt x="3193939" y="1080094"/>
                  </a:lnTo>
                  <a:lnTo>
                    <a:pt x="3192388" y="1081237"/>
                  </a:lnTo>
                  <a:lnTo>
                    <a:pt x="3190616" y="1082380"/>
                  </a:lnTo>
                  <a:lnTo>
                    <a:pt x="3188844" y="1082609"/>
                  </a:lnTo>
                  <a:lnTo>
                    <a:pt x="3186629" y="1082609"/>
                  </a:lnTo>
                  <a:lnTo>
                    <a:pt x="3184192" y="1081923"/>
                  </a:lnTo>
                  <a:lnTo>
                    <a:pt x="3181977" y="1081008"/>
                  </a:lnTo>
                  <a:lnTo>
                    <a:pt x="3180205" y="1079866"/>
                  </a:lnTo>
                  <a:lnTo>
                    <a:pt x="3178655" y="1078952"/>
                  </a:lnTo>
                  <a:lnTo>
                    <a:pt x="3175554" y="1076211"/>
                  </a:lnTo>
                  <a:lnTo>
                    <a:pt x="3172674" y="1072786"/>
                  </a:lnTo>
                  <a:lnTo>
                    <a:pt x="3170016" y="1069131"/>
                  </a:lnTo>
                  <a:lnTo>
                    <a:pt x="3167579" y="1065248"/>
                  </a:lnTo>
                  <a:lnTo>
                    <a:pt x="3165586" y="1060681"/>
                  </a:lnTo>
                  <a:lnTo>
                    <a:pt x="3163813" y="1056341"/>
                  </a:lnTo>
                  <a:lnTo>
                    <a:pt x="3162263" y="1051773"/>
                  </a:lnTo>
                  <a:lnTo>
                    <a:pt x="3161598" y="1046983"/>
                  </a:lnTo>
                  <a:lnTo>
                    <a:pt x="3160934" y="1042869"/>
                  </a:lnTo>
                  <a:lnTo>
                    <a:pt x="3160712" y="1038528"/>
                  </a:lnTo>
                  <a:lnTo>
                    <a:pt x="3160712" y="1038527"/>
                  </a:lnTo>
                  <a:lnTo>
                    <a:pt x="3161377" y="1034643"/>
                  </a:lnTo>
                  <a:lnTo>
                    <a:pt x="3161820" y="1032814"/>
                  </a:lnTo>
                  <a:lnTo>
                    <a:pt x="3162263" y="1030986"/>
                  </a:lnTo>
                  <a:lnTo>
                    <a:pt x="3163149" y="1029386"/>
                  </a:lnTo>
                  <a:lnTo>
                    <a:pt x="3163813" y="1028015"/>
                  </a:lnTo>
                  <a:lnTo>
                    <a:pt x="3164921" y="1026873"/>
                  </a:lnTo>
                  <a:lnTo>
                    <a:pt x="3166029" y="1025730"/>
                  </a:lnTo>
                  <a:lnTo>
                    <a:pt x="3167358" y="1024587"/>
                  </a:lnTo>
                  <a:lnTo>
                    <a:pt x="3168908" y="1024130"/>
                  </a:lnTo>
                  <a:lnTo>
                    <a:pt x="3171123" y="1023902"/>
                  </a:lnTo>
                  <a:close/>
                  <a:moveTo>
                    <a:pt x="3530600" y="1012765"/>
                  </a:moveTo>
                  <a:lnTo>
                    <a:pt x="3531049" y="1012765"/>
                  </a:lnTo>
                  <a:lnTo>
                    <a:pt x="3532171" y="1014798"/>
                  </a:lnTo>
                  <a:lnTo>
                    <a:pt x="3533741" y="1017962"/>
                  </a:lnTo>
                  <a:lnTo>
                    <a:pt x="3537106" y="1026094"/>
                  </a:lnTo>
                  <a:lnTo>
                    <a:pt x="3542041" y="1039197"/>
                  </a:lnTo>
                  <a:lnTo>
                    <a:pt x="3544957" y="1048459"/>
                  </a:lnTo>
                  <a:lnTo>
                    <a:pt x="3548098" y="1058396"/>
                  </a:lnTo>
                  <a:lnTo>
                    <a:pt x="3550565" y="1066528"/>
                  </a:lnTo>
                  <a:lnTo>
                    <a:pt x="3551014" y="1069690"/>
                  </a:lnTo>
                  <a:lnTo>
                    <a:pt x="3551238" y="1071498"/>
                  </a:lnTo>
                  <a:lnTo>
                    <a:pt x="3550790" y="1071498"/>
                  </a:lnTo>
                  <a:lnTo>
                    <a:pt x="3549892" y="1069917"/>
                  </a:lnTo>
                  <a:lnTo>
                    <a:pt x="3548995" y="1067658"/>
                  </a:lnTo>
                  <a:lnTo>
                    <a:pt x="3546079" y="1061107"/>
                  </a:lnTo>
                  <a:lnTo>
                    <a:pt x="3542938" y="1052750"/>
                  </a:lnTo>
                  <a:lnTo>
                    <a:pt x="3539349" y="1043490"/>
                  </a:lnTo>
                  <a:lnTo>
                    <a:pt x="3536208" y="1033775"/>
                  </a:lnTo>
                  <a:lnTo>
                    <a:pt x="3533516" y="1024965"/>
                  </a:lnTo>
                  <a:lnTo>
                    <a:pt x="3531722" y="1017962"/>
                  </a:lnTo>
                  <a:lnTo>
                    <a:pt x="3530825" y="1015024"/>
                  </a:lnTo>
                  <a:lnTo>
                    <a:pt x="3530600" y="1013218"/>
                  </a:lnTo>
                  <a:lnTo>
                    <a:pt x="3530600" y="1012765"/>
                  </a:lnTo>
                  <a:close/>
                  <a:moveTo>
                    <a:pt x="2974634" y="1009615"/>
                  </a:moveTo>
                  <a:lnTo>
                    <a:pt x="2977551" y="1009615"/>
                  </a:lnTo>
                  <a:lnTo>
                    <a:pt x="2980244" y="1009615"/>
                  </a:lnTo>
                  <a:lnTo>
                    <a:pt x="2982713" y="1010510"/>
                  </a:lnTo>
                  <a:lnTo>
                    <a:pt x="2985406" y="1011401"/>
                  </a:lnTo>
                  <a:lnTo>
                    <a:pt x="2987650" y="1012514"/>
                  </a:lnTo>
                  <a:lnTo>
                    <a:pt x="2989670" y="1014079"/>
                  </a:lnTo>
                  <a:lnTo>
                    <a:pt x="2992138" y="1015866"/>
                  </a:lnTo>
                  <a:lnTo>
                    <a:pt x="2994158" y="1017877"/>
                  </a:lnTo>
                  <a:lnTo>
                    <a:pt x="2995953" y="1019885"/>
                  </a:lnTo>
                  <a:lnTo>
                    <a:pt x="2997749" y="1022341"/>
                  </a:lnTo>
                  <a:lnTo>
                    <a:pt x="2999320" y="1024574"/>
                  </a:lnTo>
                  <a:lnTo>
                    <a:pt x="3000890" y="1027252"/>
                  </a:lnTo>
                  <a:lnTo>
                    <a:pt x="3003135" y="1031940"/>
                  </a:lnTo>
                  <a:lnTo>
                    <a:pt x="3004930" y="1036851"/>
                  </a:lnTo>
                  <a:lnTo>
                    <a:pt x="3006052" y="1040868"/>
                  </a:lnTo>
                  <a:lnTo>
                    <a:pt x="3006501" y="1044663"/>
                  </a:lnTo>
                  <a:lnTo>
                    <a:pt x="3006725" y="1048234"/>
                  </a:lnTo>
                  <a:lnTo>
                    <a:pt x="3006725" y="1048235"/>
                  </a:lnTo>
                  <a:lnTo>
                    <a:pt x="3006501" y="1051574"/>
                  </a:lnTo>
                  <a:lnTo>
                    <a:pt x="3006052" y="1054697"/>
                  </a:lnTo>
                  <a:lnTo>
                    <a:pt x="3005154" y="1057597"/>
                  </a:lnTo>
                  <a:lnTo>
                    <a:pt x="3004257" y="1060050"/>
                  </a:lnTo>
                  <a:lnTo>
                    <a:pt x="3002686" y="1062058"/>
                  </a:lnTo>
                  <a:lnTo>
                    <a:pt x="3000890" y="1063843"/>
                  </a:lnTo>
                  <a:lnTo>
                    <a:pt x="2999095" y="1065181"/>
                  </a:lnTo>
                  <a:lnTo>
                    <a:pt x="2996627" y="1066297"/>
                  </a:lnTo>
                  <a:lnTo>
                    <a:pt x="2994383" y="1066743"/>
                  </a:lnTo>
                  <a:lnTo>
                    <a:pt x="2991690" y="1066743"/>
                  </a:lnTo>
                  <a:lnTo>
                    <a:pt x="2988997" y="1066520"/>
                  </a:lnTo>
                  <a:lnTo>
                    <a:pt x="2986079" y="1065405"/>
                  </a:lnTo>
                  <a:lnTo>
                    <a:pt x="2982937" y="1063843"/>
                  </a:lnTo>
                  <a:lnTo>
                    <a:pt x="2979571" y="1061612"/>
                  </a:lnTo>
                  <a:lnTo>
                    <a:pt x="2976654" y="1058489"/>
                  </a:lnTo>
                  <a:lnTo>
                    <a:pt x="2973736" y="1055143"/>
                  </a:lnTo>
                  <a:lnTo>
                    <a:pt x="2971043" y="1051574"/>
                  </a:lnTo>
                  <a:lnTo>
                    <a:pt x="2968799" y="1047565"/>
                  </a:lnTo>
                  <a:lnTo>
                    <a:pt x="2967004" y="1043324"/>
                  </a:lnTo>
                  <a:lnTo>
                    <a:pt x="2965433" y="1039083"/>
                  </a:lnTo>
                  <a:lnTo>
                    <a:pt x="2964311" y="1034842"/>
                  </a:lnTo>
                  <a:lnTo>
                    <a:pt x="2963862" y="1030601"/>
                  </a:lnTo>
                  <a:lnTo>
                    <a:pt x="2963862" y="1026360"/>
                  </a:lnTo>
                  <a:lnTo>
                    <a:pt x="2963862" y="1026359"/>
                  </a:lnTo>
                  <a:lnTo>
                    <a:pt x="2964087" y="1022564"/>
                  </a:lnTo>
                  <a:lnTo>
                    <a:pt x="2964760" y="1020777"/>
                  </a:lnTo>
                  <a:lnTo>
                    <a:pt x="2965209" y="1019215"/>
                  </a:lnTo>
                  <a:lnTo>
                    <a:pt x="2965658" y="1017431"/>
                  </a:lnTo>
                  <a:lnTo>
                    <a:pt x="2966780" y="1015866"/>
                  </a:lnTo>
                  <a:lnTo>
                    <a:pt x="2967453" y="1014525"/>
                  </a:lnTo>
                  <a:lnTo>
                    <a:pt x="2968799" y="1013186"/>
                  </a:lnTo>
                  <a:lnTo>
                    <a:pt x="2970146" y="1012292"/>
                  </a:lnTo>
                  <a:lnTo>
                    <a:pt x="2971492" y="1011178"/>
                  </a:lnTo>
                  <a:lnTo>
                    <a:pt x="2972839" y="1010510"/>
                  </a:lnTo>
                  <a:lnTo>
                    <a:pt x="2974634" y="1009615"/>
                  </a:lnTo>
                  <a:close/>
                  <a:moveTo>
                    <a:pt x="3485140" y="1009590"/>
                  </a:moveTo>
                  <a:lnTo>
                    <a:pt x="3485790" y="1009590"/>
                  </a:lnTo>
                  <a:lnTo>
                    <a:pt x="3486872" y="1010046"/>
                  </a:lnTo>
                  <a:lnTo>
                    <a:pt x="3487738" y="1010957"/>
                  </a:lnTo>
                  <a:lnTo>
                    <a:pt x="3488820" y="1012094"/>
                  </a:lnTo>
                  <a:lnTo>
                    <a:pt x="3490119" y="1013233"/>
                  </a:lnTo>
                  <a:lnTo>
                    <a:pt x="3492284" y="1016876"/>
                  </a:lnTo>
                  <a:lnTo>
                    <a:pt x="3494449" y="1021201"/>
                  </a:lnTo>
                  <a:lnTo>
                    <a:pt x="3496830" y="1026210"/>
                  </a:lnTo>
                  <a:lnTo>
                    <a:pt x="3498995" y="1031219"/>
                  </a:lnTo>
                  <a:lnTo>
                    <a:pt x="3500727" y="1035772"/>
                  </a:lnTo>
                  <a:lnTo>
                    <a:pt x="3502892" y="1042602"/>
                  </a:lnTo>
                  <a:lnTo>
                    <a:pt x="3504840" y="1048974"/>
                  </a:lnTo>
                  <a:lnTo>
                    <a:pt x="3505706" y="1054665"/>
                  </a:lnTo>
                  <a:lnTo>
                    <a:pt x="3506572" y="1059672"/>
                  </a:lnTo>
                  <a:lnTo>
                    <a:pt x="3506788" y="1063542"/>
                  </a:lnTo>
                  <a:lnTo>
                    <a:pt x="3506572" y="1065136"/>
                  </a:lnTo>
                  <a:lnTo>
                    <a:pt x="3506139" y="1066501"/>
                  </a:lnTo>
                  <a:lnTo>
                    <a:pt x="3505922" y="1067640"/>
                  </a:lnTo>
                  <a:lnTo>
                    <a:pt x="3505273" y="1068095"/>
                  </a:lnTo>
                  <a:lnTo>
                    <a:pt x="3504840" y="1068323"/>
                  </a:lnTo>
                  <a:lnTo>
                    <a:pt x="3503758" y="1068323"/>
                  </a:lnTo>
                  <a:lnTo>
                    <a:pt x="3502892" y="1067867"/>
                  </a:lnTo>
                  <a:lnTo>
                    <a:pt x="3502242" y="1067412"/>
                  </a:lnTo>
                  <a:lnTo>
                    <a:pt x="3500510" y="1065136"/>
                  </a:lnTo>
                  <a:lnTo>
                    <a:pt x="3498778" y="1062632"/>
                  </a:lnTo>
                  <a:lnTo>
                    <a:pt x="3496830" y="1059218"/>
                  </a:lnTo>
                  <a:lnTo>
                    <a:pt x="3494665" y="1055348"/>
                  </a:lnTo>
                  <a:lnTo>
                    <a:pt x="3492717" y="1051023"/>
                  </a:lnTo>
                  <a:lnTo>
                    <a:pt x="3490985" y="1046244"/>
                  </a:lnTo>
                  <a:lnTo>
                    <a:pt x="3489037" y="1041691"/>
                  </a:lnTo>
                  <a:lnTo>
                    <a:pt x="3487521" y="1036683"/>
                  </a:lnTo>
                  <a:lnTo>
                    <a:pt x="3486006" y="1031674"/>
                  </a:lnTo>
                  <a:lnTo>
                    <a:pt x="3484707" y="1026893"/>
                  </a:lnTo>
                  <a:lnTo>
                    <a:pt x="3483841" y="1022567"/>
                  </a:lnTo>
                  <a:lnTo>
                    <a:pt x="3483192" y="1018470"/>
                  </a:lnTo>
                  <a:lnTo>
                    <a:pt x="3482975" y="1014826"/>
                  </a:lnTo>
                  <a:lnTo>
                    <a:pt x="3483192" y="1012094"/>
                  </a:lnTo>
                  <a:lnTo>
                    <a:pt x="3483841" y="1010957"/>
                  </a:lnTo>
                  <a:lnTo>
                    <a:pt x="3484058" y="1009818"/>
                  </a:lnTo>
                  <a:lnTo>
                    <a:pt x="3485140" y="1009590"/>
                  </a:lnTo>
                  <a:close/>
                  <a:moveTo>
                    <a:pt x="1687167" y="1008040"/>
                  </a:moveTo>
                  <a:lnTo>
                    <a:pt x="1691200" y="1008263"/>
                  </a:lnTo>
                  <a:lnTo>
                    <a:pt x="1694561" y="1009156"/>
                  </a:lnTo>
                  <a:lnTo>
                    <a:pt x="1697921" y="1010276"/>
                  </a:lnTo>
                  <a:lnTo>
                    <a:pt x="1700610" y="1011611"/>
                  </a:lnTo>
                  <a:lnTo>
                    <a:pt x="1703299" y="1013174"/>
                  </a:lnTo>
                  <a:lnTo>
                    <a:pt x="1705539" y="1014960"/>
                  </a:lnTo>
                  <a:lnTo>
                    <a:pt x="1707331" y="1016972"/>
                  </a:lnTo>
                  <a:lnTo>
                    <a:pt x="1709124" y="1019426"/>
                  </a:lnTo>
                  <a:lnTo>
                    <a:pt x="1710692" y="1021661"/>
                  </a:lnTo>
                  <a:lnTo>
                    <a:pt x="1712036" y="1024339"/>
                  </a:lnTo>
                  <a:lnTo>
                    <a:pt x="1713156" y="1026795"/>
                  </a:lnTo>
                  <a:lnTo>
                    <a:pt x="1713829" y="1029473"/>
                  </a:lnTo>
                  <a:lnTo>
                    <a:pt x="1714277" y="1031928"/>
                  </a:lnTo>
                  <a:lnTo>
                    <a:pt x="1714501" y="1034607"/>
                  </a:lnTo>
                  <a:lnTo>
                    <a:pt x="1714501" y="1036839"/>
                  </a:lnTo>
                  <a:lnTo>
                    <a:pt x="1714277" y="1039517"/>
                  </a:lnTo>
                  <a:lnTo>
                    <a:pt x="1714053" y="1041749"/>
                  </a:lnTo>
                  <a:lnTo>
                    <a:pt x="1713605" y="1043758"/>
                  </a:lnTo>
                  <a:lnTo>
                    <a:pt x="1712708" y="1046213"/>
                  </a:lnTo>
                  <a:lnTo>
                    <a:pt x="1712036" y="1048222"/>
                  </a:lnTo>
                  <a:lnTo>
                    <a:pt x="1711140" y="1049996"/>
                  </a:lnTo>
                  <a:lnTo>
                    <a:pt x="1710244" y="1051780"/>
                  </a:lnTo>
                  <a:lnTo>
                    <a:pt x="1708900" y="1053564"/>
                  </a:lnTo>
                  <a:lnTo>
                    <a:pt x="1707555" y="1055125"/>
                  </a:lnTo>
                  <a:lnTo>
                    <a:pt x="1704867" y="1058247"/>
                  </a:lnTo>
                  <a:lnTo>
                    <a:pt x="1701506" y="1060477"/>
                  </a:lnTo>
                  <a:lnTo>
                    <a:pt x="1697921" y="1062484"/>
                  </a:lnTo>
                  <a:lnTo>
                    <a:pt x="1694113" y="1063822"/>
                  </a:lnTo>
                  <a:lnTo>
                    <a:pt x="1690304" y="1064938"/>
                  </a:lnTo>
                  <a:lnTo>
                    <a:pt x="1686271" y="1065161"/>
                  </a:lnTo>
                  <a:lnTo>
                    <a:pt x="1682238" y="1065161"/>
                  </a:lnTo>
                  <a:lnTo>
                    <a:pt x="1678430" y="1064269"/>
                  </a:lnTo>
                  <a:lnTo>
                    <a:pt x="1676413" y="1063600"/>
                  </a:lnTo>
                  <a:lnTo>
                    <a:pt x="1674621" y="1062708"/>
                  </a:lnTo>
                  <a:lnTo>
                    <a:pt x="1672829" y="1062038"/>
                  </a:lnTo>
                  <a:lnTo>
                    <a:pt x="1671036" y="1060700"/>
                  </a:lnTo>
                  <a:lnTo>
                    <a:pt x="1669244" y="1059809"/>
                  </a:lnTo>
                  <a:lnTo>
                    <a:pt x="1667675" y="1058247"/>
                  </a:lnTo>
                  <a:lnTo>
                    <a:pt x="1666107" y="1056686"/>
                  </a:lnTo>
                  <a:lnTo>
                    <a:pt x="1664539" y="1054902"/>
                  </a:lnTo>
                  <a:lnTo>
                    <a:pt x="1662522" y="1051557"/>
                  </a:lnTo>
                  <a:lnTo>
                    <a:pt x="1660730" y="1048222"/>
                  </a:lnTo>
                  <a:lnTo>
                    <a:pt x="1659610" y="1044204"/>
                  </a:lnTo>
                  <a:lnTo>
                    <a:pt x="1658938" y="1040633"/>
                  </a:lnTo>
                  <a:lnTo>
                    <a:pt x="1658938" y="1036839"/>
                  </a:lnTo>
                  <a:lnTo>
                    <a:pt x="1659162" y="1033044"/>
                  </a:lnTo>
                  <a:lnTo>
                    <a:pt x="1659834" y="1029473"/>
                  </a:lnTo>
                  <a:lnTo>
                    <a:pt x="1661178" y="1025902"/>
                  </a:lnTo>
                  <a:lnTo>
                    <a:pt x="1662971" y="1022106"/>
                  </a:lnTo>
                  <a:lnTo>
                    <a:pt x="1665211" y="1019203"/>
                  </a:lnTo>
                  <a:lnTo>
                    <a:pt x="1667900" y="1016302"/>
                  </a:lnTo>
                  <a:lnTo>
                    <a:pt x="1671036" y="1013619"/>
                  </a:lnTo>
                  <a:lnTo>
                    <a:pt x="1674621" y="1011389"/>
                  </a:lnTo>
                  <a:lnTo>
                    <a:pt x="1678430" y="1009828"/>
                  </a:lnTo>
                  <a:lnTo>
                    <a:pt x="1680446" y="1009156"/>
                  </a:lnTo>
                  <a:lnTo>
                    <a:pt x="1682686" y="1008485"/>
                  </a:lnTo>
                  <a:lnTo>
                    <a:pt x="1684927" y="1008263"/>
                  </a:lnTo>
                  <a:lnTo>
                    <a:pt x="1687167" y="1008040"/>
                  </a:lnTo>
                  <a:close/>
                  <a:moveTo>
                    <a:pt x="2620963" y="1006433"/>
                  </a:moveTo>
                  <a:lnTo>
                    <a:pt x="2624270" y="1006433"/>
                  </a:lnTo>
                  <a:lnTo>
                    <a:pt x="2627357" y="1006663"/>
                  </a:lnTo>
                  <a:lnTo>
                    <a:pt x="2630223" y="1007354"/>
                  </a:lnTo>
                  <a:lnTo>
                    <a:pt x="2632869" y="1008506"/>
                  </a:lnTo>
                  <a:lnTo>
                    <a:pt x="2635515" y="1010121"/>
                  </a:lnTo>
                  <a:lnTo>
                    <a:pt x="2637720" y="1011730"/>
                  </a:lnTo>
                  <a:lnTo>
                    <a:pt x="2640145" y="1013573"/>
                  </a:lnTo>
                  <a:lnTo>
                    <a:pt x="2642129" y="1015647"/>
                  </a:lnTo>
                  <a:lnTo>
                    <a:pt x="2644114" y="1017952"/>
                  </a:lnTo>
                  <a:lnTo>
                    <a:pt x="2645878" y="1020485"/>
                  </a:lnTo>
                  <a:lnTo>
                    <a:pt x="2647421" y="1022789"/>
                  </a:lnTo>
                  <a:lnTo>
                    <a:pt x="2648744" y="1025553"/>
                  </a:lnTo>
                  <a:lnTo>
                    <a:pt x="2650067" y="1027856"/>
                  </a:lnTo>
                  <a:lnTo>
                    <a:pt x="2650728" y="1030390"/>
                  </a:lnTo>
                  <a:lnTo>
                    <a:pt x="2651390" y="1033153"/>
                  </a:lnTo>
                  <a:lnTo>
                    <a:pt x="2652272" y="1035457"/>
                  </a:lnTo>
                  <a:lnTo>
                    <a:pt x="2652713" y="1039833"/>
                  </a:lnTo>
                  <a:lnTo>
                    <a:pt x="2652713" y="1043748"/>
                  </a:lnTo>
                  <a:lnTo>
                    <a:pt x="2652493" y="1047664"/>
                  </a:lnTo>
                  <a:lnTo>
                    <a:pt x="2651390" y="1051111"/>
                  </a:lnTo>
                  <a:lnTo>
                    <a:pt x="2650508" y="1054334"/>
                  </a:lnTo>
                  <a:lnTo>
                    <a:pt x="2648744" y="1057097"/>
                  </a:lnTo>
                  <a:lnTo>
                    <a:pt x="2646980" y="1059629"/>
                  </a:lnTo>
                  <a:lnTo>
                    <a:pt x="2644555" y="1061470"/>
                  </a:lnTo>
                  <a:lnTo>
                    <a:pt x="2642350" y="1063082"/>
                  </a:lnTo>
                  <a:lnTo>
                    <a:pt x="2639484" y="1064463"/>
                  </a:lnTo>
                  <a:lnTo>
                    <a:pt x="2636838" y="1064924"/>
                  </a:lnTo>
                  <a:lnTo>
                    <a:pt x="2633751" y="1065154"/>
                  </a:lnTo>
                  <a:lnTo>
                    <a:pt x="2630444" y="1064924"/>
                  </a:lnTo>
                  <a:lnTo>
                    <a:pt x="2627136" y="1064003"/>
                  </a:lnTo>
                  <a:lnTo>
                    <a:pt x="2623829" y="1062391"/>
                  </a:lnTo>
                  <a:lnTo>
                    <a:pt x="2620522" y="1060089"/>
                  </a:lnTo>
                  <a:lnTo>
                    <a:pt x="2616994" y="1057557"/>
                  </a:lnTo>
                  <a:lnTo>
                    <a:pt x="2614128" y="1054104"/>
                  </a:lnTo>
                  <a:lnTo>
                    <a:pt x="2611261" y="1050420"/>
                  </a:lnTo>
                  <a:lnTo>
                    <a:pt x="2609277" y="1046743"/>
                  </a:lnTo>
                  <a:lnTo>
                    <a:pt x="2607513" y="1042366"/>
                  </a:lnTo>
                  <a:lnTo>
                    <a:pt x="2606190" y="1038221"/>
                  </a:lnTo>
                  <a:lnTo>
                    <a:pt x="2605308" y="1033844"/>
                  </a:lnTo>
                  <a:lnTo>
                    <a:pt x="2605088" y="1029699"/>
                  </a:lnTo>
                  <a:lnTo>
                    <a:pt x="2605088" y="1025783"/>
                  </a:lnTo>
                  <a:lnTo>
                    <a:pt x="2605749" y="1021637"/>
                  </a:lnTo>
                  <a:lnTo>
                    <a:pt x="2607072" y="1017952"/>
                  </a:lnTo>
                  <a:lnTo>
                    <a:pt x="2607734" y="1016339"/>
                  </a:lnTo>
                  <a:lnTo>
                    <a:pt x="2608616" y="1014725"/>
                  </a:lnTo>
                  <a:lnTo>
                    <a:pt x="2609497" y="1013343"/>
                  </a:lnTo>
                  <a:lnTo>
                    <a:pt x="2610820" y="1011960"/>
                  </a:lnTo>
                  <a:lnTo>
                    <a:pt x="2612143" y="1010581"/>
                  </a:lnTo>
                  <a:lnTo>
                    <a:pt x="2613687" y="1009427"/>
                  </a:lnTo>
                  <a:lnTo>
                    <a:pt x="2615230" y="1008506"/>
                  </a:lnTo>
                  <a:lnTo>
                    <a:pt x="2616994" y="1007354"/>
                  </a:lnTo>
                  <a:lnTo>
                    <a:pt x="2618978" y="1006893"/>
                  </a:lnTo>
                  <a:lnTo>
                    <a:pt x="2620963" y="1006433"/>
                  </a:lnTo>
                  <a:close/>
                  <a:moveTo>
                    <a:pt x="1865679" y="1004865"/>
                  </a:moveTo>
                  <a:lnTo>
                    <a:pt x="1869455" y="1005534"/>
                  </a:lnTo>
                  <a:lnTo>
                    <a:pt x="1872786" y="1005980"/>
                  </a:lnTo>
                  <a:lnTo>
                    <a:pt x="1875896" y="1007096"/>
                  </a:lnTo>
                  <a:lnTo>
                    <a:pt x="1879006" y="1008213"/>
                  </a:lnTo>
                  <a:lnTo>
                    <a:pt x="1881449" y="1009777"/>
                  </a:lnTo>
                  <a:lnTo>
                    <a:pt x="1883892" y="1011561"/>
                  </a:lnTo>
                  <a:lnTo>
                    <a:pt x="1885891" y="1013792"/>
                  </a:lnTo>
                  <a:lnTo>
                    <a:pt x="1887668" y="1016028"/>
                  </a:lnTo>
                  <a:lnTo>
                    <a:pt x="1889223" y="1018261"/>
                  </a:lnTo>
                  <a:lnTo>
                    <a:pt x="1890778" y="1020713"/>
                  </a:lnTo>
                  <a:lnTo>
                    <a:pt x="1891667" y="1023172"/>
                  </a:lnTo>
                  <a:lnTo>
                    <a:pt x="1892555" y="1025851"/>
                  </a:lnTo>
                  <a:lnTo>
                    <a:pt x="1893221" y="1028307"/>
                  </a:lnTo>
                  <a:lnTo>
                    <a:pt x="1893888" y="1030985"/>
                  </a:lnTo>
                  <a:lnTo>
                    <a:pt x="1893888" y="1033217"/>
                  </a:lnTo>
                  <a:lnTo>
                    <a:pt x="1893888" y="1035449"/>
                  </a:lnTo>
                  <a:lnTo>
                    <a:pt x="1893888" y="1038127"/>
                  </a:lnTo>
                  <a:lnTo>
                    <a:pt x="1893888" y="1038128"/>
                  </a:lnTo>
                  <a:lnTo>
                    <a:pt x="1893221" y="1040136"/>
                  </a:lnTo>
                  <a:lnTo>
                    <a:pt x="1892777" y="1042592"/>
                  </a:lnTo>
                  <a:lnTo>
                    <a:pt x="1892333" y="1044601"/>
                  </a:lnTo>
                  <a:lnTo>
                    <a:pt x="1891444" y="1046386"/>
                  </a:lnTo>
                  <a:lnTo>
                    <a:pt x="1890556" y="1048172"/>
                  </a:lnTo>
                  <a:lnTo>
                    <a:pt x="1889445" y="1049945"/>
                  </a:lnTo>
                  <a:lnTo>
                    <a:pt x="1888113" y="1051729"/>
                  </a:lnTo>
                  <a:lnTo>
                    <a:pt x="1885669" y="1054629"/>
                  </a:lnTo>
                  <a:lnTo>
                    <a:pt x="1882560" y="1057082"/>
                  </a:lnTo>
                  <a:lnTo>
                    <a:pt x="1879228" y="1059090"/>
                  </a:lnTo>
                  <a:lnTo>
                    <a:pt x="1875674" y="1060650"/>
                  </a:lnTo>
                  <a:lnTo>
                    <a:pt x="1872120" y="1061765"/>
                  </a:lnTo>
                  <a:lnTo>
                    <a:pt x="1868122" y="1061989"/>
                  </a:lnTo>
                  <a:lnTo>
                    <a:pt x="1864346" y="1061989"/>
                  </a:lnTo>
                  <a:lnTo>
                    <a:pt x="1860570" y="1061319"/>
                  </a:lnTo>
                  <a:lnTo>
                    <a:pt x="1858571" y="1060650"/>
                  </a:lnTo>
                  <a:lnTo>
                    <a:pt x="1856794" y="1059981"/>
                  </a:lnTo>
                  <a:lnTo>
                    <a:pt x="1855017" y="1059090"/>
                  </a:lnTo>
                  <a:lnTo>
                    <a:pt x="1853018" y="1058197"/>
                  </a:lnTo>
                  <a:lnTo>
                    <a:pt x="1851241" y="1056859"/>
                  </a:lnTo>
                  <a:lnTo>
                    <a:pt x="1849464" y="1055521"/>
                  </a:lnTo>
                  <a:lnTo>
                    <a:pt x="1847909" y="1053960"/>
                  </a:lnTo>
                  <a:lnTo>
                    <a:pt x="1846576" y="1052176"/>
                  </a:lnTo>
                  <a:lnTo>
                    <a:pt x="1844133" y="1048830"/>
                  </a:lnTo>
                  <a:lnTo>
                    <a:pt x="1842356" y="1045493"/>
                  </a:lnTo>
                  <a:lnTo>
                    <a:pt x="1840801" y="1041922"/>
                  </a:lnTo>
                  <a:lnTo>
                    <a:pt x="1840135" y="1038128"/>
                  </a:lnTo>
                  <a:lnTo>
                    <a:pt x="1839913" y="1034333"/>
                  </a:lnTo>
                  <a:lnTo>
                    <a:pt x="1839913" y="1030762"/>
                  </a:lnTo>
                  <a:lnTo>
                    <a:pt x="1840579" y="1026744"/>
                  </a:lnTo>
                  <a:lnTo>
                    <a:pt x="1841690" y="1023172"/>
                  </a:lnTo>
                  <a:lnTo>
                    <a:pt x="1843245" y="1019823"/>
                  </a:lnTo>
                  <a:lnTo>
                    <a:pt x="1845021" y="1016475"/>
                  </a:lnTo>
                  <a:lnTo>
                    <a:pt x="1847465" y="1013346"/>
                  </a:lnTo>
                  <a:lnTo>
                    <a:pt x="1850352" y="1010894"/>
                  </a:lnTo>
                  <a:lnTo>
                    <a:pt x="1853684" y="1008883"/>
                  </a:lnTo>
                  <a:lnTo>
                    <a:pt x="1855239" y="1007767"/>
                  </a:lnTo>
                  <a:lnTo>
                    <a:pt x="1857238" y="1007096"/>
                  </a:lnTo>
                  <a:lnTo>
                    <a:pt x="1859237" y="1006203"/>
                  </a:lnTo>
                  <a:lnTo>
                    <a:pt x="1861236" y="1005757"/>
                  </a:lnTo>
                  <a:lnTo>
                    <a:pt x="1863457" y="1005311"/>
                  </a:lnTo>
                  <a:lnTo>
                    <a:pt x="1865679" y="1004865"/>
                  </a:lnTo>
                  <a:close/>
                  <a:moveTo>
                    <a:pt x="114288" y="1001780"/>
                  </a:moveTo>
                  <a:lnTo>
                    <a:pt x="98430" y="1047759"/>
                  </a:lnTo>
                  <a:lnTo>
                    <a:pt x="103055" y="1034061"/>
                  </a:lnTo>
                  <a:lnTo>
                    <a:pt x="109449" y="1015693"/>
                  </a:lnTo>
                  <a:lnTo>
                    <a:pt x="114288" y="1001780"/>
                  </a:lnTo>
                  <a:close/>
                  <a:moveTo>
                    <a:pt x="114297" y="1001754"/>
                  </a:moveTo>
                  <a:lnTo>
                    <a:pt x="114296" y="1001756"/>
                  </a:lnTo>
                  <a:lnTo>
                    <a:pt x="114296" y="1001755"/>
                  </a:lnTo>
                  <a:lnTo>
                    <a:pt x="114297" y="1001754"/>
                  </a:lnTo>
                  <a:close/>
                  <a:moveTo>
                    <a:pt x="114297" y="1001753"/>
                  </a:moveTo>
                  <a:lnTo>
                    <a:pt x="114297" y="1001754"/>
                  </a:lnTo>
                  <a:lnTo>
                    <a:pt x="114297" y="1001753"/>
                  </a:lnTo>
                  <a:close/>
                  <a:moveTo>
                    <a:pt x="114298" y="1001751"/>
                  </a:moveTo>
                  <a:lnTo>
                    <a:pt x="114297" y="1001753"/>
                  </a:lnTo>
                  <a:lnTo>
                    <a:pt x="114298" y="1001751"/>
                  </a:lnTo>
                  <a:close/>
                  <a:moveTo>
                    <a:pt x="114299" y="1001749"/>
                  </a:moveTo>
                  <a:lnTo>
                    <a:pt x="114298" y="1001751"/>
                  </a:lnTo>
                  <a:lnTo>
                    <a:pt x="114298" y="1001750"/>
                  </a:lnTo>
                  <a:lnTo>
                    <a:pt x="114299" y="1001749"/>
                  </a:lnTo>
                  <a:close/>
                  <a:moveTo>
                    <a:pt x="114299" y="1001747"/>
                  </a:moveTo>
                  <a:lnTo>
                    <a:pt x="114298" y="1001750"/>
                  </a:lnTo>
                  <a:lnTo>
                    <a:pt x="114298" y="1001751"/>
                  </a:lnTo>
                  <a:lnTo>
                    <a:pt x="114297" y="1001754"/>
                  </a:lnTo>
                  <a:lnTo>
                    <a:pt x="114296" y="1001755"/>
                  </a:lnTo>
                  <a:lnTo>
                    <a:pt x="114296" y="1001757"/>
                  </a:lnTo>
                  <a:lnTo>
                    <a:pt x="114299" y="1001747"/>
                  </a:lnTo>
                  <a:close/>
                  <a:moveTo>
                    <a:pt x="114300" y="1001746"/>
                  </a:moveTo>
                  <a:lnTo>
                    <a:pt x="114299" y="1001749"/>
                  </a:lnTo>
                  <a:lnTo>
                    <a:pt x="114299" y="1001747"/>
                  </a:lnTo>
                  <a:lnTo>
                    <a:pt x="114300" y="1001746"/>
                  </a:lnTo>
                  <a:close/>
                  <a:moveTo>
                    <a:pt x="114300" y="1001745"/>
                  </a:moveTo>
                  <a:lnTo>
                    <a:pt x="114299" y="1001747"/>
                  </a:lnTo>
                  <a:lnTo>
                    <a:pt x="114300" y="1001745"/>
                  </a:lnTo>
                  <a:close/>
                  <a:moveTo>
                    <a:pt x="1335238" y="1001694"/>
                  </a:moveTo>
                  <a:lnTo>
                    <a:pt x="1337554" y="1001694"/>
                  </a:lnTo>
                  <a:lnTo>
                    <a:pt x="1341029" y="1002142"/>
                  </a:lnTo>
                  <a:lnTo>
                    <a:pt x="1344504" y="1003038"/>
                  </a:lnTo>
                  <a:lnTo>
                    <a:pt x="1347515" y="1004158"/>
                  </a:lnTo>
                  <a:lnTo>
                    <a:pt x="1349832" y="1005726"/>
                  </a:lnTo>
                  <a:lnTo>
                    <a:pt x="1352380" y="1007294"/>
                  </a:lnTo>
                  <a:lnTo>
                    <a:pt x="1354233" y="1009310"/>
                  </a:lnTo>
                  <a:lnTo>
                    <a:pt x="1355855" y="1011553"/>
                  </a:lnTo>
                  <a:lnTo>
                    <a:pt x="1357476" y="1013792"/>
                  </a:lnTo>
                  <a:lnTo>
                    <a:pt x="1358403" y="1016261"/>
                  </a:lnTo>
                  <a:lnTo>
                    <a:pt x="1359329" y="1018726"/>
                  </a:lnTo>
                  <a:lnTo>
                    <a:pt x="1360024" y="1021190"/>
                  </a:lnTo>
                  <a:lnTo>
                    <a:pt x="1360256" y="1024106"/>
                  </a:lnTo>
                  <a:lnTo>
                    <a:pt x="1360488" y="1026571"/>
                  </a:lnTo>
                  <a:lnTo>
                    <a:pt x="1360488" y="1029260"/>
                  </a:lnTo>
                  <a:lnTo>
                    <a:pt x="1360256" y="1031501"/>
                  </a:lnTo>
                  <a:lnTo>
                    <a:pt x="1359793" y="1033966"/>
                  </a:lnTo>
                  <a:lnTo>
                    <a:pt x="1359329" y="1036206"/>
                  </a:lnTo>
                  <a:lnTo>
                    <a:pt x="1358403" y="1038447"/>
                  </a:lnTo>
                  <a:lnTo>
                    <a:pt x="1357476" y="1040688"/>
                  </a:lnTo>
                  <a:lnTo>
                    <a:pt x="1356318" y="1042705"/>
                  </a:lnTo>
                  <a:lnTo>
                    <a:pt x="1354001" y="1046290"/>
                  </a:lnTo>
                  <a:lnTo>
                    <a:pt x="1351222" y="1049639"/>
                  </a:lnTo>
                  <a:lnTo>
                    <a:pt x="1347979" y="1052549"/>
                  </a:lnTo>
                  <a:lnTo>
                    <a:pt x="1344504" y="1054788"/>
                  </a:lnTo>
                  <a:lnTo>
                    <a:pt x="1341029" y="1056579"/>
                  </a:lnTo>
                  <a:lnTo>
                    <a:pt x="1337091" y="1057922"/>
                  </a:lnTo>
                  <a:lnTo>
                    <a:pt x="1333384" y="1058594"/>
                  </a:lnTo>
                  <a:lnTo>
                    <a:pt x="1329678" y="1058818"/>
                  </a:lnTo>
                  <a:lnTo>
                    <a:pt x="1325740" y="1058370"/>
                  </a:lnTo>
                  <a:lnTo>
                    <a:pt x="1323887" y="1058146"/>
                  </a:lnTo>
                  <a:lnTo>
                    <a:pt x="1322265" y="1057698"/>
                  </a:lnTo>
                  <a:lnTo>
                    <a:pt x="1320412" y="1056803"/>
                  </a:lnTo>
                  <a:lnTo>
                    <a:pt x="1318790" y="1056131"/>
                  </a:lnTo>
                  <a:lnTo>
                    <a:pt x="1316937" y="1055012"/>
                  </a:lnTo>
                  <a:lnTo>
                    <a:pt x="1315547" y="1053669"/>
                  </a:lnTo>
                  <a:lnTo>
                    <a:pt x="1313926" y="1052549"/>
                  </a:lnTo>
                  <a:lnTo>
                    <a:pt x="1312536" y="1050982"/>
                  </a:lnTo>
                  <a:lnTo>
                    <a:pt x="1311146" y="1049415"/>
                  </a:lnTo>
                  <a:lnTo>
                    <a:pt x="1309988" y="1047634"/>
                  </a:lnTo>
                  <a:lnTo>
                    <a:pt x="1308366" y="1044273"/>
                  </a:lnTo>
                  <a:lnTo>
                    <a:pt x="1307208" y="1040688"/>
                  </a:lnTo>
                  <a:lnTo>
                    <a:pt x="1306513" y="1036654"/>
                  </a:lnTo>
                  <a:lnTo>
                    <a:pt x="1306513" y="1033069"/>
                  </a:lnTo>
                  <a:lnTo>
                    <a:pt x="1306744" y="1029260"/>
                  </a:lnTo>
                  <a:lnTo>
                    <a:pt x="1307439" y="1025451"/>
                  </a:lnTo>
                  <a:lnTo>
                    <a:pt x="1308829" y="1021865"/>
                  </a:lnTo>
                  <a:lnTo>
                    <a:pt x="1310682" y="1018055"/>
                  </a:lnTo>
                  <a:lnTo>
                    <a:pt x="1312536" y="1014689"/>
                  </a:lnTo>
                  <a:lnTo>
                    <a:pt x="1315316" y="1011776"/>
                  </a:lnTo>
                  <a:lnTo>
                    <a:pt x="1318095" y="1008864"/>
                  </a:lnTo>
                  <a:lnTo>
                    <a:pt x="1321339" y="1006622"/>
                  </a:lnTo>
                  <a:lnTo>
                    <a:pt x="1324813" y="1004382"/>
                  </a:lnTo>
                  <a:lnTo>
                    <a:pt x="1328751" y="1003038"/>
                  </a:lnTo>
                  <a:lnTo>
                    <a:pt x="1331068" y="1002366"/>
                  </a:lnTo>
                  <a:lnTo>
                    <a:pt x="1333153" y="1001918"/>
                  </a:lnTo>
                  <a:lnTo>
                    <a:pt x="1335238" y="1001694"/>
                  </a:lnTo>
                  <a:close/>
                  <a:moveTo>
                    <a:pt x="3395446" y="1001674"/>
                  </a:moveTo>
                  <a:lnTo>
                    <a:pt x="3396745" y="1001901"/>
                  </a:lnTo>
                  <a:lnTo>
                    <a:pt x="3398044" y="1002129"/>
                  </a:lnTo>
                  <a:lnTo>
                    <a:pt x="3399559" y="1003267"/>
                  </a:lnTo>
                  <a:lnTo>
                    <a:pt x="3401075" y="1004405"/>
                  </a:lnTo>
                  <a:lnTo>
                    <a:pt x="3402590" y="1005543"/>
                  </a:lnTo>
                  <a:lnTo>
                    <a:pt x="3404105" y="1007364"/>
                  </a:lnTo>
                  <a:lnTo>
                    <a:pt x="3405621" y="1009185"/>
                  </a:lnTo>
                  <a:lnTo>
                    <a:pt x="3408218" y="1013737"/>
                  </a:lnTo>
                  <a:lnTo>
                    <a:pt x="3411033" y="1018521"/>
                  </a:lnTo>
                  <a:lnTo>
                    <a:pt x="3413197" y="1023530"/>
                  </a:lnTo>
                  <a:lnTo>
                    <a:pt x="3415362" y="1028538"/>
                  </a:lnTo>
                  <a:lnTo>
                    <a:pt x="3416445" y="1032180"/>
                  </a:lnTo>
                  <a:lnTo>
                    <a:pt x="3417527" y="1035595"/>
                  </a:lnTo>
                  <a:lnTo>
                    <a:pt x="3418176" y="1039010"/>
                  </a:lnTo>
                  <a:lnTo>
                    <a:pt x="3418826" y="1041969"/>
                  </a:lnTo>
                  <a:lnTo>
                    <a:pt x="3419259" y="1045156"/>
                  </a:lnTo>
                  <a:lnTo>
                    <a:pt x="3419475" y="1048115"/>
                  </a:lnTo>
                  <a:lnTo>
                    <a:pt x="3419475" y="1050612"/>
                  </a:lnTo>
                  <a:lnTo>
                    <a:pt x="3419475" y="1053115"/>
                  </a:lnTo>
                  <a:lnTo>
                    <a:pt x="3419042" y="1055162"/>
                  </a:lnTo>
                  <a:lnTo>
                    <a:pt x="3418609" y="1056755"/>
                  </a:lnTo>
                  <a:lnTo>
                    <a:pt x="3417960" y="1058348"/>
                  </a:lnTo>
                  <a:lnTo>
                    <a:pt x="3417094" y="1059258"/>
                  </a:lnTo>
                  <a:lnTo>
                    <a:pt x="3416012" y="1060168"/>
                  </a:lnTo>
                  <a:lnTo>
                    <a:pt x="3414713" y="1060396"/>
                  </a:lnTo>
                  <a:lnTo>
                    <a:pt x="3413630" y="1060168"/>
                  </a:lnTo>
                  <a:lnTo>
                    <a:pt x="3412115" y="1059713"/>
                  </a:lnTo>
                  <a:lnTo>
                    <a:pt x="3410816" y="1059031"/>
                  </a:lnTo>
                  <a:lnTo>
                    <a:pt x="3409734" y="1058348"/>
                  </a:lnTo>
                  <a:lnTo>
                    <a:pt x="3407353" y="1055845"/>
                  </a:lnTo>
                  <a:lnTo>
                    <a:pt x="3404971" y="1052887"/>
                  </a:lnTo>
                  <a:lnTo>
                    <a:pt x="3402806" y="1049474"/>
                  </a:lnTo>
                  <a:lnTo>
                    <a:pt x="3400642" y="1045384"/>
                  </a:lnTo>
                  <a:lnTo>
                    <a:pt x="3398260" y="1041058"/>
                  </a:lnTo>
                  <a:lnTo>
                    <a:pt x="3396312" y="1036506"/>
                  </a:lnTo>
                  <a:lnTo>
                    <a:pt x="3394580" y="1031725"/>
                  </a:lnTo>
                  <a:lnTo>
                    <a:pt x="3393065" y="1027172"/>
                  </a:lnTo>
                  <a:lnTo>
                    <a:pt x="3392199" y="1022391"/>
                  </a:lnTo>
                  <a:lnTo>
                    <a:pt x="3391333" y="1017838"/>
                  </a:lnTo>
                  <a:lnTo>
                    <a:pt x="3390900" y="1013737"/>
                  </a:lnTo>
                  <a:lnTo>
                    <a:pt x="3390900" y="1010099"/>
                  </a:lnTo>
                  <a:lnTo>
                    <a:pt x="3391333" y="1006681"/>
                  </a:lnTo>
                  <a:lnTo>
                    <a:pt x="3391766" y="1005315"/>
                  </a:lnTo>
                  <a:lnTo>
                    <a:pt x="3392416" y="1003950"/>
                  </a:lnTo>
                  <a:lnTo>
                    <a:pt x="3393065" y="1003039"/>
                  </a:lnTo>
                  <a:lnTo>
                    <a:pt x="3393931" y="1002129"/>
                  </a:lnTo>
                  <a:lnTo>
                    <a:pt x="3395446" y="1001674"/>
                  </a:lnTo>
                  <a:close/>
                  <a:moveTo>
                    <a:pt x="2040289" y="998514"/>
                  </a:moveTo>
                  <a:lnTo>
                    <a:pt x="2043903" y="998739"/>
                  </a:lnTo>
                  <a:lnTo>
                    <a:pt x="2047290" y="999191"/>
                  </a:lnTo>
                  <a:lnTo>
                    <a:pt x="2050678" y="1000088"/>
                  </a:lnTo>
                  <a:lnTo>
                    <a:pt x="2053614" y="1001216"/>
                  </a:lnTo>
                  <a:lnTo>
                    <a:pt x="2056098" y="1002790"/>
                  </a:lnTo>
                  <a:lnTo>
                    <a:pt x="2058808" y="1004589"/>
                  </a:lnTo>
                  <a:lnTo>
                    <a:pt x="2060840" y="1006838"/>
                  </a:lnTo>
                  <a:lnTo>
                    <a:pt x="2062647" y="1008864"/>
                  </a:lnTo>
                  <a:lnTo>
                    <a:pt x="2064454" y="1011115"/>
                  </a:lnTo>
                  <a:lnTo>
                    <a:pt x="2066035" y="1013586"/>
                  </a:lnTo>
                  <a:lnTo>
                    <a:pt x="2067390" y="1016064"/>
                  </a:lnTo>
                  <a:lnTo>
                    <a:pt x="2068293" y="1018765"/>
                  </a:lnTo>
                  <a:lnTo>
                    <a:pt x="2069196" y="1021239"/>
                  </a:lnTo>
                  <a:lnTo>
                    <a:pt x="2069648" y="1023940"/>
                  </a:lnTo>
                  <a:lnTo>
                    <a:pt x="2069874" y="1026190"/>
                  </a:lnTo>
                  <a:lnTo>
                    <a:pt x="2070100" y="1028440"/>
                  </a:lnTo>
                  <a:lnTo>
                    <a:pt x="2070100" y="1030914"/>
                  </a:lnTo>
                  <a:lnTo>
                    <a:pt x="2070100" y="1030915"/>
                  </a:lnTo>
                  <a:lnTo>
                    <a:pt x="2069874" y="1032939"/>
                  </a:lnTo>
                  <a:lnTo>
                    <a:pt x="2069196" y="1036989"/>
                  </a:lnTo>
                  <a:lnTo>
                    <a:pt x="2067841" y="1040588"/>
                  </a:lnTo>
                  <a:lnTo>
                    <a:pt x="2065809" y="1043962"/>
                  </a:lnTo>
                  <a:lnTo>
                    <a:pt x="2063776" y="1047112"/>
                  </a:lnTo>
                  <a:lnTo>
                    <a:pt x="2061066" y="1049800"/>
                  </a:lnTo>
                  <a:lnTo>
                    <a:pt x="2057905" y="1051823"/>
                  </a:lnTo>
                  <a:lnTo>
                    <a:pt x="2054743" y="1053621"/>
                  </a:lnTo>
                  <a:lnTo>
                    <a:pt x="2051581" y="1054970"/>
                  </a:lnTo>
                  <a:lnTo>
                    <a:pt x="2047742" y="1055419"/>
                  </a:lnTo>
                  <a:lnTo>
                    <a:pt x="2044129" y="1055644"/>
                  </a:lnTo>
                  <a:lnTo>
                    <a:pt x="2040289" y="1055419"/>
                  </a:lnTo>
                  <a:lnTo>
                    <a:pt x="2036676" y="1054745"/>
                  </a:lnTo>
                  <a:lnTo>
                    <a:pt x="2033063" y="1053172"/>
                  </a:lnTo>
                  <a:lnTo>
                    <a:pt x="2029449" y="1051148"/>
                  </a:lnTo>
                  <a:lnTo>
                    <a:pt x="2027868" y="1049800"/>
                  </a:lnTo>
                  <a:lnTo>
                    <a:pt x="2026062" y="1048237"/>
                  </a:lnTo>
                  <a:lnTo>
                    <a:pt x="2023126" y="1045087"/>
                  </a:lnTo>
                  <a:lnTo>
                    <a:pt x="2020867" y="1041713"/>
                  </a:lnTo>
                  <a:lnTo>
                    <a:pt x="2018609" y="1038113"/>
                  </a:lnTo>
                  <a:lnTo>
                    <a:pt x="2017480" y="1034289"/>
                  </a:lnTo>
                  <a:lnTo>
                    <a:pt x="2016576" y="1030015"/>
                  </a:lnTo>
                  <a:lnTo>
                    <a:pt x="2016125" y="1026190"/>
                  </a:lnTo>
                  <a:lnTo>
                    <a:pt x="2016351" y="1022365"/>
                  </a:lnTo>
                  <a:lnTo>
                    <a:pt x="2017254" y="1018315"/>
                  </a:lnTo>
                  <a:lnTo>
                    <a:pt x="2018157" y="1014487"/>
                  </a:lnTo>
                  <a:lnTo>
                    <a:pt x="2019964" y="1011115"/>
                  </a:lnTo>
                  <a:lnTo>
                    <a:pt x="2021997" y="1007963"/>
                  </a:lnTo>
                  <a:lnTo>
                    <a:pt x="2023352" y="1006388"/>
                  </a:lnTo>
                  <a:lnTo>
                    <a:pt x="2024707" y="1005039"/>
                  </a:lnTo>
                  <a:lnTo>
                    <a:pt x="2026287" y="1003914"/>
                  </a:lnTo>
                  <a:lnTo>
                    <a:pt x="2027868" y="1002565"/>
                  </a:lnTo>
                  <a:lnTo>
                    <a:pt x="2029675" y="1001666"/>
                  </a:lnTo>
                  <a:lnTo>
                    <a:pt x="2031482" y="1000540"/>
                  </a:lnTo>
                  <a:lnTo>
                    <a:pt x="2033514" y="999865"/>
                  </a:lnTo>
                  <a:lnTo>
                    <a:pt x="2035547" y="999191"/>
                  </a:lnTo>
                  <a:lnTo>
                    <a:pt x="2038031" y="998739"/>
                  </a:lnTo>
                  <a:lnTo>
                    <a:pt x="2040289" y="998514"/>
                  </a:lnTo>
                  <a:close/>
                  <a:moveTo>
                    <a:pt x="1190949" y="993791"/>
                  </a:moveTo>
                  <a:lnTo>
                    <a:pt x="1192981" y="993791"/>
                  </a:lnTo>
                  <a:lnTo>
                    <a:pt x="1196368" y="994480"/>
                  </a:lnTo>
                  <a:lnTo>
                    <a:pt x="1199303" y="995402"/>
                  </a:lnTo>
                  <a:lnTo>
                    <a:pt x="1201787" y="996782"/>
                  </a:lnTo>
                  <a:lnTo>
                    <a:pt x="1204270" y="998392"/>
                  </a:lnTo>
                  <a:lnTo>
                    <a:pt x="1206302" y="1000236"/>
                  </a:lnTo>
                  <a:lnTo>
                    <a:pt x="1208108" y="1002079"/>
                  </a:lnTo>
                  <a:lnTo>
                    <a:pt x="1209463" y="1004611"/>
                  </a:lnTo>
                  <a:lnTo>
                    <a:pt x="1210818" y="1006912"/>
                  </a:lnTo>
                  <a:lnTo>
                    <a:pt x="1211495" y="1009216"/>
                  </a:lnTo>
                  <a:lnTo>
                    <a:pt x="1212172" y="1011978"/>
                  </a:lnTo>
                  <a:lnTo>
                    <a:pt x="1212624" y="1014512"/>
                  </a:lnTo>
                  <a:lnTo>
                    <a:pt x="1212850" y="1017283"/>
                  </a:lnTo>
                  <a:lnTo>
                    <a:pt x="1212850" y="1019813"/>
                  </a:lnTo>
                  <a:lnTo>
                    <a:pt x="1212850" y="1022578"/>
                  </a:lnTo>
                  <a:lnTo>
                    <a:pt x="1212172" y="1025114"/>
                  </a:lnTo>
                  <a:lnTo>
                    <a:pt x="1211721" y="1027647"/>
                  </a:lnTo>
                  <a:lnTo>
                    <a:pt x="1210140" y="1032023"/>
                  </a:lnTo>
                  <a:lnTo>
                    <a:pt x="1208334" y="1036167"/>
                  </a:lnTo>
                  <a:lnTo>
                    <a:pt x="1206076" y="1039852"/>
                  </a:lnTo>
                  <a:lnTo>
                    <a:pt x="1203367" y="1043076"/>
                  </a:lnTo>
                  <a:lnTo>
                    <a:pt x="1200658" y="1045609"/>
                  </a:lnTo>
                  <a:lnTo>
                    <a:pt x="1197497" y="1047912"/>
                  </a:lnTo>
                  <a:lnTo>
                    <a:pt x="1194110" y="1049962"/>
                  </a:lnTo>
                  <a:lnTo>
                    <a:pt x="1190724" y="1051112"/>
                  </a:lnTo>
                  <a:lnTo>
                    <a:pt x="1187337" y="1052263"/>
                  </a:lnTo>
                  <a:lnTo>
                    <a:pt x="1183724" y="1052492"/>
                  </a:lnTo>
                  <a:lnTo>
                    <a:pt x="1180338" y="1052492"/>
                  </a:lnTo>
                  <a:lnTo>
                    <a:pt x="1176951" y="1051802"/>
                  </a:lnTo>
                  <a:lnTo>
                    <a:pt x="1173790" y="1050423"/>
                  </a:lnTo>
                  <a:lnTo>
                    <a:pt x="1172436" y="1049503"/>
                  </a:lnTo>
                  <a:lnTo>
                    <a:pt x="1170855" y="1048582"/>
                  </a:lnTo>
                  <a:lnTo>
                    <a:pt x="1169726" y="1047221"/>
                  </a:lnTo>
                  <a:lnTo>
                    <a:pt x="1168372" y="1045839"/>
                  </a:lnTo>
                  <a:lnTo>
                    <a:pt x="1167017" y="1044457"/>
                  </a:lnTo>
                  <a:lnTo>
                    <a:pt x="1166114" y="1042615"/>
                  </a:lnTo>
                  <a:lnTo>
                    <a:pt x="1164985" y="1041003"/>
                  </a:lnTo>
                  <a:lnTo>
                    <a:pt x="1164082" y="1039161"/>
                  </a:lnTo>
                  <a:lnTo>
                    <a:pt x="1162953" y="1035476"/>
                  </a:lnTo>
                  <a:lnTo>
                    <a:pt x="1162276" y="1031792"/>
                  </a:lnTo>
                  <a:lnTo>
                    <a:pt x="1162050" y="1027647"/>
                  </a:lnTo>
                  <a:lnTo>
                    <a:pt x="1162727" y="1023501"/>
                  </a:lnTo>
                  <a:lnTo>
                    <a:pt x="1163404" y="1019582"/>
                  </a:lnTo>
                  <a:lnTo>
                    <a:pt x="1164759" y="1015436"/>
                  </a:lnTo>
                  <a:lnTo>
                    <a:pt x="1166340" y="1011749"/>
                  </a:lnTo>
                  <a:lnTo>
                    <a:pt x="1168372" y="1008064"/>
                  </a:lnTo>
                  <a:lnTo>
                    <a:pt x="1170855" y="1004841"/>
                  </a:lnTo>
                  <a:lnTo>
                    <a:pt x="1173790" y="1001619"/>
                  </a:lnTo>
                  <a:lnTo>
                    <a:pt x="1177177" y="998852"/>
                  </a:lnTo>
                  <a:lnTo>
                    <a:pt x="1180564" y="996782"/>
                  </a:lnTo>
                  <a:lnTo>
                    <a:pt x="1182596" y="996092"/>
                  </a:lnTo>
                  <a:lnTo>
                    <a:pt x="1184402" y="995171"/>
                  </a:lnTo>
                  <a:lnTo>
                    <a:pt x="1186434" y="994710"/>
                  </a:lnTo>
                  <a:lnTo>
                    <a:pt x="1188692" y="994251"/>
                  </a:lnTo>
                  <a:lnTo>
                    <a:pt x="1190949" y="993791"/>
                  </a:lnTo>
                  <a:close/>
                  <a:moveTo>
                    <a:pt x="3263699" y="993740"/>
                  </a:moveTo>
                  <a:lnTo>
                    <a:pt x="3265688" y="993740"/>
                  </a:lnTo>
                  <a:lnTo>
                    <a:pt x="3267678" y="994186"/>
                  </a:lnTo>
                  <a:lnTo>
                    <a:pt x="3269667" y="995078"/>
                  </a:lnTo>
                  <a:lnTo>
                    <a:pt x="3271435" y="996418"/>
                  </a:lnTo>
                  <a:lnTo>
                    <a:pt x="3273204" y="997756"/>
                  </a:lnTo>
                  <a:lnTo>
                    <a:pt x="3274972" y="999319"/>
                  </a:lnTo>
                  <a:lnTo>
                    <a:pt x="3276740" y="1001105"/>
                  </a:lnTo>
                  <a:lnTo>
                    <a:pt x="3280056" y="1005569"/>
                  </a:lnTo>
                  <a:lnTo>
                    <a:pt x="3283151" y="1010259"/>
                  </a:lnTo>
                  <a:lnTo>
                    <a:pt x="3285361" y="1015168"/>
                  </a:lnTo>
                  <a:lnTo>
                    <a:pt x="3287572" y="1020080"/>
                  </a:lnTo>
                  <a:lnTo>
                    <a:pt x="3288677" y="1023876"/>
                  </a:lnTo>
                  <a:lnTo>
                    <a:pt x="3289782" y="1027448"/>
                  </a:lnTo>
                  <a:lnTo>
                    <a:pt x="3290224" y="1031019"/>
                  </a:lnTo>
                  <a:lnTo>
                    <a:pt x="3290887" y="1034144"/>
                  </a:lnTo>
                  <a:lnTo>
                    <a:pt x="3290887" y="1037269"/>
                  </a:lnTo>
                  <a:lnTo>
                    <a:pt x="3290887" y="1039948"/>
                  </a:lnTo>
                  <a:lnTo>
                    <a:pt x="3290224" y="1042627"/>
                  </a:lnTo>
                  <a:lnTo>
                    <a:pt x="3289782" y="1044859"/>
                  </a:lnTo>
                  <a:lnTo>
                    <a:pt x="3288898" y="1046645"/>
                  </a:lnTo>
                  <a:lnTo>
                    <a:pt x="3287793" y="1048207"/>
                  </a:lnTo>
                  <a:lnTo>
                    <a:pt x="3286466" y="1049539"/>
                  </a:lnTo>
                  <a:lnTo>
                    <a:pt x="3284919" y="1050208"/>
                  </a:lnTo>
                  <a:lnTo>
                    <a:pt x="3283372" y="1050877"/>
                  </a:lnTo>
                  <a:lnTo>
                    <a:pt x="3281603" y="1050877"/>
                  </a:lnTo>
                  <a:lnTo>
                    <a:pt x="3279614" y="1050208"/>
                  </a:lnTo>
                  <a:lnTo>
                    <a:pt x="3277183" y="1049316"/>
                  </a:lnTo>
                  <a:lnTo>
                    <a:pt x="3274309" y="1047314"/>
                  </a:lnTo>
                  <a:lnTo>
                    <a:pt x="3271435" y="1044636"/>
                  </a:lnTo>
                  <a:lnTo>
                    <a:pt x="3268562" y="1041511"/>
                  </a:lnTo>
                  <a:lnTo>
                    <a:pt x="3266130" y="1037939"/>
                  </a:lnTo>
                  <a:lnTo>
                    <a:pt x="3263699" y="1034144"/>
                  </a:lnTo>
                  <a:lnTo>
                    <a:pt x="3261709" y="1029680"/>
                  </a:lnTo>
                  <a:lnTo>
                    <a:pt x="3259720" y="1025439"/>
                  </a:lnTo>
                  <a:lnTo>
                    <a:pt x="3258173" y="1020974"/>
                  </a:lnTo>
                  <a:lnTo>
                    <a:pt x="3257289" y="1016732"/>
                  </a:lnTo>
                  <a:lnTo>
                    <a:pt x="3256404" y="1012264"/>
                  </a:lnTo>
                  <a:lnTo>
                    <a:pt x="3255962" y="1008248"/>
                  </a:lnTo>
                  <a:lnTo>
                    <a:pt x="3256183" y="1004230"/>
                  </a:lnTo>
                  <a:lnTo>
                    <a:pt x="3256625" y="1000881"/>
                  </a:lnTo>
                  <a:lnTo>
                    <a:pt x="3257289" y="999319"/>
                  </a:lnTo>
                  <a:lnTo>
                    <a:pt x="3257731" y="998203"/>
                  </a:lnTo>
                  <a:lnTo>
                    <a:pt x="3258394" y="996864"/>
                  </a:lnTo>
                  <a:lnTo>
                    <a:pt x="3259499" y="995526"/>
                  </a:lnTo>
                  <a:lnTo>
                    <a:pt x="3260383" y="994855"/>
                  </a:lnTo>
                  <a:lnTo>
                    <a:pt x="3261709" y="993963"/>
                  </a:lnTo>
                  <a:lnTo>
                    <a:pt x="3263699" y="993740"/>
                  </a:lnTo>
                  <a:close/>
                  <a:moveTo>
                    <a:pt x="2208322" y="988986"/>
                  </a:moveTo>
                  <a:lnTo>
                    <a:pt x="2212045" y="988986"/>
                  </a:lnTo>
                  <a:lnTo>
                    <a:pt x="2215534" y="989436"/>
                  </a:lnTo>
                  <a:lnTo>
                    <a:pt x="2218792" y="990559"/>
                  </a:lnTo>
                  <a:lnTo>
                    <a:pt x="2221583" y="991683"/>
                  </a:lnTo>
                  <a:lnTo>
                    <a:pt x="2224375" y="993027"/>
                  </a:lnTo>
                  <a:lnTo>
                    <a:pt x="2227167" y="994817"/>
                  </a:lnTo>
                  <a:lnTo>
                    <a:pt x="2229493" y="996834"/>
                  </a:lnTo>
                  <a:lnTo>
                    <a:pt x="2231355" y="998849"/>
                  </a:lnTo>
                  <a:lnTo>
                    <a:pt x="2233216" y="1001092"/>
                  </a:lnTo>
                  <a:lnTo>
                    <a:pt x="2234844" y="1003556"/>
                  </a:lnTo>
                  <a:lnTo>
                    <a:pt x="2236473" y="1006020"/>
                  </a:lnTo>
                  <a:lnTo>
                    <a:pt x="2237404" y="1008709"/>
                  </a:lnTo>
                  <a:lnTo>
                    <a:pt x="2238567" y="1011176"/>
                  </a:lnTo>
                  <a:lnTo>
                    <a:pt x="2239032" y="1013413"/>
                  </a:lnTo>
                  <a:lnTo>
                    <a:pt x="2239730" y="1016107"/>
                  </a:lnTo>
                  <a:lnTo>
                    <a:pt x="2239963" y="1018349"/>
                  </a:lnTo>
                  <a:lnTo>
                    <a:pt x="2239963" y="1022831"/>
                  </a:lnTo>
                  <a:lnTo>
                    <a:pt x="2239497" y="1026865"/>
                  </a:lnTo>
                  <a:lnTo>
                    <a:pt x="2238334" y="1030450"/>
                  </a:lnTo>
                  <a:lnTo>
                    <a:pt x="2236706" y="1033811"/>
                  </a:lnTo>
                  <a:lnTo>
                    <a:pt x="2234612" y="1036949"/>
                  </a:lnTo>
                  <a:lnTo>
                    <a:pt x="2232053" y="1039638"/>
                  </a:lnTo>
                  <a:lnTo>
                    <a:pt x="2229493" y="1041878"/>
                  </a:lnTo>
                  <a:lnTo>
                    <a:pt x="2226236" y="1043447"/>
                  </a:lnTo>
                  <a:lnTo>
                    <a:pt x="2222979" y="1045016"/>
                  </a:lnTo>
                  <a:lnTo>
                    <a:pt x="2219489" y="1045688"/>
                  </a:lnTo>
                  <a:lnTo>
                    <a:pt x="2215767" y="1046136"/>
                  </a:lnTo>
                  <a:lnTo>
                    <a:pt x="2212045" y="1045688"/>
                  </a:lnTo>
                  <a:lnTo>
                    <a:pt x="2208322" y="1045016"/>
                  </a:lnTo>
                  <a:lnTo>
                    <a:pt x="2204600" y="1043447"/>
                  </a:lnTo>
                  <a:lnTo>
                    <a:pt x="2200877" y="1041430"/>
                  </a:lnTo>
                  <a:lnTo>
                    <a:pt x="2197388" y="1038741"/>
                  </a:lnTo>
                  <a:lnTo>
                    <a:pt x="2194131" y="1035604"/>
                  </a:lnTo>
                  <a:lnTo>
                    <a:pt x="2191339" y="1032243"/>
                  </a:lnTo>
                  <a:lnTo>
                    <a:pt x="2189478" y="1028658"/>
                  </a:lnTo>
                  <a:lnTo>
                    <a:pt x="2187849" y="1024848"/>
                  </a:lnTo>
                  <a:lnTo>
                    <a:pt x="2186686" y="1021037"/>
                  </a:lnTo>
                  <a:lnTo>
                    <a:pt x="2185988" y="1017229"/>
                  </a:lnTo>
                  <a:lnTo>
                    <a:pt x="2185988" y="1012968"/>
                  </a:lnTo>
                  <a:lnTo>
                    <a:pt x="2186686" y="1009158"/>
                  </a:lnTo>
                  <a:lnTo>
                    <a:pt x="2187384" y="1005572"/>
                  </a:lnTo>
                  <a:lnTo>
                    <a:pt x="2188780" y="1001988"/>
                  </a:lnTo>
                  <a:lnTo>
                    <a:pt x="2190873" y="998849"/>
                  </a:lnTo>
                  <a:lnTo>
                    <a:pt x="2192037" y="997282"/>
                  </a:lnTo>
                  <a:lnTo>
                    <a:pt x="2193200" y="995938"/>
                  </a:lnTo>
                  <a:lnTo>
                    <a:pt x="2194596" y="994594"/>
                  </a:lnTo>
                  <a:lnTo>
                    <a:pt x="2196224" y="993475"/>
                  </a:lnTo>
                  <a:lnTo>
                    <a:pt x="2197853" y="992357"/>
                  </a:lnTo>
                  <a:lnTo>
                    <a:pt x="2199714" y="991234"/>
                  </a:lnTo>
                  <a:lnTo>
                    <a:pt x="2201575" y="990559"/>
                  </a:lnTo>
                  <a:lnTo>
                    <a:pt x="2203669" y="989661"/>
                  </a:lnTo>
                  <a:lnTo>
                    <a:pt x="2205996" y="989211"/>
                  </a:lnTo>
                  <a:lnTo>
                    <a:pt x="2208322" y="988986"/>
                  </a:lnTo>
                  <a:close/>
                  <a:moveTo>
                    <a:pt x="2763339" y="985789"/>
                  </a:moveTo>
                  <a:lnTo>
                    <a:pt x="2766231" y="985789"/>
                  </a:lnTo>
                  <a:lnTo>
                    <a:pt x="2769344" y="986239"/>
                  </a:lnTo>
                  <a:lnTo>
                    <a:pt x="2771791" y="986912"/>
                  </a:lnTo>
                  <a:lnTo>
                    <a:pt x="2774682" y="988034"/>
                  </a:lnTo>
                  <a:lnTo>
                    <a:pt x="2776906" y="989156"/>
                  </a:lnTo>
                  <a:lnTo>
                    <a:pt x="2779575" y="990728"/>
                  </a:lnTo>
                  <a:lnTo>
                    <a:pt x="2781577" y="992522"/>
                  </a:lnTo>
                  <a:lnTo>
                    <a:pt x="2783801" y="994761"/>
                  </a:lnTo>
                  <a:lnTo>
                    <a:pt x="2785580" y="996778"/>
                  </a:lnTo>
                  <a:lnTo>
                    <a:pt x="2787359" y="999019"/>
                  </a:lnTo>
                  <a:lnTo>
                    <a:pt x="2788916" y="1001484"/>
                  </a:lnTo>
                  <a:lnTo>
                    <a:pt x="2790473" y="1003949"/>
                  </a:lnTo>
                  <a:lnTo>
                    <a:pt x="2791807" y="1006189"/>
                  </a:lnTo>
                  <a:lnTo>
                    <a:pt x="2792697" y="1008879"/>
                  </a:lnTo>
                  <a:lnTo>
                    <a:pt x="2793587" y="1011568"/>
                  </a:lnTo>
                  <a:lnTo>
                    <a:pt x="2794254" y="1013808"/>
                  </a:lnTo>
                  <a:lnTo>
                    <a:pt x="2795143" y="1017621"/>
                  </a:lnTo>
                  <a:lnTo>
                    <a:pt x="2795588" y="1021430"/>
                  </a:lnTo>
                  <a:lnTo>
                    <a:pt x="2795366" y="1025241"/>
                  </a:lnTo>
                  <a:lnTo>
                    <a:pt x="2795143" y="1028154"/>
                  </a:lnTo>
                  <a:lnTo>
                    <a:pt x="2794031" y="1031291"/>
                  </a:lnTo>
                  <a:lnTo>
                    <a:pt x="2793142" y="1034205"/>
                  </a:lnTo>
                  <a:lnTo>
                    <a:pt x="2791585" y="1036445"/>
                  </a:lnTo>
                  <a:lnTo>
                    <a:pt x="2789806" y="1038462"/>
                  </a:lnTo>
                  <a:lnTo>
                    <a:pt x="2787582" y="1040255"/>
                  </a:lnTo>
                  <a:lnTo>
                    <a:pt x="2785358" y="1041600"/>
                  </a:lnTo>
                  <a:lnTo>
                    <a:pt x="2783134" y="1042496"/>
                  </a:lnTo>
                  <a:lnTo>
                    <a:pt x="2780242" y="1042944"/>
                  </a:lnTo>
                  <a:lnTo>
                    <a:pt x="2777351" y="1042944"/>
                  </a:lnTo>
                  <a:lnTo>
                    <a:pt x="2774460" y="1042496"/>
                  </a:lnTo>
                  <a:lnTo>
                    <a:pt x="2771346" y="1041376"/>
                  </a:lnTo>
                  <a:lnTo>
                    <a:pt x="2768232" y="1039807"/>
                  </a:lnTo>
                  <a:lnTo>
                    <a:pt x="2766231" y="1038462"/>
                  </a:lnTo>
                  <a:lnTo>
                    <a:pt x="2764451" y="1037342"/>
                  </a:lnTo>
                  <a:lnTo>
                    <a:pt x="2761115" y="1034205"/>
                  </a:lnTo>
                  <a:lnTo>
                    <a:pt x="2758224" y="1030843"/>
                  </a:lnTo>
                  <a:lnTo>
                    <a:pt x="2755555" y="1027258"/>
                  </a:lnTo>
                  <a:lnTo>
                    <a:pt x="2753554" y="1023224"/>
                  </a:lnTo>
                  <a:lnTo>
                    <a:pt x="2751774" y="1019188"/>
                  </a:lnTo>
                  <a:lnTo>
                    <a:pt x="2750440" y="1014705"/>
                  </a:lnTo>
                  <a:lnTo>
                    <a:pt x="2749773" y="1010673"/>
                  </a:lnTo>
                  <a:lnTo>
                    <a:pt x="2749550" y="1006637"/>
                  </a:lnTo>
                  <a:lnTo>
                    <a:pt x="2749773" y="1002604"/>
                  </a:lnTo>
                  <a:lnTo>
                    <a:pt x="2750217" y="998794"/>
                  </a:lnTo>
                  <a:lnTo>
                    <a:pt x="2751552" y="995433"/>
                  </a:lnTo>
                  <a:lnTo>
                    <a:pt x="2752442" y="993866"/>
                  </a:lnTo>
                  <a:lnTo>
                    <a:pt x="2753109" y="992298"/>
                  </a:lnTo>
                  <a:lnTo>
                    <a:pt x="2754221" y="991176"/>
                  </a:lnTo>
                  <a:lnTo>
                    <a:pt x="2755110" y="989830"/>
                  </a:lnTo>
                  <a:lnTo>
                    <a:pt x="2756445" y="988708"/>
                  </a:lnTo>
                  <a:lnTo>
                    <a:pt x="2758002" y="987810"/>
                  </a:lnTo>
                  <a:lnTo>
                    <a:pt x="2759559" y="986912"/>
                  </a:lnTo>
                  <a:lnTo>
                    <a:pt x="2761115" y="986463"/>
                  </a:lnTo>
                  <a:lnTo>
                    <a:pt x="2763339" y="985789"/>
                  </a:lnTo>
                  <a:close/>
                  <a:moveTo>
                    <a:pt x="3091380" y="982622"/>
                  </a:moveTo>
                  <a:lnTo>
                    <a:pt x="3093661" y="983069"/>
                  </a:lnTo>
                  <a:lnTo>
                    <a:pt x="3095941" y="983515"/>
                  </a:lnTo>
                  <a:lnTo>
                    <a:pt x="3098449" y="984407"/>
                  </a:lnTo>
                  <a:lnTo>
                    <a:pt x="3100730" y="985521"/>
                  </a:lnTo>
                  <a:lnTo>
                    <a:pt x="3102782" y="987087"/>
                  </a:lnTo>
                  <a:lnTo>
                    <a:pt x="3104835" y="988875"/>
                  </a:lnTo>
                  <a:lnTo>
                    <a:pt x="3106659" y="990665"/>
                  </a:lnTo>
                  <a:lnTo>
                    <a:pt x="3108939" y="992676"/>
                  </a:lnTo>
                  <a:lnTo>
                    <a:pt x="3110535" y="995130"/>
                  </a:lnTo>
                  <a:lnTo>
                    <a:pt x="3113500" y="1000038"/>
                  </a:lnTo>
                  <a:lnTo>
                    <a:pt x="3116236" y="1004727"/>
                  </a:lnTo>
                  <a:lnTo>
                    <a:pt x="3118289" y="1009414"/>
                  </a:lnTo>
                  <a:lnTo>
                    <a:pt x="3119429" y="1013209"/>
                  </a:lnTo>
                  <a:lnTo>
                    <a:pt x="3120113" y="1017007"/>
                  </a:lnTo>
                  <a:lnTo>
                    <a:pt x="3120797" y="1020354"/>
                  </a:lnTo>
                  <a:lnTo>
                    <a:pt x="3121025" y="1023480"/>
                  </a:lnTo>
                  <a:lnTo>
                    <a:pt x="3120797" y="1026606"/>
                  </a:lnTo>
                  <a:lnTo>
                    <a:pt x="3120113" y="1029508"/>
                  </a:lnTo>
                  <a:lnTo>
                    <a:pt x="3119429" y="1031740"/>
                  </a:lnTo>
                  <a:lnTo>
                    <a:pt x="3118289" y="1034195"/>
                  </a:lnTo>
                  <a:lnTo>
                    <a:pt x="3117377" y="1035981"/>
                  </a:lnTo>
                  <a:lnTo>
                    <a:pt x="3115780" y="1037543"/>
                  </a:lnTo>
                  <a:lnTo>
                    <a:pt x="3113956" y="1038436"/>
                  </a:lnTo>
                  <a:lnTo>
                    <a:pt x="3112132" y="1039329"/>
                  </a:lnTo>
                  <a:lnTo>
                    <a:pt x="3109623" y="1039776"/>
                  </a:lnTo>
                  <a:lnTo>
                    <a:pt x="3107343" y="1039552"/>
                  </a:lnTo>
                  <a:lnTo>
                    <a:pt x="3104835" y="1039106"/>
                  </a:lnTo>
                  <a:lnTo>
                    <a:pt x="3102326" y="1037990"/>
                  </a:lnTo>
                  <a:lnTo>
                    <a:pt x="3100502" y="1036874"/>
                  </a:lnTo>
                  <a:lnTo>
                    <a:pt x="3098677" y="1035981"/>
                  </a:lnTo>
                  <a:lnTo>
                    <a:pt x="3095485" y="1033303"/>
                  </a:lnTo>
                  <a:lnTo>
                    <a:pt x="3092292" y="1029954"/>
                  </a:lnTo>
                  <a:lnTo>
                    <a:pt x="3089328" y="1026383"/>
                  </a:lnTo>
                  <a:lnTo>
                    <a:pt x="3086819" y="1022587"/>
                  </a:lnTo>
                  <a:lnTo>
                    <a:pt x="3084767" y="1018346"/>
                  </a:lnTo>
                  <a:lnTo>
                    <a:pt x="3082943" y="1014102"/>
                  </a:lnTo>
                  <a:lnTo>
                    <a:pt x="3081347" y="1009414"/>
                  </a:lnTo>
                  <a:lnTo>
                    <a:pt x="3080206" y="1005174"/>
                  </a:lnTo>
                  <a:lnTo>
                    <a:pt x="3079750" y="1000933"/>
                  </a:lnTo>
                  <a:lnTo>
                    <a:pt x="3079750" y="996915"/>
                  </a:lnTo>
                  <a:lnTo>
                    <a:pt x="3080206" y="992899"/>
                  </a:lnTo>
                  <a:lnTo>
                    <a:pt x="3080662" y="991113"/>
                  </a:lnTo>
                  <a:lnTo>
                    <a:pt x="3081575" y="989547"/>
                  </a:lnTo>
                  <a:lnTo>
                    <a:pt x="3082259" y="988205"/>
                  </a:lnTo>
                  <a:lnTo>
                    <a:pt x="3083171" y="986863"/>
                  </a:lnTo>
                  <a:lnTo>
                    <a:pt x="3084539" y="985521"/>
                  </a:lnTo>
                  <a:lnTo>
                    <a:pt x="3085679" y="984407"/>
                  </a:lnTo>
                  <a:lnTo>
                    <a:pt x="3087047" y="983738"/>
                  </a:lnTo>
                  <a:lnTo>
                    <a:pt x="3088644" y="983069"/>
                  </a:lnTo>
                  <a:lnTo>
                    <a:pt x="3091380" y="982622"/>
                  </a:lnTo>
                  <a:close/>
                  <a:moveTo>
                    <a:pt x="2370644" y="974697"/>
                  </a:moveTo>
                  <a:lnTo>
                    <a:pt x="2374015" y="974921"/>
                  </a:lnTo>
                  <a:lnTo>
                    <a:pt x="2377162" y="975372"/>
                  </a:lnTo>
                  <a:lnTo>
                    <a:pt x="2380309" y="976272"/>
                  </a:lnTo>
                  <a:lnTo>
                    <a:pt x="2383006" y="977396"/>
                  </a:lnTo>
                  <a:lnTo>
                    <a:pt x="2385704" y="978971"/>
                  </a:lnTo>
                  <a:lnTo>
                    <a:pt x="2388176" y="980546"/>
                  </a:lnTo>
                  <a:lnTo>
                    <a:pt x="2390649" y="982345"/>
                  </a:lnTo>
                  <a:lnTo>
                    <a:pt x="2392672" y="984367"/>
                  </a:lnTo>
                  <a:lnTo>
                    <a:pt x="2394470" y="986618"/>
                  </a:lnTo>
                  <a:lnTo>
                    <a:pt x="2396044" y="989099"/>
                  </a:lnTo>
                  <a:lnTo>
                    <a:pt x="2397617" y="991580"/>
                  </a:lnTo>
                  <a:lnTo>
                    <a:pt x="2398966" y="993829"/>
                  </a:lnTo>
                  <a:lnTo>
                    <a:pt x="2399865" y="996527"/>
                  </a:lnTo>
                  <a:lnTo>
                    <a:pt x="2400764" y="999227"/>
                  </a:lnTo>
                  <a:lnTo>
                    <a:pt x="2401438" y="1001476"/>
                  </a:lnTo>
                  <a:lnTo>
                    <a:pt x="2401663" y="1003725"/>
                  </a:lnTo>
                  <a:lnTo>
                    <a:pt x="2401888" y="1008000"/>
                  </a:lnTo>
                  <a:lnTo>
                    <a:pt x="2401663" y="1011823"/>
                  </a:lnTo>
                  <a:lnTo>
                    <a:pt x="2401213" y="1015424"/>
                  </a:lnTo>
                  <a:lnTo>
                    <a:pt x="2399865" y="1018800"/>
                  </a:lnTo>
                  <a:lnTo>
                    <a:pt x="2398291" y="1021951"/>
                  </a:lnTo>
                  <a:lnTo>
                    <a:pt x="2396493" y="1024425"/>
                  </a:lnTo>
                  <a:lnTo>
                    <a:pt x="2394245" y="1026901"/>
                  </a:lnTo>
                  <a:lnTo>
                    <a:pt x="2391548" y="1028701"/>
                  </a:lnTo>
                  <a:lnTo>
                    <a:pt x="2388851" y="1030275"/>
                  </a:lnTo>
                  <a:lnTo>
                    <a:pt x="2385928" y="1031175"/>
                  </a:lnTo>
                  <a:lnTo>
                    <a:pt x="2382557" y="1031850"/>
                  </a:lnTo>
                  <a:lnTo>
                    <a:pt x="2379410" y="1031850"/>
                  </a:lnTo>
                  <a:lnTo>
                    <a:pt x="2375813" y="1031400"/>
                  </a:lnTo>
                  <a:lnTo>
                    <a:pt x="2372442" y="1030500"/>
                  </a:lnTo>
                  <a:lnTo>
                    <a:pt x="2369070" y="1028926"/>
                  </a:lnTo>
                  <a:lnTo>
                    <a:pt x="2365474" y="1026901"/>
                  </a:lnTo>
                  <a:lnTo>
                    <a:pt x="2363675" y="1025326"/>
                  </a:lnTo>
                  <a:lnTo>
                    <a:pt x="2361877" y="1023751"/>
                  </a:lnTo>
                  <a:lnTo>
                    <a:pt x="2358955" y="1020601"/>
                  </a:lnTo>
                  <a:lnTo>
                    <a:pt x="2356482" y="1017002"/>
                  </a:lnTo>
                  <a:lnTo>
                    <a:pt x="2354235" y="1013174"/>
                  </a:lnTo>
                  <a:lnTo>
                    <a:pt x="2352886" y="1009124"/>
                  </a:lnTo>
                  <a:lnTo>
                    <a:pt x="2351762" y="1005299"/>
                  </a:lnTo>
                  <a:lnTo>
                    <a:pt x="2351313" y="1001251"/>
                  </a:lnTo>
                  <a:lnTo>
                    <a:pt x="2351088" y="997201"/>
                  </a:lnTo>
                  <a:lnTo>
                    <a:pt x="2351537" y="993379"/>
                  </a:lnTo>
                  <a:lnTo>
                    <a:pt x="2352436" y="989775"/>
                  </a:lnTo>
                  <a:lnTo>
                    <a:pt x="2353785" y="986166"/>
                  </a:lnTo>
                  <a:lnTo>
                    <a:pt x="2355583" y="983020"/>
                  </a:lnTo>
                  <a:lnTo>
                    <a:pt x="2356932" y="981670"/>
                  </a:lnTo>
                  <a:lnTo>
                    <a:pt x="2358281" y="980546"/>
                  </a:lnTo>
                  <a:lnTo>
                    <a:pt x="2359629" y="979195"/>
                  </a:lnTo>
                  <a:lnTo>
                    <a:pt x="2360978" y="978071"/>
                  </a:lnTo>
                  <a:lnTo>
                    <a:pt x="2362551" y="977396"/>
                  </a:lnTo>
                  <a:lnTo>
                    <a:pt x="2364125" y="976272"/>
                  </a:lnTo>
                  <a:lnTo>
                    <a:pt x="2365923" y="975822"/>
                  </a:lnTo>
                  <a:lnTo>
                    <a:pt x="2368171" y="975372"/>
                  </a:lnTo>
                  <a:lnTo>
                    <a:pt x="2370644" y="974697"/>
                  </a:lnTo>
                  <a:close/>
                  <a:moveTo>
                    <a:pt x="3505854" y="971490"/>
                  </a:moveTo>
                  <a:lnTo>
                    <a:pt x="3506290" y="971490"/>
                  </a:lnTo>
                  <a:lnTo>
                    <a:pt x="3506725" y="972175"/>
                  </a:lnTo>
                  <a:lnTo>
                    <a:pt x="3507597" y="972861"/>
                  </a:lnTo>
                  <a:lnTo>
                    <a:pt x="3508904" y="975604"/>
                  </a:lnTo>
                  <a:lnTo>
                    <a:pt x="3511083" y="979032"/>
                  </a:lnTo>
                  <a:lnTo>
                    <a:pt x="3513044" y="983146"/>
                  </a:lnTo>
                  <a:lnTo>
                    <a:pt x="3515005" y="988174"/>
                  </a:lnTo>
                  <a:lnTo>
                    <a:pt x="3518710" y="998003"/>
                  </a:lnTo>
                  <a:lnTo>
                    <a:pt x="3521324" y="1004859"/>
                  </a:lnTo>
                  <a:lnTo>
                    <a:pt x="3523285" y="1011030"/>
                  </a:lnTo>
                  <a:lnTo>
                    <a:pt x="3525028" y="1016972"/>
                  </a:lnTo>
                  <a:lnTo>
                    <a:pt x="3526336" y="1021543"/>
                  </a:lnTo>
                  <a:lnTo>
                    <a:pt x="3526989" y="1025657"/>
                  </a:lnTo>
                  <a:lnTo>
                    <a:pt x="3527425" y="1028400"/>
                  </a:lnTo>
                  <a:lnTo>
                    <a:pt x="3527425" y="1029543"/>
                  </a:lnTo>
                  <a:lnTo>
                    <a:pt x="3526989" y="1030000"/>
                  </a:lnTo>
                  <a:lnTo>
                    <a:pt x="3526772" y="1030229"/>
                  </a:lnTo>
                  <a:lnTo>
                    <a:pt x="3526336" y="1030229"/>
                  </a:lnTo>
                  <a:lnTo>
                    <a:pt x="3525246" y="1029314"/>
                  </a:lnTo>
                  <a:lnTo>
                    <a:pt x="3524157" y="1027486"/>
                  </a:lnTo>
                  <a:lnTo>
                    <a:pt x="3522632" y="1024515"/>
                  </a:lnTo>
                  <a:lnTo>
                    <a:pt x="3521106" y="1021315"/>
                  </a:lnTo>
                  <a:lnTo>
                    <a:pt x="3517184" y="1013087"/>
                  </a:lnTo>
                  <a:lnTo>
                    <a:pt x="3513698" y="1003716"/>
                  </a:lnTo>
                  <a:lnTo>
                    <a:pt x="3510212" y="993889"/>
                  </a:lnTo>
                  <a:lnTo>
                    <a:pt x="3507597" y="984745"/>
                  </a:lnTo>
                  <a:lnTo>
                    <a:pt x="3506508" y="980860"/>
                  </a:lnTo>
                  <a:lnTo>
                    <a:pt x="3505854" y="977204"/>
                  </a:lnTo>
                  <a:lnTo>
                    <a:pt x="3505200" y="974232"/>
                  </a:lnTo>
                  <a:lnTo>
                    <a:pt x="3505200" y="972175"/>
                  </a:lnTo>
                  <a:lnTo>
                    <a:pt x="3505854" y="971490"/>
                  </a:lnTo>
                  <a:close/>
                  <a:moveTo>
                    <a:pt x="3444174" y="966745"/>
                  </a:moveTo>
                  <a:lnTo>
                    <a:pt x="3445299" y="966975"/>
                  </a:lnTo>
                  <a:lnTo>
                    <a:pt x="3446423" y="967205"/>
                  </a:lnTo>
                  <a:lnTo>
                    <a:pt x="3447548" y="967896"/>
                  </a:lnTo>
                  <a:lnTo>
                    <a:pt x="3448897" y="969278"/>
                  </a:lnTo>
                  <a:lnTo>
                    <a:pt x="3450246" y="970660"/>
                  </a:lnTo>
                  <a:lnTo>
                    <a:pt x="3453170" y="974116"/>
                  </a:lnTo>
                  <a:lnTo>
                    <a:pt x="3455644" y="978492"/>
                  </a:lnTo>
                  <a:lnTo>
                    <a:pt x="3458343" y="983328"/>
                  </a:lnTo>
                  <a:lnTo>
                    <a:pt x="3460592" y="988397"/>
                  </a:lnTo>
                  <a:lnTo>
                    <a:pt x="3462616" y="993239"/>
                  </a:lnTo>
                  <a:lnTo>
                    <a:pt x="3465090" y="1000147"/>
                  </a:lnTo>
                  <a:lnTo>
                    <a:pt x="3466889" y="1006365"/>
                  </a:lnTo>
                  <a:lnTo>
                    <a:pt x="3468014" y="1012123"/>
                  </a:lnTo>
                  <a:lnTo>
                    <a:pt x="3468688" y="1016963"/>
                  </a:lnTo>
                  <a:lnTo>
                    <a:pt x="3468688" y="1019265"/>
                  </a:lnTo>
                  <a:lnTo>
                    <a:pt x="3468688" y="1021108"/>
                  </a:lnTo>
                  <a:lnTo>
                    <a:pt x="3468463" y="1022721"/>
                  </a:lnTo>
                  <a:lnTo>
                    <a:pt x="3468014" y="1023873"/>
                  </a:lnTo>
                  <a:lnTo>
                    <a:pt x="3467564" y="1024794"/>
                  </a:lnTo>
                  <a:lnTo>
                    <a:pt x="3466889" y="1025255"/>
                  </a:lnTo>
                  <a:lnTo>
                    <a:pt x="3465765" y="1025485"/>
                  </a:lnTo>
                  <a:lnTo>
                    <a:pt x="3464640" y="1025485"/>
                  </a:lnTo>
                  <a:lnTo>
                    <a:pt x="3463965" y="1025025"/>
                  </a:lnTo>
                  <a:lnTo>
                    <a:pt x="3462841" y="1024564"/>
                  </a:lnTo>
                  <a:lnTo>
                    <a:pt x="3460817" y="1022260"/>
                  </a:lnTo>
                  <a:lnTo>
                    <a:pt x="3458793" y="1019725"/>
                  </a:lnTo>
                  <a:lnTo>
                    <a:pt x="3456544" y="1016502"/>
                  </a:lnTo>
                  <a:lnTo>
                    <a:pt x="3454295" y="1012583"/>
                  </a:lnTo>
                  <a:lnTo>
                    <a:pt x="3452046" y="1007978"/>
                  </a:lnTo>
                  <a:lnTo>
                    <a:pt x="3450022" y="1003602"/>
                  </a:lnTo>
                  <a:lnTo>
                    <a:pt x="3447997" y="998534"/>
                  </a:lnTo>
                  <a:lnTo>
                    <a:pt x="3446198" y="993700"/>
                  </a:lnTo>
                  <a:lnTo>
                    <a:pt x="3444624" y="988859"/>
                  </a:lnTo>
                  <a:lnTo>
                    <a:pt x="3443275" y="984249"/>
                  </a:lnTo>
                  <a:lnTo>
                    <a:pt x="3442150" y="979644"/>
                  </a:lnTo>
                  <a:lnTo>
                    <a:pt x="3441700" y="975728"/>
                  </a:lnTo>
                  <a:lnTo>
                    <a:pt x="3441700" y="972272"/>
                  </a:lnTo>
                  <a:lnTo>
                    <a:pt x="3441700" y="970660"/>
                  </a:lnTo>
                  <a:lnTo>
                    <a:pt x="3442150" y="969278"/>
                  </a:lnTo>
                  <a:lnTo>
                    <a:pt x="3442375" y="967896"/>
                  </a:lnTo>
                  <a:lnTo>
                    <a:pt x="3443275" y="967205"/>
                  </a:lnTo>
                  <a:lnTo>
                    <a:pt x="3444174" y="966745"/>
                  </a:lnTo>
                  <a:close/>
                  <a:moveTo>
                    <a:pt x="2897492" y="961980"/>
                  </a:moveTo>
                  <a:lnTo>
                    <a:pt x="2899962" y="962205"/>
                  </a:lnTo>
                  <a:lnTo>
                    <a:pt x="2902656" y="962883"/>
                  </a:lnTo>
                  <a:lnTo>
                    <a:pt x="2905125" y="963787"/>
                  </a:lnTo>
                  <a:lnTo>
                    <a:pt x="2907819" y="965142"/>
                  </a:lnTo>
                  <a:lnTo>
                    <a:pt x="2910064" y="966723"/>
                  </a:lnTo>
                  <a:lnTo>
                    <a:pt x="2912085" y="968530"/>
                  </a:lnTo>
                  <a:lnTo>
                    <a:pt x="2914330" y="970563"/>
                  </a:lnTo>
                  <a:lnTo>
                    <a:pt x="2916350" y="972596"/>
                  </a:lnTo>
                  <a:lnTo>
                    <a:pt x="2918146" y="974855"/>
                  </a:lnTo>
                  <a:lnTo>
                    <a:pt x="2919717" y="977339"/>
                  </a:lnTo>
                  <a:lnTo>
                    <a:pt x="2921289" y="979598"/>
                  </a:lnTo>
                  <a:lnTo>
                    <a:pt x="2922411" y="982308"/>
                  </a:lnTo>
                  <a:lnTo>
                    <a:pt x="2923758" y="984566"/>
                  </a:lnTo>
                  <a:lnTo>
                    <a:pt x="2924881" y="987277"/>
                  </a:lnTo>
                  <a:lnTo>
                    <a:pt x="2925554" y="989539"/>
                  </a:lnTo>
                  <a:lnTo>
                    <a:pt x="2926677" y="993382"/>
                  </a:lnTo>
                  <a:lnTo>
                    <a:pt x="2927126" y="997220"/>
                  </a:lnTo>
                  <a:lnTo>
                    <a:pt x="2927350" y="1001061"/>
                  </a:lnTo>
                  <a:lnTo>
                    <a:pt x="2927126" y="1003996"/>
                  </a:lnTo>
                  <a:lnTo>
                    <a:pt x="2926677" y="1007158"/>
                  </a:lnTo>
                  <a:lnTo>
                    <a:pt x="2925554" y="1010097"/>
                  </a:lnTo>
                  <a:lnTo>
                    <a:pt x="2924432" y="1012352"/>
                  </a:lnTo>
                  <a:lnTo>
                    <a:pt x="2922860" y="1014838"/>
                  </a:lnTo>
                  <a:lnTo>
                    <a:pt x="2921289" y="1016421"/>
                  </a:lnTo>
                  <a:lnTo>
                    <a:pt x="2919268" y="1017777"/>
                  </a:lnTo>
                  <a:lnTo>
                    <a:pt x="2916799" y="1018680"/>
                  </a:lnTo>
                  <a:lnTo>
                    <a:pt x="2914330" y="1019131"/>
                  </a:lnTo>
                  <a:lnTo>
                    <a:pt x="2911636" y="1019131"/>
                  </a:lnTo>
                  <a:lnTo>
                    <a:pt x="2908717" y="1018680"/>
                  </a:lnTo>
                  <a:lnTo>
                    <a:pt x="2906023" y="1017777"/>
                  </a:lnTo>
                  <a:lnTo>
                    <a:pt x="2902880" y="1016421"/>
                  </a:lnTo>
                  <a:lnTo>
                    <a:pt x="2899288" y="1013708"/>
                  </a:lnTo>
                  <a:lnTo>
                    <a:pt x="2895921" y="1010774"/>
                  </a:lnTo>
                  <a:lnTo>
                    <a:pt x="2893003" y="1007384"/>
                  </a:lnTo>
                  <a:lnTo>
                    <a:pt x="2890533" y="1003770"/>
                  </a:lnTo>
                  <a:lnTo>
                    <a:pt x="2888064" y="999704"/>
                  </a:lnTo>
                  <a:lnTo>
                    <a:pt x="2886268" y="995414"/>
                  </a:lnTo>
                  <a:lnTo>
                    <a:pt x="2884696" y="991349"/>
                  </a:lnTo>
                  <a:lnTo>
                    <a:pt x="2883798" y="986825"/>
                  </a:lnTo>
                  <a:lnTo>
                    <a:pt x="2883125" y="982760"/>
                  </a:lnTo>
                  <a:lnTo>
                    <a:pt x="2882900" y="978695"/>
                  </a:lnTo>
                  <a:lnTo>
                    <a:pt x="2883574" y="974855"/>
                  </a:lnTo>
                  <a:lnTo>
                    <a:pt x="2884023" y="973049"/>
                  </a:lnTo>
                  <a:lnTo>
                    <a:pt x="2884472" y="971240"/>
                  </a:lnTo>
                  <a:lnTo>
                    <a:pt x="2885370" y="969659"/>
                  </a:lnTo>
                  <a:lnTo>
                    <a:pt x="2886043" y="968078"/>
                  </a:lnTo>
                  <a:lnTo>
                    <a:pt x="2887166" y="966949"/>
                  </a:lnTo>
                  <a:lnTo>
                    <a:pt x="2888288" y="965593"/>
                  </a:lnTo>
                  <a:lnTo>
                    <a:pt x="2889635" y="964464"/>
                  </a:lnTo>
                  <a:lnTo>
                    <a:pt x="2890982" y="963560"/>
                  </a:lnTo>
                  <a:lnTo>
                    <a:pt x="2892778" y="962657"/>
                  </a:lnTo>
                  <a:lnTo>
                    <a:pt x="2894574" y="962205"/>
                  </a:lnTo>
                  <a:lnTo>
                    <a:pt x="2897492" y="961980"/>
                  </a:lnTo>
                  <a:close/>
                  <a:moveTo>
                    <a:pt x="3339538" y="960396"/>
                  </a:moveTo>
                  <a:lnTo>
                    <a:pt x="3341390" y="960396"/>
                  </a:lnTo>
                  <a:lnTo>
                    <a:pt x="3343011" y="960848"/>
                  </a:lnTo>
                  <a:lnTo>
                    <a:pt x="3344863" y="961752"/>
                  </a:lnTo>
                  <a:lnTo>
                    <a:pt x="3346252" y="963107"/>
                  </a:lnTo>
                  <a:lnTo>
                    <a:pt x="3348336" y="964237"/>
                  </a:lnTo>
                  <a:lnTo>
                    <a:pt x="3349725" y="965818"/>
                  </a:lnTo>
                  <a:lnTo>
                    <a:pt x="3351808" y="967851"/>
                  </a:lnTo>
                  <a:lnTo>
                    <a:pt x="3354818" y="972142"/>
                  </a:lnTo>
                  <a:lnTo>
                    <a:pt x="3357828" y="976886"/>
                  </a:lnTo>
                  <a:lnTo>
                    <a:pt x="3360606" y="981855"/>
                  </a:lnTo>
                  <a:lnTo>
                    <a:pt x="3362689" y="986597"/>
                  </a:lnTo>
                  <a:lnTo>
                    <a:pt x="3363847" y="989990"/>
                  </a:lnTo>
                  <a:lnTo>
                    <a:pt x="3365005" y="993382"/>
                  </a:lnTo>
                  <a:lnTo>
                    <a:pt x="3365931" y="996768"/>
                  </a:lnTo>
                  <a:lnTo>
                    <a:pt x="3366625" y="999929"/>
                  </a:lnTo>
                  <a:lnTo>
                    <a:pt x="3367088" y="1003092"/>
                  </a:lnTo>
                  <a:lnTo>
                    <a:pt x="3367088" y="1005576"/>
                  </a:lnTo>
                  <a:lnTo>
                    <a:pt x="3367088" y="1008287"/>
                  </a:lnTo>
                  <a:lnTo>
                    <a:pt x="3366857" y="1010547"/>
                  </a:lnTo>
                  <a:lnTo>
                    <a:pt x="3366625" y="1012803"/>
                  </a:lnTo>
                  <a:lnTo>
                    <a:pt x="3365931" y="1014159"/>
                  </a:lnTo>
                  <a:lnTo>
                    <a:pt x="3365005" y="1015741"/>
                  </a:lnTo>
                  <a:lnTo>
                    <a:pt x="3363847" y="1016872"/>
                  </a:lnTo>
                  <a:lnTo>
                    <a:pt x="3362921" y="1017324"/>
                  </a:lnTo>
                  <a:lnTo>
                    <a:pt x="3361300" y="1017550"/>
                  </a:lnTo>
                  <a:lnTo>
                    <a:pt x="3359680" y="1017550"/>
                  </a:lnTo>
                  <a:lnTo>
                    <a:pt x="3358059" y="1017098"/>
                  </a:lnTo>
                  <a:lnTo>
                    <a:pt x="3356670" y="1016420"/>
                  </a:lnTo>
                  <a:lnTo>
                    <a:pt x="3355050" y="1015515"/>
                  </a:lnTo>
                  <a:lnTo>
                    <a:pt x="3352503" y="1013257"/>
                  </a:lnTo>
                  <a:lnTo>
                    <a:pt x="3349725" y="1010322"/>
                  </a:lnTo>
                  <a:lnTo>
                    <a:pt x="3347178" y="1006931"/>
                  </a:lnTo>
                  <a:lnTo>
                    <a:pt x="3344400" y="1003092"/>
                  </a:lnTo>
                  <a:lnTo>
                    <a:pt x="3342085" y="998574"/>
                  </a:lnTo>
                  <a:lnTo>
                    <a:pt x="3340001" y="994284"/>
                  </a:lnTo>
                  <a:lnTo>
                    <a:pt x="3338149" y="989538"/>
                  </a:lnTo>
                  <a:lnTo>
                    <a:pt x="3336528" y="984789"/>
                  </a:lnTo>
                  <a:lnTo>
                    <a:pt x="3335139" y="980500"/>
                  </a:lnTo>
                  <a:lnTo>
                    <a:pt x="3334445" y="975983"/>
                  </a:lnTo>
                  <a:lnTo>
                    <a:pt x="3333750" y="972142"/>
                  </a:lnTo>
                  <a:lnTo>
                    <a:pt x="3334213" y="968302"/>
                  </a:lnTo>
                  <a:lnTo>
                    <a:pt x="3334445" y="966721"/>
                  </a:lnTo>
                  <a:lnTo>
                    <a:pt x="3334676" y="965140"/>
                  </a:lnTo>
                  <a:lnTo>
                    <a:pt x="3335139" y="963785"/>
                  </a:lnTo>
                  <a:lnTo>
                    <a:pt x="3336065" y="962430"/>
                  </a:lnTo>
                  <a:lnTo>
                    <a:pt x="3336760" y="961525"/>
                  </a:lnTo>
                  <a:lnTo>
                    <a:pt x="3337917" y="960622"/>
                  </a:lnTo>
                  <a:lnTo>
                    <a:pt x="3339538" y="960396"/>
                  </a:lnTo>
                  <a:close/>
                  <a:moveTo>
                    <a:pt x="2524292" y="958820"/>
                  </a:moveTo>
                  <a:lnTo>
                    <a:pt x="2527539" y="959047"/>
                  </a:lnTo>
                  <a:lnTo>
                    <a:pt x="2530787" y="959272"/>
                  </a:lnTo>
                  <a:lnTo>
                    <a:pt x="2534034" y="960176"/>
                  </a:lnTo>
                  <a:lnTo>
                    <a:pt x="2537050" y="961079"/>
                  </a:lnTo>
                  <a:lnTo>
                    <a:pt x="2539602" y="962661"/>
                  </a:lnTo>
                  <a:lnTo>
                    <a:pt x="2541921" y="964242"/>
                  </a:lnTo>
                  <a:lnTo>
                    <a:pt x="2544473" y="966049"/>
                  </a:lnTo>
                  <a:lnTo>
                    <a:pt x="2546560" y="968082"/>
                  </a:lnTo>
                  <a:lnTo>
                    <a:pt x="2548648" y="970342"/>
                  </a:lnTo>
                  <a:lnTo>
                    <a:pt x="2550504" y="972600"/>
                  </a:lnTo>
                  <a:lnTo>
                    <a:pt x="2552128" y="975083"/>
                  </a:lnTo>
                  <a:lnTo>
                    <a:pt x="2553519" y="977569"/>
                  </a:lnTo>
                  <a:lnTo>
                    <a:pt x="2554679" y="980053"/>
                  </a:lnTo>
                  <a:lnTo>
                    <a:pt x="2555607" y="982537"/>
                  </a:lnTo>
                  <a:lnTo>
                    <a:pt x="2556535" y="985020"/>
                  </a:lnTo>
                  <a:lnTo>
                    <a:pt x="2556999" y="987506"/>
                  </a:lnTo>
                  <a:lnTo>
                    <a:pt x="2557463" y="991582"/>
                  </a:lnTo>
                  <a:lnTo>
                    <a:pt x="2557463" y="991583"/>
                  </a:lnTo>
                  <a:lnTo>
                    <a:pt x="2557463" y="995420"/>
                  </a:lnTo>
                  <a:lnTo>
                    <a:pt x="2557231" y="999033"/>
                  </a:lnTo>
                  <a:lnTo>
                    <a:pt x="2556303" y="1002421"/>
                  </a:lnTo>
                  <a:lnTo>
                    <a:pt x="2554911" y="1005582"/>
                  </a:lnTo>
                  <a:lnTo>
                    <a:pt x="2553287" y="1008292"/>
                  </a:lnTo>
                  <a:lnTo>
                    <a:pt x="2551200" y="1010554"/>
                  </a:lnTo>
                  <a:lnTo>
                    <a:pt x="2548648" y="1012581"/>
                  </a:lnTo>
                  <a:lnTo>
                    <a:pt x="2546097" y="1014164"/>
                  </a:lnTo>
                  <a:lnTo>
                    <a:pt x="2543081" y="1015295"/>
                  </a:lnTo>
                  <a:lnTo>
                    <a:pt x="2539834" y="1015748"/>
                  </a:lnTo>
                  <a:lnTo>
                    <a:pt x="2536586" y="1015974"/>
                  </a:lnTo>
                  <a:lnTo>
                    <a:pt x="2533571" y="1015522"/>
                  </a:lnTo>
                  <a:lnTo>
                    <a:pt x="2530091" y="1014617"/>
                  </a:lnTo>
                  <a:lnTo>
                    <a:pt x="2526380" y="1013262"/>
                  </a:lnTo>
                  <a:lnTo>
                    <a:pt x="2522900" y="1011005"/>
                  </a:lnTo>
                  <a:lnTo>
                    <a:pt x="2519421" y="1008292"/>
                  </a:lnTo>
                  <a:lnTo>
                    <a:pt x="2516173" y="1005130"/>
                  </a:lnTo>
                  <a:lnTo>
                    <a:pt x="2513390" y="1001518"/>
                  </a:lnTo>
                  <a:lnTo>
                    <a:pt x="2511070" y="997452"/>
                  </a:lnTo>
                  <a:lnTo>
                    <a:pt x="2509446" y="993615"/>
                  </a:lnTo>
                  <a:lnTo>
                    <a:pt x="2508055" y="989544"/>
                  </a:lnTo>
                  <a:lnTo>
                    <a:pt x="2507359" y="985469"/>
                  </a:lnTo>
                  <a:lnTo>
                    <a:pt x="2506663" y="981408"/>
                  </a:lnTo>
                  <a:lnTo>
                    <a:pt x="2507127" y="977569"/>
                  </a:lnTo>
                  <a:lnTo>
                    <a:pt x="2507823" y="973730"/>
                  </a:lnTo>
                  <a:lnTo>
                    <a:pt x="2509214" y="970342"/>
                  </a:lnTo>
                  <a:lnTo>
                    <a:pt x="2509910" y="968308"/>
                  </a:lnTo>
                  <a:lnTo>
                    <a:pt x="2511070" y="966953"/>
                  </a:lnTo>
                  <a:lnTo>
                    <a:pt x="2512230" y="965598"/>
                  </a:lnTo>
                  <a:lnTo>
                    <a:pt x="2513390" y="964242"/>
                  </a:lnTo>
                  <a:lnTo>
                    <a:pt x="2514781" y="962887"/>
                  </a:lnTo>
                  <a:lnTo>
                    <a:pt x="2516405" y="961984"/>
                  </a:lnTo>
                  <a:lnTo>
                    <a:pt x="2518261" y="960853"/>
                  </a:lnTo>
                  <a:lnTo>
                    <a:pt x="2520117" y="960176"/>
                  </a:lnTo>
                  <a:lnTo>
                    <a:pt x="2521972" y="959272"/>
                  </a:lnTo>
                  <a:lnTo>
                    <a:pt x="2524292" y="958820"/>
                  </a:lnTo>
                  <a:close/>
                  <a:moveTo>
                    <a:pt x="134271" y="955699"/>
                  </a:moveTo>
                  <a:lnTo>
                    <a:pt x="134938" y="955699"/>
                  </a:lnTo>
                  <a:lnTo>
                    <a:pt x="134716" y="955923"/>
                  </a:lnTo>
                  <a:lnTo>
                    <a:pt x="134049" y="958836"/>
                  </a:lnTo>
                  <a:lnTo>
                    <a:pt x="132715" y="962423"/>
                  </a:lnTo>
                  <a:lnTo>
                    <a:pt x="129604" y="972284"/>
                  </a:lnTo>
                  <a:lnTo>
                    <a:pt x="125603" y="982814"/>
                  </a:lnTo>
                  <a:lnTo>
                    <a:pt x="121825" y="992471"/>
                  </a:lnTo>
                  <a:lnTo>
                    <a:pt x="116936" y="1003891"/>
                  </a:lnTo>
                  <a:lnTo>
                    <a:pt x="114713" y="1009490"/>
                  </a:lnTo>
                  <a:lnTo>
                    <a:pt x="112935" y="1012851"/>
                  </a:lnTo>
                  <a:lnTo>
                    <a:pt x="112713" y="1012851"/>
                  </a:lnTo>
                  <a:lnTo>
                    <a:pt x="112935" y="1011286"/>
                  </a:lnTo>
                  <a:lnTo>
                    <a:pt x="113380" y="1009043"/>
                  </a:lnTo>
                  <a:lnTo>
                    <a:pt x="115602" y="1002548"/>
                  </a:lnTo>
                  <a:lnTo>
                    <a:pt x="118491" y="993812"/>
                  </a:lnTo>
                  <a:lnTo>
                    <a:pt x="122047" y="984380"/>
                  </a:lnTo>
                  <a:lnTo>
                    <a:pt x="125826" y="974750"/>
                  </a:lnTo>
                  <a:lnTo>
                    <a:pt x="129604" y="966007"/>
                  </a:lnTo>
                  <a:lnTo>
                    <a:pt x="132271" y="959508"/>
                  </a:lnTo>
                  <a:lnTo>
                    <a:pt x="134271" y="955699"/>
                  </a:lnTo>
                  <a:close/>
                  <a:moveTo>
                    <a:pt x="3191782" y="952460"/>
                  </a:moveTo>
                  <a:lnTo>
                    <a:pt x="3194050" y="952460"/>
                  </a:lnTo>
                  <a:lnTo>
                    <a:pt x="3196091" y="953136"/>
                  </a:lnTo>
                  <a:lnTo>
                    <a:pt x="3198132" y="954032"/>
                  </a:lnTo>
                  <a:lnTo>
                    <a:pt x="3200173" y="955161"/>
                  </a:lnTo>
                  <a:lnTo>
                    <a:pt x="3202441" y="956736"/>
                  </a:lnTo>
                  <a:lnTo>
                    <a:pt x="3204255" y="958536"/>
                  </a:lnTo>
                  <a:lnTo>
                    <a:pt x="3206296" y="960336"/>
                  </a:lnTo>
                  <a:lnTo>
                    <a:pt x="3208110" y="962361"/>
                  </a:lnTo>
                  <a:lnTo>
                    <a:pt x="3209698" y="964386"/>
                  </a:lnTo>
                  <a:lnTo>
                    <a:pt x="3212873" y="969335"/>
                  </a:lnTo>
                  <a:lnTo>
                    <a:pt x="3215368" y="974061"/>
                  </a:lnTo>
                  <a:lnTo>
                    <a:pt x="3217409" y="979010"/>
                  </a:lnTo>
                  <a:lnTo>
                    <a:pt x="3218769" y="982609"/>
                  </a:lnTo>
                  <a:lnTo>
                    <a:pt x="3219903" y="986207"/>
                  </a:lnTo>
                  <a:lnTo>
                    <a:pt x="3220584" y="989813"/>
                  </a:lnTo>
                  <a:lnTo>
                    <a:pt x="3220810" y="992967"/>
                  </a:lnTo>
                  <a:lnTo>
                    <a:pt x="3221037" y="996115"/>
                  </a:lnTo>
                  <a:lnTo>
                    <a:pt x="3220810" y="999039"/>
                  </a:lnTo>
                  <a:lnTo>
                    <a:pt x="3220357" y="1001514"/>
                  </a:lnTo>
                  <a:lnTo>
                    <a:pt x="3219677" y="1003538"/>
                  </a:lnTo>
                  <a:lnTo>
                    <a:pt x="3218769" y="1005563"/>
                  </a:lnTo>
                  <a:lnTo>
                    <a:pt x="3217409" y="1007137"/>
                  </a:lnTo>
                  <a:lnTo>
                    <a:pt x="3216275" y="1008263"/>
                  </a:lnTo>
                  <a:lnTo>
                    <a:pt x="3214234" y="1008937"/>
                  </a:lnTo>
                  <a:lnTo>
                    <a:pt x="3212419" y="1009613"/>
                  </a:lnTo>
                  <a:lnTo>
                    <a:pt x="3210378" y="1009613"/>
                  </a:lnTo>
                  <a:lnTo>
                    <a:pt x="3208337" y="1008937"/>
                  </a:lnTo>
                  <a:lnTo>
                    <a:pt x="3205616" y="1008037"/>
                  </a:lnTo>
                  <a:lnTo>
                    <a:pt x="3204255" y="1006912"/>
                  </a:lnTo>
                  <a:lnTo>
                    <a:pt x="3202668" y="1006012"/>
                  </a:lnTo>
                  <a:lnTo>
                    <a:pt x="3199493" y="1003313"/>
                  </a:lnTo>
                  <a:lnTo>
                    <a:pt x="3196544" y="1000164"/>
                  </a:lnTo>
                  <a:lnTo>
                    <a:pt x="3193823" y="996565"/>
                  </a:lnTo>
                  <a:lnTo>
                    <a:pt x="3191102" y="992742"/>
                  </a:lnTo>
                  <a:lnTo>
                    <a:pt x="3188834" y="988461"/>
                  </a:lnTo>
                  <a:lnTo>
                    <a:pt x="3187019" y="984183"/>
                  </a:lnTo>
                  <a:lnTo>
                    <a:pt x="3185432" y="979686"/>
                  </a:lnTo>
                  <a:lnTo>
                    <a:pt x="3184071" y="975411"/>
                  </a:lnTo>
                  <a:lnTo>
                    <a:pt x="3183164" y="970911"/>
                  </a:lnTo>
                  <a:lnTo>
                    <a:pt x="3182937" y="966861"/>
                  </a:lnTo>
                  <a:lnTo>
                    <a:pt x="3182937" y="963261"/>
                  </a:lnTo>
                  <a:lnTo>
                    <a:pt x="3183164" y="961460"/>
                  </a:lnTo>
                  <a:lnTo>
                    <a:pt x="3183844" y="959886"/>
                  </a:lnTo>
                  <a:lnTo>
                    <a:pt x="3184298" y="958310"/>
                  </a:lnTo>
                  <a:lnTo>
                    <a:pt x="3185205" y="956736"/>
                  </a:lnTo>
                  <a:lnTo>
                    <a:pt x="3186112" y="955386"/>
                  </a:lnTo>
                  <a:lnTo>
                    <a:pt x="3187246" y="954261"/>
                  </a:lnTo>
                  <a:lnTo>
                    <a:pt x="3188153" y="953585"/>
                  </a:lnTo>
                  <a:lnTo>
                    <a:pt x="3189741" y="952910"/>
                  </a:lnTo>
                  <a:lnTo>
                    <a:pt x="3191782" y="952460"/>
                  </a:lnTo>
                  <a:close/>
                  <a:moveTo>
                    <a:pt x="1606524" y="949301"/>
                  </a:moveTo>
                  <a:lnTo>
                    <a:pt x="1610092" y="949976"/>
                  </a:lnTo>
                  <a:lnTo>
                    <a:pt x="1613438" y="950650"/>
                  </a:lnTo>
                  <a:lnTo>
                    <a:pt x="1616337" y="951776"/>
                  </a:lnTo>
                  <a:lnTo>
                    <a:pt x="1619237" y="953126"/>
                  </a:lnTo>
                  <a:lnTo>
                    <a:pt x="1621467" y="954926"/>
                  </a:lnTo>
                  <a:lnTo>
                    <a:pt x="1623920" y="956727"/>
                  </a:lnTo>
                  <a:lnTo>
                    <a:pt x="1625705" y="958751"/>
                  </a:lnTo>
                  <a:lnTo>
                    <a:pt x="1627266" y="961001"/>
                  </a:lnTo>
                  <a:lnTo>
                    <a:pt x="1628827" y="963475"/>
                  </a:lnTo>
                  <a:lnTo>
                    <a:pt x="1629719" y="965727"/>
                  </a:lnTo>
                  <a:lnTo>
                    <a:pt x="1630835" y="968201"/>
                  </a:lnTo>
                  <a:lnTo>
                    <a:pt x="1631281" y="970901"/>
                  </a:lnTo>
                  <a:lnTo>
                    <a:pt x="1631950" y="973602"/>
                  </a:lnTo>
                  <a:lnTo>
                    <a:pt x="1631950" y="976077"/>
                  </a:lnTo>
                  <a:lnTo>
                    <a:pt x="1631950" y="978325"/>
                  </a:lnTo>
                  <a:lnTo>
                    <a:pt x="1631504" y="980801"/>
                  </a:lnTo>
                  <a:lnTo>
                    <a:pt x="1631281" y="983049"/>
                  </a:lnTo>
                  <a:lnTo>
                    <a:pt x="1630835" y="985295"/>
                  </a:lnTo>
                  <a:lnTo>
                    <a:pt x="1629942" y="987550"/>
                  </a:lnTo>
                  <a:lnTo>
                    <a:pt x="1629273" y="989580"/>
                  </a:lnTo>
                  <a:lnTo>
                    <a:pt x="1628158" y="991385"/>
                  </a:lnTo>
                  <a:lnTo>
                    <a:pt x="1627043" y="993185"/>
                  </a:lnTo>
                  <a:lnTo>
                    <a:pt x="1624590" y="996557"/>
                  </a:lnTo>
                  <a:lnTo>
                    <a:pt x="1621467" y="999481"/>
                  </a:lnTo>
                  <a:lnTo>
                    <a:pt x="1618568" y="1001956"/>
                  </a:lnTo>
                  <a:lnTo>
                    <a:pt x="1614999" y="1003755"/>
                  </a:lnTo>
                  <a:lnTo>
                    <a:pt x="1611207" y="1005329"/>
                  </a:lnTo>
                  <a:lnTo>
                    <a:pt x="1607416" y="1006229"/>
                  </a:lnTo>
                  <a:lnTo>
                    <a:pt x="1603624" y="1006453"/>
                  </a:lnTo>
                  <a:lnTo>
                    <a:pt x="1599832" y="1006229"/>
                  </a:lnTo>
                  <a:lnTo>
                    <a:pt x="1595818" y="1005329"/>
                  </a:lnTo>
                  <a:lnTo>
                    <a:pt x="1594033" y="1004879"/>
                  </a:lnTo>
                  <a:lnTo>
                    <a:pt x="1592249" y="1003980"/>
                  </a:lnTo>
                  <a:lnTo>
                    <a:pt x="1590465" y="1003080"/>
                  </a:lnTo>
                  <a:lnTo>
                    <a:pt x="1588681" y="1001956"/>
                  </a:lnTo>
                  <a:lnTo>
                    <a:pt x="1587119" y="1000606"/>
                  </a:lnTo>
                  <a:lnTo>
                    <a:pt x="1585558" y="999257"/>
                  </a:lnTo>
                  <a:lnTo>
                    <a:pt x="1583997" y="997681"/>
                  </a:lnTo>
                  <a:lnTo>
                    <a:pt x="1582882" y="995883"/>
                  </a:lnTo>
                  <a:lnTo>
                    <a:pt x="1580651" y="992511"/>
                  </a:lnTo>
                  <a:lnTo>
                    <a:pt x="1579090" y="989128"/>
                  </a:lnTo>
                  <a:lnTo>
                    <a:pt x="1578198" y="985295"/>
                  </a:lnTo>
                  <a:lnTo>
                    <a:pt x="1577975" y="981475"/>
                  </a:lnTo>
                  <a:lnTo>
                    <a:pt x="1577975" y="977875"/>
                  </a:lnTo>
                  <a:lnTo>
                    <a:pt x="1578198" y="974051"/>
                  </a:lnTo>
                  <a:lnTo>
                    <a:pt x="1579090" y="970452"/>
                  </a:lnTo>
                  <a:lnTo>
                    <a:pt x="1580651" y="966851"/>
                  </a:lnTo>
                  <a:lnTo>
                    <a:pt x="1582435" y="963475"/>
                  </a:lnTo>
                  <a:lnTo>
                    <a:pt x="1584666" y="960326"/>
                  </a:lnTo>
                  <a:lnTo>
                    <a:pt x="1587342" y="957401"/>
                  </a:lnTo>
                  <a:lnTo>
                    <a:pt x="1590465" y="954926"/>
                  </a:lnTo>
                  <a:lnTo>
                    <a:pt x="1593810" y="952676"/>
                  </a:lnTo>
                  <a:lnTo>
                    <a:pt x="1597602" y="951101"/>
                  </a:lnTo>
                  <a:lnTo>
                    <a:pt x="1599832" y="950425"/>
                  </a:lnTo>
                  <a:lnTo>
                    <a:pt x="1601840" y="949976"/>
                  </a:lnTo>
                  <a:lnTo>
                    <a:pt x="1604070" y="949751"/>
                  </a:lnTo>
                  <a:lnTo>
                    <a:pt x="1606524" y="949301"/>
                  </a:lnTo>
                  <a:close/>
                  <a:moveTo>
                    <a:pt x="1955346" y="944535"/>
                  </a:moveTo>
                  <a:lnTo>
                    <a:pt x="1958975" y="944762"/>
                  </a:lnTo>
                  <a:lnTo>
                    <a:pt x="1962377" y="945443"/>
                  </a:lnTo>
                  <a:lnTo>
                    <a:pt x="1965552" y="946350"/>
                  </a:lnTo>
                  <a:lnTo>
                    <a:pt x="1968273" y="947711"/>
                  </a:lnTo>
                  <a:lnTo>
                    <a:pt x="1970994" y="949298"/>
                  </a:lnTo>
                  <a:lnTo>
                    <a:pt x="1973262" y="950886"/>
                  </a:lnTo>
                  <a:lnTo>
                    <a:pt x="1975303" y="952927"/>
                  </a:lnTo>
                  <a:lnTo>
                    <a:pt x="1977118" y="954969"/>
                  </a:lnTo>
                  <a:lnTo>
                    <a:pt x="1979159" y="957463"/>
                  </a:lnTo>
                  <a:lnTo>
                    <a:pt x="1980293" y="959958"/>
                  </a:lnTo>
                  <a:lnTo>
                    <a:pt x="1981653" y="962453"/>
                  </a:lnTo>
                  <a:lnTo>
                    <a:pt x="1982334" y="964947"/>
                  </a:lnTo>
                  <a:lnTo>
                    <a:pt x="1983241" y="967668"/>
                  </a:lnTo>
                  <a:lnTo>
                    <a:pt x="1983694" y="969936"/>
                  </a:lnTo>
                  <a:lnTo>
                    <a:pt x="1983921" y="972431"/>
                  </a:lnTo>
                  <a:lnTo>
                    <a:pt x="1984375" y="974925"/>
                  </a:lnTo>
                  <a:lnTo>
                    <a:pt x="1983921" y="977193"/>
                  </a:lnTo>
                  <a:lnTo>
                    <a:pt x="1983694" y="979234"/>
                  </a:lnTo>
                  <a:lnTo>
                    <a:pt x="1983014" y="983315"/>
                  </a:lnTo>
                  <a:lnTo>
                    <a:pt x="1981427" y="986942"/>
                  </a:lnTo>
                  <a:lnTo>
                    <a:pt x="1979612" y="990353"/>
                  </a:lnTo>
                  <a:lnTo>
                    <a:pt x="1977118" y="993077"/>
                  </a:lnTo>
                  <a:lnTo>
                    <a:pt x="1974623" y="995796"/>
                  </a:lnTo>
                  <a:lnTo>
                    <a:pt x="1971448" y="997835"/>
                  </a:lnTo>
                  <a:lnTo>
                    <a:pt x="1968273" y="999649"/>
                  </a:lnTo>
                  <a:lnTo>
                    <a:pt x="1964871" y="1000784"/>
                  </a:lnTo>
                  <a:lnTo>
                    <a:pt x="1961243" y="1001465"/>
                  </a:lnTo>
                  <a:lnTo>
                    <a:pt x="1957614" y="1001691"/>
                  </a:lnTo>
                  <a:lnTo>
                    <a:pt x="1953985" y="1001238"/>
                  </a:lnTo>
                  <a:lnTo>
                    <a:pt x="1950130" y="1000557"/>
                  </a:lnTo>
                  <a:lnTo>
                    <a:pt x="1946728" y="998969"/>
                  </a:lnTo>
                  <a:lnTo>
                    <a:pt x="1943100" y="996929"/>
                  </a:lnTo>
                  <a:lnTo>
                    <a:pt x="1941512" y="995570"/>
                  </a:lnTo>
                  <a:lnTo>
                    <a:pt x="1939698" y="993983"/>
                  </a:lnTo>
                  <a:lnTo>
                    <a:pt x="1936750" y="990808"/>
                  </a:lnTo>
                  <a:lnTo>
                    <a:pt x="1934709" y="987397"/>
                  </a:lnTo>
                  <a:lnTo>
                    <a:pt x="1932894" y="983767"/>
                  </a:lnTo>
                  <a:lnTo>
                    <a:pt x="1931534" y="979913"/>
                  </a:lnTo>
                  <a:lnTo>
                    <a:pt x="1930627" y="975833"/>
                  </a:lnTo>
                  <a:lnTo>
                    <a:pt x="1930400" y="971976"/>
                  </a:lnTo>
                  <a:lnTo>
                    <a:pt x="1930627" y="968122"/>
                  </a:lnTo>
                  <a:lnTo>
                    <a:pt x="1931534" y="964267"/>
                  </a:lnTo>
                  <a:lnTo>
                    <a:pt x="1932894" y="960411"/>
                  </a:lnTo>
                  <a:lnTo>
                    <a:pt x="1934709" y="957009"/>
                  </a:lnTo>
                  <a:lnTo>
                    <a:pt x="1936750" y="953834"/>
                  </a:lnTo>
                  <a:lnTo>
                    <a:pt x="1939698" y="950886"/>
                  </a:lnTo>
                  <a:lnTo>
                    <a:pt x="1941285" y="949752"/>
                  </a:lnTo>
                  <a:lnTo>
                    <a:pt x="1942646" y="948391"/>
                  </a:lnTo>
                  <a:lnTo>
                    <a:pt x="1944687" y="947484"/>
                  </a:lnTo>
                  <a:lnTo>
                    <a:pt x="1946502" y="946577"/>
                  </a:lnTo>
                  <a:lnTo>
                    <a:pt x="1948543" y="945896"/>
                  </a:lnTo>
                  <a:lnTo>
                    <a:pt x="1950584" y="945216"/>
                  </a:lnTo>
                  <a:lnTo>
                    <a:pt x="1952852" y="944762"/>
                  </a:lnTo>
                  <a:lnTo>
                    <a:pt x="1955346" y="944535"/>
                  </a:lnTo>
                  <a:close/>
                  <a:moveTo>
                    <a:pt x="1270544" y="939777"/>
                  </a:moveTo>
                  <a:lnTo>
                    <a:pt x="1273704" y="940227"/>
                  </a:lnTo>
                  <a:lnTo>
                    <a:pt x="1276865" y="941363"/>
                  </a:lnTo>
                  <a:lnTo>
                    <a:pt x="1279349" y="942724"/>
                  </a:lnTo>
                  <a:lnTo>
                    <a:pt x="1281607" y="944313"/>
                  </a:lnTo>
                  <a:lnTo>
                    <a:pt x="1283864" y="945900"/>
                  </a:lnTo>
                  <a:lnTo>
                    <a:pt x="1285671" y="947942"/>
                  </a:lnTo>
                  <a:lnTo>
                    <a:pt x="1286800" y="949982"/>
                  </a:lnTo>
                  <a:lnTo>
                    <a:pt x="1288154" y="952250"/>
                  </a:lnTo>
                  <a:lnTo>
                    <a:pt x="1289283" y="954745"/>
                  </a:lnTo>
                  <a:lnTo>
                    <a:pt x="1289960" y="957240"/>
                  </a:lnTo>
                  <a:lnTo>
                    <a:pt x="1290186" y="959961"/>
                  </a:lnTo>
                  <a:lnTo>
                    <a:pt x="1290638" y="962456"/>
                  </a:lnTo>
                  <a:lnTo>
                    <a:pt x="1290638" y="965178"/>
                  </a:lnTo>
                  <a:lnTo>
                    <a:pt x="1290638" y="967672"/>
                  </a:lnTo>
                  <a:lnTo>
                    <a:pt x="1290186" y="970168"/>
                  </a:lnTo>
                  <a:lnTo>
                    <a:pt x="1289735" y="972434"/>
                  </a:lnTo>
                  <a:lnTo>
                    <a:pt x="1289057" y="974704"/>
                  </a:lnTo>
                  <a:lnTo>
                    <a:pt x="1288154" y="977197"/>
                  </a:lnTo>
                  <a:lnTo>
                    <a:pt x="1286122" y="981278"/>
                  </a:lnTo>
                  <a:lnTo>
                    <a:pt x="1283864" y="984903"/>
                  </a:lnTo>
                  <a:lnTo>
                    <a:pt x="1280929" y="988082"/>
                  </a:lnTo>
                  <a:lnTo>
                    <a:pt x="1277768" y="991039"/>
                  </a:lnTo>
                  <a:lnTo>
                    <a:pt x="1274608" y="993082"/>
                  </a:lnTo>
                  <a:lnTo>
                    <a:pt x="1270995" y="994892"/>
                  </a:lnTo>
                  <a:lnTo>
                    <a:pt x="1267608" y="996253"/>
                  </a:lnTo>
                  <a:lnTo>
                    <a:pt x="1263996" y="996933"/>
                  </a:lnTo>
                  <a:lnTo>
                    <a:pt x="1260384" y="996933"/>
                  </a:lnTo>
                  <a:lnTo>
                    <a:pt x="1256771" y="996706"/>
                  </a:lnTo>
                  <a:lnTo>
                    <a:pt x="1255191" y="996253"/>
                  </a:lnTo>
                  <a:lnTo>
                    <a:pt x="1253384" y="995801"/>
                  </a:lnTo>
                  <a:lnTo>
                    <a:pt x="1251804" y="994892"/>
                  </a:lnTo>
                  <a:lnTo>
                    <a:pt x="1250224" y="994213"/>
                  </a:lnTo>
                  <a:lnTo>
                    <a:pt x="1248643" y="993082"/>
                  </a:lnTo>
                  <a:lnTo>
                    <a:pt x="1247288" y="991948"/>
                  </a:lnTo>
                  <a:lnTo>
                    <a:pt x="1246160" y="990812"/>
                  </a:lnTo>
                  <a:lnTo>
                    <a:pt x="1244805" y="989220"/>
                  </a:lnTo>
                  <a:lnTo>
                    <a:pt x="1243676" y="987400"/>
                  </a:lnTo>
                  <a:lnTo>
                    <a:pt x="1242773" y="985581"/>
                  </a:lnTo>
                  <a:lnTo>
                    <a:pt x="1241192" y="982184"/>
                  </a:lnTo>
                  <a:lnTo>
                    <a:pt x="1240289" y="978785"/>
                  </a:lnTo>
                  <a:lnTo>
                    <a:pt x="1239838" y="974704"/>
                  </a:lnTo>
                  <a:lnTo>
                    <a:pt x="1239838" y="971074"/>
                  </a:lnTo>
                  <a:lnTo>
                    <a:pt x="1240289" y="967218"/>
                  </a:lnTo>
                  <a:lnTo>
                    <a:pt x="1241418" y="963589"/>
                  </a:lnTo>
                  <a:lnTo>
                    <a:pt x="1242773" y="959961"/>
                  </a:lnTo>
                  <a:lnTo>
                    <a:pt x="1244579" y="956333"/>
                  </a:lnTo>
                  <a:lnTo>
                    <a:pt x="1246611" y="952930"/>
                  </a:lnTo>
                  <a:lnTo>
                    <a:pt x="1248869" y="949756"/>
                  </a:lnTo>
                  <a:lnTo>
                    <a:pt x="1251804" y="947034"/>
                  </a:lnTo>
                  <a:lnTo>
                    <a:pt x="1254965" y="944765"/>
                  </a:lnTo>
                  <a:lnTo>
                    <a:pt x="1258577" y="942724"/>
                  </a:lnTo>
                  <a:lnTo>
                    <a:pt x="1262190" y="941136"/>
                  </a:lnTo>
                  <a:lnTo>
                    <a:pt x="1266028" y="940227"/>
                  </a:lnTo>
                  <a:lnTo>
                    <a:pt x="1268286" y="940002"/>
                  </a:lnTo>
                  <a:lnTo>
                    <a:pt x="1270544" y="939777"/>
                  </a:lnTo>
                  <a:close/>
                  <a:moveTo>
                    <a:pt x="2670559" y="939755"/>
                  </a:moveTo>
                  <a:lnTo>
                    <a:pt x="2673719" y="939755"/>
                  </a:lnTo>
                  <a:lnTo>
                    <a:pt x="2676428" y="940209"/>
                  </a:lnTo>
                  <a:lnTo>
                    <a:pt x="2679362" y="940665"/>
                  </a:lnTo>
                  <a:lnTo>
                    <a:pt x="2682296" y="941804"/>
                  </a:lnTo>
                  <a:lnTo>
                    <a:pt x="2684779" y="943171"/>
                  </a:lnTo>
                  <a:lnTo>
                    <a:pt x="2687262" y="944992"/>
                  </a:lnTo>
                  <a:lnTo>
                    <a:pt x="2689519" y="946586"/>
                  </a:lnTo>
                  <a:lnTo>
                    <a:pt x="2691551" y="948635"/>
                  </a:lnTo>
                  <a:lnTo>
                    <a:pt x="2693582" y="950912"/>
                  </a:lnTo>
                  <a:lnTo>
                    <a:pt x="2695388" y="953189"/>
                  </a:lnTo>
                  <a:lnTo>
                    <a:pt x="2696968" y="955694"/>
                  </a:lnTo>
                  <a:lnTo>
                    <a:pt x="2698322" y="957971"/>
                  </a:lnTo>
                  <a:lnTo>
                    <a:pt x="2699676" y="960475"/>
                  </a:lnTo>
                  <a:lnTo>
                    <a:pt x="2700579" y="962980"/>
                  </a:lnTo>
                  <a:lnTo>
                    <a:pt x="2701708" y="965485"/>
                  </a:lnTo>
                  <a:lnTo>
                    <a:pt x="2702159" y="967761"/>
                  </a:lnTo>
                  <a:lnTo>
                    <a:pt x="2703062" y="971859"/>
                  </a:lnTo>
                  <a:lnTo>
                    <a:pt x="2703513" y="975731"/>
                  </a:lnTo>
                  <a:lnTo>
                    <a:pt x="2703288" y="979374"/>
                  </a:lnTo>
                  <a:lnTo>
                    <a:pt x="2702836" y="982561"/>
                  </a:lnTo>
                  <a:lnTo>
                    <a:pt x="2701933" y="985517"/>
                  </a:lnTo>
                  <a:lnTo>
                    <a:pt x="2700579" y="988254"/>
                  </a:lnTo>
                  <a:lnTo>
                    <a:pt x="2699225" y="990534"/>
                  </a:lnTo>
                  <a:lnTo>
                    <a:pt x="2697419" y="992586"/>
                  </a:lnTo>
                  <a:lnTo>
                    <a:pt x="2695162" y="994405"/>
                  </a:lnTo>
                  <a:lnTo>
                    <a:pt x="2692679" y="995771"/>
                  </a:lnTo>
                  <a:lnTo>
                    <a:pt x="2689971" y="996681"/>
                  </a:lnTo>
                  <a:lnTo>
                    <a:pt x="2687488" y="996909"/>
                  </a:lnTo>
                  <a:lnTo>
                    <a:pt x="2684328" y="996909"/>
                  </a:lnTo>
                  <a:lnTo>
                    <a:pt x="2681168" y="996454"/>
                  </a:lnTo>
                  <a:lnTo>
                    <a:pt x="2678008" y="995316"/>
                  </a:lnTo>
                  <a:lnTo>
                    <a:pt x="2674622" y="993722"/>
                  </a:lnTo>
                  <a:lnTo>
                    <a:pt x="2672817" y="992358"/>
                  </a:lnTo>
                  <a:lnTo>
                    <a:pt x="2671011" y="991218"/>
                  </a:lnTo>
                  <a:lnTo>
                    <a:pt x="2667625" y="988026"/>
                  </a:lnTo>
                  <a:lnTo>
                    <a:pt x="2664465" y="984608"/>
                  </a:lnTo>
                  <a:lnTo>
                    <a:pt x="2661982" y="980967"/>
                  </a:lnTo>
                  <a:lnTo>
                    <a:pt x="2659951" y="976869"/>
                  </a:lnTo>
                  <a:lnTo>
                    <a:pt x="2658371" y="972771"/>
                  </a:lnTo>
                  <a:lnTo>
                    <a:pt x="2657017" y="968445"/>
                  </a:lnTo>
                  <a:lnTo>
                    <a:pt x="2656340" y="964346"/>
                  </a:lnTo>
                  <a:lnTo>
                    <a:pt x="2655888" y="960476"/>
                  </a:lnTo>
                  <a:lnTo>
                    <a:pt x="2655888" y="960475"/>
                  </a:lnTo>
                  <a:lnTo>
                    <a:pt x="2656340" y="956377"/>
                  </a:lnTo>
                  <a:lnTo>
                    <a:pt x="2657017" y="952734"/>
                  </a:lnTo>
                  <a:lnTo>
                    <a:pt x="2658145" y="949319"/>
                  </a:lnTo>
                  <a:lnTo>
                    <a:pt x="2658822" y="947725"/>
                  </a:lnTo>
                  <a:lnTo>
                    <a:pt x="2659951" y="946358"/>
                  </a:lnTo>
                  <a:lnTo>
                    <a:pt x="2660854" y="944992"/>
                  </a:lnTo>
                  <a:lnTo>
                    <a:pt x="2662208" y="943625"/>
                  </a:lnTo>
                  <a:lnTo>
                    <a:pt x="2663562" y="942488"/>
                  </a:lnTo>
                  <a:lnTo>
                    <a:pt x="2665142" y="941804"/>
                  </a:lnTo>
                  <a:lnTo>
                    <a:pt x="2666722" y="941121"/>
                  </a:lnTo>
                  <a:lnTo>
                    <a:pt x="2668302" y="940209"/>
                  </a:lnTo>
                  <a:lnTo>
                    <a:pt x="2670559" y="939755"/>
                  </a:lnTo>
                  <a:close/>
                  <a:moveTo>
                    <a:pt x="3013050" y="936578"/>
                  </a:moveTo>
                  <a:lnTo>
                    <a:pt x="3015367" y="936578"/>
                  </a:lnTo>
                  <a:lnTo>
                    <a:pt x="3018147" y="936578"/>
                  </a:lnTo>
                  <a:lnTo>
                    <a:pt x="3020695" y="937261"/>
                  </a:lnTo>
                  <a:lnTo>
                    <a:pt x="3023244" y="938172"/>
                  </a:lnTo>
                  <a:lnTo>
                    <a:pt x="3025561" y="939538"/>
                  </a:lnTo>
                  <a:lnTo>
                    <a:pt x="3027646" y="941130"/>
                  </a:lnTo>
                  <a:lnTo>
                    <a:pt x="3029963" y="942497"/>
                  </a:lnTo>
                  <a:lnTo>
                    <a:pt x="3032048" y="944774"/>
                  </a:lnTo>
                  <a:lnTo>
                    <a:pt x="3034134" y="946823"/>
                  </a:lnTo>
                  <a:lnTo>
                    <a:pt x="3035987" y="949100"/>
                  </a:lnTo>
                  <a:lnTo>
                    <a:pt x="3037609" y="951605"/>
                  </a:lnTo>
                  <a:lnTo>
                    <a:pt x="3039231" y="953882"/>
                  </a:lnTo>
                  <a:lnTo>
                    <a:pt x="3041779" y="958891"/>
                  </a:lnTo>
                  <a:lnTo>
                    <a:pt x="3044096" y="963673"/>
                  </a:lnTo>
                  <a:lnTo>
                    <a:pt x="3045023" y="967316"/>
                  </a:lnTo>
                  <a:lnTo>
                    <a:pt x="3045950" y="970959"/>
                  </a:lnTo>
                  <a:lnTo>
                    <a:pt x="3046413" y="974374"/>
                  </a:lnTo>
                  <a:lnTo>
                    <a:pt x="3046413" y="977562"/>
                  </a:lnTo>
                  <a:lnTo>
                    <a:pt x="3046413" y="980522"/>
                  </a:lnTo>
                  <a:lnTo>
                    <a:pt x="3045950" y="983253"/>
                  </a:lnTo>
                  <a:lnTo>
                    <a:pt x="3044791" y="985756"/>
                  </a:lnTo>
                  <a:lnTo>
                    <a:pt x="3043865" y="988035"/>
                  </a:lnTo>
                  <a:lnTo>
                    <a:pt x="3042474" y="989859"/>
                  </a:lnTo>
                  <a:lnTo>
                    <a:pt x="3040853" y="991455"/>
                  </a:lnTo>
                  <a:lnTo>
                    <a:pt x="3038999" y="992594"/>
                  </a:lnTo>
                  <a:lnTo>
                    <a:pt x="3036914" y="993504"/>
                  </a:lnTo>
                  <a:lnTo>
                    <a:pt x="3034597" y="993732"/>
                  </a:lnTo>
                  <a:lnTo>
                    <a:pt x="3032280" y="993732"/>
                  </a:lnTo>
                  <a:lnTo>
                    <a:pt x="3029500" y="993049"/>
                  </a:lnTo>
                  <a:lnTo>
                    <a:pt x="3026719" y="991911"/>
                  </a:lnTo>
                  <a:lnTo>
                    <a:pt x="3024866" y="991227"/>
                  </a:lnTo>
                  <a:lnTo>
                    <a:pt x="3023012" y="989859"/>
                  </a:lnTo>
                  <a:lnTo>
                    <a:pt x="3019537" y="987124"/>
                  </a:lnTo>
                  <a:lnTo>
                    <a:pt x="3016293" y="983935"/>
                  </a:lnTo>
                  <a:lnTo>
                    <a:pt x="3013281" y="980294"/>
                  </a:lnTo>
                  <a:lnTo>
                    <a:pt x="3010733" y="976423"/>
                  </a:lnTo>
                  <a:lnTo>
                    <a:pt x="3008647" y="972325"/>
                  </a:lnTo>
                  <a:lnTo>
                    <a:pt x="3006562" y="967999"/>
                  </a:lnTo>
                  <a:lnTo>
                    <a:pt x="3005172" y="963673"/>
                  </a:lnTo>
                  <a:lnTo>
                    <a:pt x="3004014" y="959347"/>
                  </a:lnTo>
                  <a:lnTo>
                    <a:pt x="3003550" y="955021"/>
                  </a:lnTo>
                  <a:lnTo>
                    <a:pt x="3003550" y="950922"/>
                  </a:lnTo>
                  <a:lnTo>
                    <a:pt x="3004014" y="947279"/>
                  </a:lnTo>
                  <a:lnTo>
                    <a:pt x="3004245" y="945457"/>
                  </a:lnTo>
                  <a:lnTo>
                    <a:pt x="3004709" y="943863"/>
                  </a:lnTo>
                  <a:lnTo>
                    <a:pt x="3005635" y="942497"/>
                  </a:lnTo>
                  <a:lnTo>
                    <a:pt x="3006331" y="941130"/>
                  </a:lnTo>
                  <a:lnTo>
                    <a:pt x="3007489" y="939992"/>
                  </a:lnTo>
                  <a:lnTo>
                    <a:pt x="3008647" y="938854"/>
                  </a:lnTo>
                  <a:lnTo>
                    <a:pt x="3009806" y="937944"/>
                  </a:lnTo>
                  <a:lnTo>
                    <a:pt x="3011196" y="937033"/>
                  </a:lnTo>
                  <a:lnTo>
                    <a:pt x="3013050" y="936578"/>
                  </a:lnTo>
                  <a:close/>
                  <a:moveTo>
                    <a:pt x="3504442" y="936557"/>
                  </a:moveTo>
                  <a:lnTo>
                    <a:pt x="3504906" y="937440"/>
                  </a:lnTo>
                  <a:lnTo>
                    <a:pt x="3505554" y="938676"/>
                  </a:lnTo>
                  <a:lnTo>
                    <a:pt x="3508144" y="946076"/>
                  </a:lnTo>
                  <a:lnTo>
                    <a:pt x="3514185" y="961339"/>
                  </a:lnTo>
                  <a:lnTo>
                    <a:pt x="3521522" y="981689"/>
                  </a:lnTo>
                  <a:lnTo>
                    <a:pt x="3525837" y="993715"/>
                  </a:lnTo>
                  <a:lnTo>
                    <a:pt x="3524543" y="990708"/>
                  </a:lnTo>
                  <a:lnTo>
                    <a:pt x="3522169" y="984232"/>
                  </a:lnTo>
                  <a:lnTo>
                    <a:pt x="3514833" y="965733"/>
                  </a:lnTo>
                  <a:lnTo>
                    <a:pt x="3510834" y="954504"/>
                  </a:lnTo>
                  <a:lnTo>
                    <a:pt x="3504442" y="936557"/>
                  </a:lnTo>
                  <a:close/>
                  <a:moveTo>
                    <a:pt x="2122585" y="935009"/>
                  </a:moveTo>
                  <a:lnTo>
                    <a:pt x="2126001" y="935461"/>
                  </a:lnTo>
                  <a:lnTo>
                    <a:pt x="2129418" y="935913"/>
                  </a:lnTo>
                  <a:lnTo>
                    <a:pt x="2132607" y="936816"/>
                  </a:lnTo>
                  <a:lnTo>
                    <a:pt x="2135340" y="937947"/>
                  </a:lnTo>
                  <a:lnTo>
                    <a:pt x="2138073" y="939530"/>
                  </a:lnTo>
                  <a:lnTo>
                    <a:pt x="2140807" y="941334"/>
                  </a:lnTo>
                  <a:lnTo>
                    <a:pt x="2142856" y="943141"/>
                  </a:lnTo>
                  <a:lnTo>
                    <a:pt x="2144906" y="945174"/>
                  </a:lnTo>
                  <a:lnTo>
                    <a:pt x="2146501" y="947660"/>
                  </a:lnTo>
                  <a:lnTo>
                    <a:pt x="2148095" y="949918"/>
                  </a:lnTo>
                  <a:lnTo>
                    <a:pt x="2149462" y="952629"/>
                  </a:lnTo>
                  <a:lnTo>
                    <a:pt x="2150601" y="955115"/>
                  </a:lnTo>
                  <a:lnTo>
                    <a:pt x="2151512" y="957373"/>
                  </a:lnTo>
                  <a:lnTo>
                    <a:pt x="2151967" y="960084"/>
                  </a:lnTo>
                  <a:lnTo>
                    <a:pt x="2152423" y="962343"/>
                  </a:lnTo>
                  <a:lnTo>
                    <a:pt x="2152651" y="964828"/>
                  </a:lnTo>
                  <a:lnTo>
                    <a:pt x="2152651" y="969120"/>
                  </a:lnTo>
                  <a:lnTo>
                    <a:pt x="2151967" y="973412"/>
                  </a:lnTo>
                  <a:lnTo>
                    <a:pt x="2150829" y="977025"/>
                  </a:lnTo>
                  <a:lnTo>
                    <a:pt x="2149462" y="980414"/>
                  </a:lnTo>
                  <a:lnTo>
                    <a:pt x="2147184" y="983123"/>
                  </a:lnTo>
                  <a:lnTo>
                    <a:pt x="2144906" y="985829"/>
                  </a:lnTo>
                  <a:lnTo>
                    <a:pt x="2141945" y="987867"/>
                  </a:lnTo>
                  <a:lnTo>
                    <a:pt x="2138757" y="989679"/>
                  </a:lnTo>
                  <a:lnTo>
                    <a:pt x="2135795" y="991038"/>
                  </a:lnTo>
                  <a:lnTo>
                    <a:pt x="2132379" y="991717"/>
                  </a:lnTo>
                  <a:lnTo>
                    <a:pt x="2128734" y="992170"/>
                  </a:lnTo>
                  <a:lnTo>
                    <a:pt x="2124862" y="991717"/>
                  </a:lnTo>
                  <a:lnTo>
                    <a:pt x="2121218" y="990812"/>
                  </a:lnTo>
                  <a:lnTo>
                    <a:pt x="2117801" y="989453"/>
                  </a:lnTo>
                  <a:lnTo>
                    <a:pt x="2114157" y="987414"/>
                  </a:lnTo>
                  <a:lnTo>
                    <a:pt x="2110740" y="984702"/>
                  </a:lnTo>
                  <a:lnTo>
                    <a:pt x="2108007" y="981768"/>
                  </a:lnTo>
                  <a:lnTo>
                    <a:pt x="2105274" y="978380"/>
                  </a:lnTo>
                  <a:lnTo>
                    <a:pt x="2103452" y="974541"/>
                  </a:lnTo>
                  <a:lnTo>
                    <a:pt x="2101857" y="970700"/>
                  </a:lnTo>
                  <a:lnTo>
                    <a:pt x="2100718" y="966861"/>
                  </a:lnTo>
                  <a:lnTo>
                    <a:pt x="2100263" y="963021"/>
                  </a:lnTo>
                  <a:lnTo>
                    <a:pt x="2100263" y="958955"/>
                  </a:lnTo>
                  <a:lnTo>
                    <a:pt x="2100718" y="955115"/>
                  </a:lnTo>
                  <a:lnTo>
                    <a:pt x="2101857" y="951500"/>
                  </a:lnTo>
                  <a:lnTo>
                    <a:pt x="2103224" y="948111"/>
                  </a:lnTo>
                  <a:lnTo>
                    <a:pt x="2105274" y="944723"/>
                  </a:lnTo>
                  <a:lnTo>
                    <a:pt x="2107552" y="941785"/>
                  </a:lnTo>
                  <a:lnTo>
                    <a:pt x="2109146" y="940655"/>
                  </a:lnTo>
                  <a:lnTo>
                    <a:pt x="2110740" y="939530"/>
                  </a:lnTo>
                  <a:lnTo>
                    <a:pt x="2112335" y="938398"/>
                  </a:lnTo>
                  <a:lnTo>
                    <a:pt x="2114157" y="937494"/>
                  </a:lnTo>
                  <a:lnTo>
                    <a:pt x="2115979" y="936591"/>
                  </a:lnTo>
                  <a:lnTo>
                    <a:pt x="2118029" y="936139"/>
                  </a:lnTo>
                  <a:lnTo>
                    <a:pt x="2120307" y="935687"/>
                  </a:lnTo>
                  <a:lnTo>
                    <a:pt x="2122585" y="935009"/>
                  </a:lnTo>
                  <a:close/>
                  <a:moveTo>
                    <a:pt x="3471191" y="934977"/>
                  </a:moveTo>
                  <a:lnTo>
                    <a:pt x="3472106" y="935202"/>
                  </a:lnTo>
                  <a:lnTo>
                    <a:pt x="3472792" y="935427"/>
                  </a:lnTo>
                  <a:lnTo>
                    <a:pt x="3473937" y="936327"/>
                  </a:lnTo>
                  <a:lnTo>
                    <a:pt x="3475996" y="938577"/>
                  </a:lnTo>
                  <a:lnTo>
                    <a:pt x="3478284" y="942177"/>
                  </a:lnTo>
                  <a:lnTo>
                    <a:pt x="3480801" y="946227"/>
                  </a:lnTo>
                  <a:lnTo>
                    <a:pt x="3483090" y="950952"/>
                  </a:lnTo>
                  <a:lnTo>
                    <a:pt x="3485378" y="955677"/>
                  </a:lnTo>
                  <a:lnTo>
                    <a:pt x="3487666" y="960627"/>
                  </a:lnTo>
                  <a:lnTo>
                    <a:pt x="3490183" y="967152"/>
                  </a:lnTo>
                  <a:lnTo>
                    <a:pt x="3492243" y="973227"/>
                  </a:lnTo>
                  <a:lnTo>
                    <a:pt x="3494073" y="978627"/>
                  </a:lnTo>
                  <a:lnTo>
                    <a:pt x="3495218" y="983577"/>
                  </a:lnTo>
                  <a:lnTo>
                    <a:pt x="3495675" y="987627"/>
                  </a:lnTo>
                  <a:lnTo>
                    <a:pt x="3495675" y="990328"/>
                  </a:lnTo>
                  <a:lnTo>
                    <a:pt x="3495446" y="991454"/>
                  </a:lnTo>
                  <a:lnTo>
                    <a:pt x="3495218" y="991904"/>
                  </a:lnTo>
                  <a:lnTo>
                    <a:pt x="3494760" y="992129"/>
                  </a:lnTo>
                  <a:lnTo>
                    <a:pt x="3493845" y="991904"/>
                  </a:lnTo>
                  <a:lnTo>
                    <a:pt x="3492700" y="991228"/>
                  </a:lnTo>
                  <a:lnTo>
                    <a:pt x="3490641" y="989427"/>
                  </a:lnTo>
                  <a:lnTo>
                    <a:pt x="3488810" y="986726"/>
                  </a:lnTo>
                  <a:lnTo>
                    <a:pt x="3486751" y="983352"/>
                  </a:lnTo>
                  <a:lnTo>
                    <a:pt x="3484691" y="979527"/>
                  </a:lnTo>
                  <a:lnTo>
                    <a:pt x="3482632" y="975252"/>
                  </a:lnTo>
                  <a:lnTo>
                    <a:pt x="3478284" y="966252"/>
                  </a:lnTo>
                  <a:lnTo>
                    <a:pt x="3474623" y="956577"/>
                  </a:lnTo>
                  <a:lnTo>
                    <a:pt x="3473021" y="952077"/>
                  </a:lnTo>
                  <a:lnTo>
                    <a:pt x="3471877" y="947802"/>
                  </a:lnTo>
                  <a:lnTo>
                    <a:pt x="3470733" y="943752"/>
                  </a:lnTo>
                  <a:lnTo>
                    <a:pt x="3470275" y="940377"/>
                  </a:lnTo>
                  <a:lnTo>
                    <a:pt x="3470275" y="937452"/>
                  </a:lnTo>
                  <a:lnTo>
                    <a:pt x="3470275" y="936552"/>
                  </a:lnTo>
                  <a:lnTo>
                    <a:pt x="3470504" y="935427"/>
                  </a:lnTo>
                  <a:lnTo>
                    <a:pt x="3471191" y="934977"/>
                  </a:lnTo>
                  <a:close/>
                  <a:moveTo>
                    <a:pt x="3503612" y="934976"/>
                  </a:moveTo>
                  <a:lnTo>
                    <a:pt x="3504044" y="935438"/>
                  </a:lnTo>
                  <a:lnTo>
                    <a:pt x="3504197" y="935869"/>
                  </a:lnTo>
                  <a:lnTo>
                    <a:pt x="3504442" y="936557"/>
                  </a:lnTo>
                  <a:lnTo>
                    <a:pt x="3504224" y="936141"/>
                  </a:lnTo>
                  <a:lnTo>
                    <a:pt x="3503612" y="934976"/>
                  </a:lnTo>
                  <a:close/>
                  <a:moveTo>
                    <a:pt x="142443" y="932561"/>
                  </a:moveTo>
                  <a:lnTo>
                    <a:pt x="142443" y="932561"/>
                  </a:lnTo>
                  <a:lnTo>
                    <a:pt x="141671" y="934257"/>
                  </a:lnTo>
                  <a:lnTo>
                    <a:pt x="140166" y="937563"/>
                  </a:lnTo>
                  <a:lnTo>
                    <a:pt x="139700" y="938236"/>
                  </a:lnTo>
                  <a:lnTo>
                    <a:pt x="141530" y="934450"/>
                  </a:lnTo>
                  <a:lnTo>
                    <a:pt x="142443" y="932561"/>
                  </a:lnTo>
                  <a:close/>
                  <a:moveTo>
                    <a:pt x="3397274" y="927057"/>
                  </a:moveTo>
                  <a:lnTo>
                    <a:pt x="3398645" y="927283"/>
                  </a:lnTo>
                  <a:lnTo>
                    <a:pt x="3400245" y="927736"/>
                  </a:lnTo>
                  <a:lnTo>
                    <a:pt x="3401616" y="928417"/>
                  </a:lnTo>
                  <a:lnTo>
                    <a:pt x="3403216" y="929778"/>
                  </a:lnTo>
                  <a:lnTo>
                    <a:pt x="3404358" y="930912"/>
                  </a:lnTo>
                  <a:lnTo>
                    <a:pt x="3407557" y="934313"/>
                  </a:lnTo>
                  <a:lnTo>
                    <a:pt x="3410528" y="938623"/>
                  </a:lnTo>
                  <a:lnTo>
                    <a:pt x="3413270" y="943386"/>
                  </a:lnTo>
                  <a:lnTo>
                    <a:pt x="3416012" y="948148"/>
                  </a:lnTo>
                  <a:lnTo>
                    <a:pt x="3418069" y="952910"/>
                  </a:lnTo>
                  <a:lnTo>
                    <a:pt x="3420811" y="959941"/>
                  </a:lnTo>
                  <a:lnTo>
                    <a:pt x="3422867" y="966518"/>
                  </a:lnTo>
                  <a:lnTo>
                    <a:pt x="3424010" y="972187"/>
                  </a:lnTo>
                  <a:lnTo>
                    <a:pt x="3424238" y="974683"/>
                  </a:lnTo>
                  <a:lnTo>
                    <a:pt x="3424238" y="976950"/>
                  </a:lnTo>
                  <a:lnTo>
                    <a:pt x="3424238" y="978990"/>
                  </a:lnTo>
                  <a:lnTo>
                    <a:pt x="3424010" y="980805"/>
                  </a:lnTo>
                  <a:lnTo>
                    <a:pt x="3423324" y="982165"/>
                  </a:lnTo>
                  <a:lnTo>
                    <a:pt x="3422867" y="983299"/>
                  </a:lnTo>
                  <a:lnTo>
                    <a:pt x="3421725" y="983978"/>
                  </a:lnTo>
                  <a:lnTo>
                    <a:pt x="3420811" y="984205"/>
                  </a:lnTo>
                  <a:lnTo>
                    <a:pt x="3419440" y="984205"/>
                  </a:lnTo>
                  <a:lnTo>
                    <a:pt x="3418069" y="983752"/>
                  </a:lnTo>
                  <a:lnTo>
                    <a:pt x="3415783" y="982165"/>
                  </a:lnTo>
                  <a:lnTo>
                    <a:pt x="3413270" y="980125"/>
                  </a:lnTo>
                  <a:lnTo>
                    <a:pt x="3410985" y="977177"/>
                  </a:lnTo>
                  <a:lnTo>
                    <a:pt x="3408700" y="973549"/>
                  </a:lnTo>
                  <a:lnTo>
                    <a:pt x="3406186" y="969919"/>
                  </a:lnTo>
                  <a:lnTo>
                    <a:pt x="3403901" y="965838"/>
                  </a:lnTo>
                  <a:lnTo>
                    <a:pt x="3401845" y="961075"/>
                  </a:lnTo>
                  <a:lnTo>
                    <a:pt x="3399788" y="956539"/>
                  </a:lnTo>
                  <a:lnTo>
                    <a:pt x="3397960" y="952004"/>
                  </a:lnTo>
                  <a:lnTo>
                    <a:pt x="3396360" y="947468"/>
                  </a:lnTo>
                  <a:lnTo>
                    <a:pt x="3395218" y="942932"/>
                  </a:lnTo>
                  <a:lnTo>
                    <a:pt x="3394532" y="938851"/>
                  </a:lnTo>
                  <a:lnTo>
                    <a:pt x="3394075" y="935221"/>
                  </a:lnTo>
                  <a:lnTo>
                    <a:pt x="3394075" y="932046"/>
                  </a:lnTo>
                  <a:lnTo>
                    <a:pt x="3394532" y="930685"/>
                  </a:lnTo>
                  <a:lnTo>
                    <a:pt x="3394989" y="929551"/>
                  </a:lnTo>
                  <a:lnTo>
                    <a:pt x="3395446" y="928417"/>
                  </a:lnTo>
                  <a:lnTo>
                    <a:pt x="3396360" y="927736"/>
                  </a:lnTo>
                  <a:lnTo>
                    <a:pt x="3397274" y="927057"/>
                  </a:lnTo>
                  <a:close/>
                  <a:moveTo>
                    <a:pt x="145939" y="924887"/>
                  </a:moveTo>
                  <a:lnTo>
                    <a:pt x="145939" y="924888"/>
                  </a:lnTo>
                  <a:lnTo>
                    <a:pt x="145938" y="924889"/>
                  </a:lnTo>
                  <a:lnTo>
                    <a:pt x="145939" y="924887"/>
                  </a:lnTo>
                  <a:close/>
                  <a:moveTo>
                    <a:pt x="145940" y="924887"/>
                  </a:moveTo>
                  <a:lnTo>
                    <a:pt x="144360" y="928598"/>
                  </a:lnTo>
                  <a:lnTo>
                    <a:pt x="142443" y="932561"/>
                  </a:lnTo>
                  <a:lnTo>
                    <a:pt x="145938" y="924889"/>
                  </a:lnTo>
                  <a:lnTo>
                    <a:pt x="145938" y="924890"/>
                  </a:lnTo>
                  <a:lnTo>
                    <a:pt x="145939" y="924888"/>
                  </a:lnTo>
                  <a:lnTo>
                    <a:pt x="145940" y="924887"/>
                  </a:lnTo>
                  <a:close/>
                  <a:moveTo>
                    <a:pt x="3275156" y="922295"/>
                  </a:moveTo>
                  <a:lnTo>
                    <a:pt x="3276947" y="922295"/>
                  </a:lnTo>
                  <a:lnTo>
                    <a:pt x="3278738" y="922960"/>
                  </a:lnTo>
                  <a:lnTo>
                    <a:pt x="3280529" y="923625"/>
                  </a:lnTo>
                  <a:lnTo>
                    <a:pt x="3282320" y="924951"/>
                  </a:lnTo>
                  <a:lnTo>
                    <a:pt x="3284111" y="926281"/>
                  </a:lnTo>
                  <a:lnTo>
                    <a:pt x="3285902" y="927829"/>
                  </a:lnTo>
                  <a:lnTo>
                    <a:pt x="3287917" y="929822"/>
                  </a:lnTo>
                  <a:lnTo>
                    <a:pt x="3291275" y="933807"/>
                  </a:lnTo>
                  <a:lnTo>
                    <a:pt x="3294185" y="938456"/>
                  </a:lnTo>
                  <a:lnTo>
                    <a:pt x="3297096" y="943105"/>
                  </a:lnTo>
                  <a:lnTo>
                    <a:pt x="3299111" y="947753"/>
                  </a:lnTo>
                  <a:lnTo>
                    <a:pt x="3300454" y="951074"/>
                  </a:lnTo>
                  <a:lnTo>
                    <a:pt x="3301797" y="954395"/>
                  </a:lnTo>
                  <a:lnTo>
                    <a:pt x="3302469" y="957715"/>
                  </a:lnTo>
                  <a:lnTo>
                    <a:pt x="3302917" y="960814"/>
                  </a:lnTo>
                  <a:lnTo>
                    <a:pt x="3303588" y="963693"/>
                  </a:lnTo>
                  <a:lnTo>
                    <a:pt x="3303588" y="966570"/>
                  </a:lnTo>
                  <a:lnTo>
                    <a:pt x="3303588" y="968784"/>
                  </a:lnTo>
                  <a:lnTo>
                    <a:pt x="3303364" y="970998"/>
                  </a:lnTo>
                  <a:lnTo>
                    <a:pt x="3302693" y="973212"/>
                  </a:lnTo>
                  <a:lnTo>
                    <a:pt x="3302021" y="974540"/>
                  </a:lnTo>
                  <a:lnTo>
                    <a:pt x="3300902" y="975868"/>
                  </a:lnTo>
                  <a:lnTo>
                    <a:pt x="3300006" y="976974"/>
                  </a:lnTo>
                  <a:lnTo>
                    <a:pt x="3298663" y="977638"/>
                  </a:lnTo>
                  <a:lnTo>
                    <a:pt x="3297096" y="977859"/>
                  </a:lnTo>
                  <a:lnTo>
                    <a:pt x="3295305" y="977638"/>
                  </a:lnTo>
                  <a:lnTo>
                    <a:pt x="3293514" y="977195"/>
                  </a:lnTo>
                  <a:lnTo>
                    <a:pt x="3291947" y="976753"/>
                  </a:lnTo>
                  <a:lnTo>
                    <a:pt x="3290603" y="975646"/>
                  </a:lnTo>
                  <a:lnTo>
                    <a:pt x="3287469" y="973655"/>
                  </a:lnTo>
                  <a:lnTo>
                    <a:pt x="3284782" y="970554"/>
                  </a:lnTo>
                  <a:lnTo>
                    <a:pt x="3282096" y="967234"/>
                  </a:lnTo>
                  <a:lnTo>
                    <a:pt x="3279409" y="963471"/>
                  </a:lnTo>
                  <a:lnTo>
                    <a:pt x="3276947" y="959265"/>
                  </a:lnTo>
                  <a:lnTo>
                    <a:pt x="3274708" y="955059"/>
                  </a:lnTo>
                  <a:lnTo>
                    <a:pt x="3272917" y="950410"/>
                  </a:lnTo>
                  <a:lnTo>
                    <a:pt x="3271350" y="945983"/>
                  </a:lnTo>
                  <a:lnTo>
                    <a:pt x="3270007" y="941555"/>
                  </a:lnTo>
                  <a:lnTo>
                    <a:pt x="3269335" y="937349"/>
                  </a:lnTo>
                  <a:lnTo>
                    <a:pt x="3268663" y="933364"/>
                  </a:lnTo>
                  <a:lnTo>
                    <a:pt x="3268887" y="929822"/>
                  </a:lnTo>
                  <a:lnTo>
                    <a:pt x="3269335" y="928272"/>
                  </a:lnTo>
                  <a:lnTo>
                    <a:pt x="3269783" y="926724"/>
                  </a:lnTo>
                  <a:lnTo>
                    <a:pt x="3270454" y="925395"/>
                  </a:lnTo>
                  <a:lnTo>
                    <a:pt x="3271350" y="924508"/>
                  </a:lnTo>
                  <a:lnTo>
                    <a:pt x="3272021" y="923403"/>
                  </a:lnTo>
                  <a:lnTo>
                    <a:pt x="3273365" y="922517"/>
                  </a:lnTo>
                  <a:lnTo>
                    <a:pt x="3275156" y="922295"/>
                  </a:lnTo>
                  <a:close/>
                  <a:moveTo>
                    <a:pt x="160115" y="917593"/>
                  </a:moveTo>
                  <a:lnTo>
                    <a:pt x="160338" y="917593"/>
                  </a:lnTo>
                  <a:lnTo>
                    <a:pt x="160338" y="918274"/>
                  </a:lnTo>
                  <a:lnTo>
                    <a:pt x="160338" y="920542"/>
                  </a:lnTo>
                  <a:lnTo>
                    <a:pt x="159225" y="924171"/>
                  </a:lnTo>
                  <a:lnTo>
                    <a:pt x="158112" y="928706"/>
                  </a:lnTo>
                  <a:lnTo>
                    <a:pt x="156554" y="933469"/>
                  </a:lnTo>
                  <a:lnTo>
                    <a:pt x="152326" y="944358"/>
                  </a:lnTo>
                  <a:lnTo>
                    <a:pt x="148320" y="954113"/>
                  </a:lnTo>
                  <a:lnTo>
                    <a:pt x="146094" y="959100"/>
                  </a:lnTo>
                  <a:lnTo>
                    <a:pt x="142979" y="965678"/>
                  </a:lnTo>
                  <a:lnTo>
                    <a:pt x="141198" y="968851"/>
                  </a:lnTo>
                  <a:lnTo>
                    <a:pt x="139640" y="971799"/>
                  </a:lnTo>
                  <a:lnTo>
                    <a:pt x="138083" y="973844"/>
                  </a:lnTo>
                  <a:lnTo>
                    <a:pt x="137638" y="974294"/>
                  </a:lnTo>
                  <a:lnTo>
                    <a:pt x="136970" y="974750"/>
                  </a:lnTo>
                  <a:lnTo>
                    <a:pt x="136747" y="974523"/>
                  </a:lnTo>
                  <a:lnTo>
                    <a:pt x="136525" y="972940"/>
                  </a:lnTo>
                  <a:lnTo>
                    <a:pt x="136747" y="970665"/>
                  </a:lnTo>
                  <a:lnTo>
                    <a:pt x="137638" y="967491"/>
                  </a:lnTo>
                  <a:lnTo>
                    <a:pt x="138528" y="963864"/>
                  </a:lnTo>
                  <a:lnTo>
                    <a:pt x="141643" y="954791"/>
                  </a:lnTo>
                  <a:lnTo>
                    <a:pt x="145649" y="944810"/>
                  </a:lnTo>
                  <a:lnTo>
                    <a:pt x="149878" y="935058"/>
                  </a:lnTo>
                  <a:lnTo>
                    <a:pt x="153884" y="926439"/>
                  </a:lnTo>
                  <a:lnTo>
                    <a:pt x="155664" y="923039"/>
                  </a:lnTo>
                  <a:lnTo>
                    <a:pt x="157445" y="920542"/>
                  </a:lnTo>
                  <a:lnTo>
                    <a:pt x="158780" y="918500"/>
                  </a:lnTo>
                  <a:lnTo>
                    <a:pt x="160115" y="917593"/>
                  </a:lnTo>
                  <a:close/>
                  <a:moveTo>
                    <a:pt x="2807836" y="917528"/>
                  </a:moveTo>
                  <a:lnTo>
                    <a:pt x="2810368" y="917757"/>
                  </a:lnTo>
                  <a:lnTo>
                    <a:pt x="2813361" y="918671"/>
                  </a:lnTo>
                  <a:lnTo>
                    <a:pt x="2815893" y="919586"/>
                  </a:lnTo>
                  <a:lnTo>
                    <a:pt x="2818425" y="920958"/>
                  </a:lnTo>
                  <a:lnTo>
                    <a:pt x="2820957" y="922558"/>
                  </a:lnTo>
                  <a:lnTo>
                    <a:pt x="2823259" y="924158"/>
                  </a:lnTo>
                  <a:lnTo>
                    <a:pt x="2825330" y="926216"/>
                  </a:lnTo>
                  <a:lnTo>
                    <a:pt x="2827402" y="928273"/>
                  </a:lnTo>
                  <a:lnTo>
                    <a:pt x="2829244" y="930788"/>
                  </a:lnTo>
                  <a:lnTo>
                    <a:pt x="2831085" y="933073"/>
                  </a:lnTo>
                  <a:lnTo>
                    <a:pt x="2832696" y="935588"/>
                  </a:lnTo>
                  <a:lnTo>
                    <a:pt x="2834078" y="938103"/>
                  </a:lnTo>
                  <a:lnTo>
                    <a:pt x="2834998" y="940388"/>
                  </a:lnTo>
                  <a:lnTo>
                    <a:pt x="2836149" y="942904"/>
                  </a:lnTo>
                  <a:lnTo>
                    <a:pt x="2836840" y="945190"/>
                  </a:lnTo>
                  <a:lnTo>
                    <a:pt x="2837991" y="949076"/>
                  </a:lnTo>
                  <a:lnTo>
                    <a:pt x="2838451" y="953191"/>
                  </a:lnTo>
                  <a:lnTo>
                    <a:pt x="2838451" y="956620"/>
                  </a:lnTo>
                  <a:lnTo>
                    <a:pt x="2838221" y="960049"/>
                  </a:lnTo>
                  <a:lnTo>
                    <a:pt x="2837761" y="962793"/>
                  </a:lnTo>
                  <a:lnTo>
                    <a:pt x="2836610" y="965764"/>
                  </a:lnTo>
                  <a:lnTo>
                    <a:pt x="2835459" y="968050"/>
                  </a:lnTo>
                  <a:lnTo>
                    <a:pt x="2833847" y="970337"/>
                  </a:lnTo>
                  <a:lnTo>
                    <a:pt x="2832006" y="972164"/>
                  </a:lnTo>
                  <a:lnTo>
                    <a:pt x="2829704" y="973309"/>
                  </a:lnTo>
                  <a:lnTo>
                    <a:pt x="2827402" y="974222"/>
                  </a:lnTo>
                  <a:lnTo>
                    <a:pt x="2824640" y="974680"/>
                  </a:lnTo>
                  <a:lnTo>
                    <a:pt x="2821878" y="974680"/>
                  </a:lnTo>
                  <a:lnTo>
                    <a:pt x="2818885" y="974222"/>
                  </a:lnTo>
                  <a:lnTo>
                    <a:pt x="2815662" y="973081"/>
                  </a:lnTo>
                  <a:lnTo>
                    <a:pt x="2812670" y="971479"/>
                  </a:lnTo>
                  <a:lnTo>
                    <a:pt x="2808757" y="969193"/>
                  </a:lnTo>
                  <a:lnTo>
                    <a:pt x="2805304" y="966222"/>
                  </a:lnTo>
                  <a:lnTo>
                    <a:pt x="2802311" y="962793"/>
                  </a:lnTo>
                  <a:lnTo>
                    <a:pt x="2799549" y="959135"/>
                  </a:lnTo>
                  <a:lnTo>
                    <a:pt x="2797247" y="955249"/>
                  </a:lnTo>
                  <a:lnTo>
                    <a:pt x="2795406" y="950905"/>
                  </a:lnTo>
                  <a:lnTo>
                    <a:pt x="2794025" y="946790"/>
                  </a:lnTo>
                  <a:lnTo>
                    <a:pt x="2792874" y="942904"/>
                  </a:lnTo>
                  <a:lnTo>
                    <a:pt x="2792413" y="938561"/>
                  </a:lnTo>
                  <a:lnTo>
                    <a:pt x="2792413" y="934674"/>
                  </a:lnTo>
                  <a:lnTo>
                    <a:pt x="2792643" y="931016"/>
                  </a:lnTo>
                  <a:lnTo>
                    <a:pt x="2793794" y="927587"/>
                  </a:lnTo>
                  <a:lnTo>
                    <a:pt x="2794255" y="925987"/>
                  </a:lnTo>
                  <a:lnTo>
                    <a:pt x="2795176" y="924386"/>
                  </a:lnTo>
                  <a:lnTo>
                    <a:pt x="2796096" y="923015"/>
                  </a:lnTo>
                  <a:lnTo>
                    <a:pt x="2797247" y="921872"/>
                  </a:lnTo>
                  <a:lnTo>
                    <a:pt x="2798168" y="920729"/>
                  </a:lnTo>
                  <a:lnTo>
                    <a:pt x="2799549" y="919586"/>
                  </a:lnTo>
                  <a:lnTo>
                    <a:pt x="2801160" y="918900"/>
                  </a:lnTo>
                  <a:lnTo>
                    <a:pt x="2802772" y="918443"/>
                  </a:lnTo>
                  <a:lnTo>
                    <a:pt x="2804613" y="917757"/>
                  </a:lnTo>
                  <a:lnTo>
                    <a:pt x="2807836" y="917528"/>
                  </a:lnTo>
                  <a:close/>
                  <a:moveTo>
                    <a:pt x="2438648" y="909606"/>
                  </a:moveTo>
                  <a:lnTo>
                    <a:pt x="2442143" y="909606"/>
                  </a:lnTo>
                  <a:lnTo>
                    <a:pt x="2445173" y="910292"/>
                  </a:lnTo>
                  <a:lnTo>
                    <a:pt x="2448202" y="910978"/>
                  </a:lnTo>
                  <a:lnTo>
                    <a:pt x="2451231" y="912121"/>
                  </a:lnTo>
                  <a:lnTo>
                    <a:pt x="2453795" y="913721"/>
                  </a:lnTo>
                  <a:lnTo>
                    <a:pt x="2456591" y="915321"/>
                  </a:lnTo>
                  <a:lnTo>
                    <a:pt x="2458921" y="917150"/>
                  </a:lnTo>
                  <a:lnTo>
                    <a:pt x="2461018" y="919208"/>
                  </a:lnTo>
                  <a:lnTo>
                    <a:pt x="2462883" y="921266"/>
                  </a:lnTo>
                  <a:lnTo>
                    <a:pt x="2464747" y="923552"/>
                  </a:lnTo>
                  <a:lnTo>
                    <a:pt x="2466378" y="926295"/>
                  </a:lnTo>
                  <a:lnTo>
                    <a:pt x="2467776" y="928581"/>
                  </a:lnTo>
                  <a:lnTo>
                    <a:pt x="2468941" y="931326"/>
                  </a:lnTo>
                  <a:lnTo>
                    <a:pt x="2469874" y="933610"/>
                  </a:lnTo>
                  <a:lnTo>
                    <a:pt x="2470806" y="936125"/>
                  </a:lnTo>
                  <a:lnTo>
                    <a:pt x="2471272" y="938411"/>
                  </a:lnTo>
                  <a:lnTo>
                    <a:pt x="2471738" y="942526"/>
                  </a:lnTo>
                  <a:lnTo>
                    <a:pt x="2471505" y="946641"/>
                  </a:lnTo>
                  <a:lnTo>
                    <a:pt x="2471039" y="950298"/>
                  </a:lnTo>
                  <a:lnTo>
                    <a:pt x="2470107" y="953726"/>
                  </a:lnTo>
                  <a:lnTo>
                    <a:pt x="2468941" y="956471"/>
                  </a:lnTo>
                  <a:lnTo>
                    <a:pt x="2467077" y="959215"/>
                  </a:lnTo>
                  <a:lnTo>
                    <a:pt x="2464747" y="961499"/>
                  </a:lnTo>
                  <a:lnTo>
                    <a:pt x="2462417" y="963557"/>
                  </a:lnTo>
                  <a:lnTo>
                    <a:pt x="2459853" y="964930"/>
                  </a:lnTo>
                  <a:lnTo>
                    <a:pt x="2456824" y="966073"/>
                  </a:lnTo>
                  <a:lnTo>
                    <a:pt x="2453562" y="966758"/>
                  </a:lnTo>
                  <a:lnTo>
                    <a:pt x="2450299" y="966758"/>
                  </a:lnTo>
                  <a:lnTo>
                    <a:pt x="2446804" y="966301"/>
                  </a:lnTo>
                  <a:lnTo>
                    <a:pt x="2443308" y="965616"/>
                  </a:lnTo>
                  <a:lnTo>
                    <a:pt x="2439813" y="964015"/>
                  </a:lnTo>
                  <a:lnTo>
                    <a:pt x="2436318" y="961728"/>
                  </a:lnTo>
                  <a:lnTo>
                    <a:pt x="2432822" y="958986"/>
                  </a:lnTo>
                  <a:lnTo>
                    <a:pt x="2429793" y="955785"/>
                  </a:lnTo>
                  <a:lnTo>
                    <a:pt x="2426996" y="952127"/>
                  </a:lnTo>
                  <a:lnTo>
                    <a:pt x="2424899" y="948469"/>
                  </a:lnTo>
                  <a:lnTo>
                    <a:pt x="2423268" y="944355"/>
                  </a:lnTo>
                  <a:lnTo>
                    <a:pt x="2421870" y="940466"/>
                  </a:lnTo>
                  <a:lnTo>
                    <a:pt x="2421171" y="936583"/>
                  </a:lnTo>
                  <a:lnTo>
                    <a:pt x="2420938" y="932238"/>
                  </a:lnTo>
                  <a:lnTo>
                    <a:pt x="2421171" y="928581"/>
                  </a:lnTo>
                  <a:lnTo>
                    <a:pt x="2421870" y="924694"/>
                  </a:lnTo>
                  <a:lnTo>
                    <a:pt x="2423035" y="921266"/>
                  </a:lnTo>
                  <a:lnTo>
                    <a:pt x="2424899" y="918064"/>
                  </a:lnTo>
                  <a:lnTo>
                    <a:pt x="2425598" y="916693"/>
                  </a:lnTo>
                  <a:lnTo>
                    <a:pt x="2426996" y="915550"/>
                  </a:lnTo>
                  <a:lnTo>
                    <a:pt x="2428162" y="914178"/>
                  </a:lnTo>
                  <a:lnTo>
                    <a:pt x="2429327" y="913035"/>
                  </a:lnTo>
                  <a:lnTo>
                    <a:pt x="2430958" y="912121"/>
                  </a:lnTo>
                  <a:lnTo>
                    <a:pt x="2432589" y="911206"/>
                  </a:lnTo>
                  <a:lnTo>
                    <a:pt x="2434220" y="910749"/>
                  </a:lnTo>
                  <a:lnTo>
                    <a:pt x="2436085" y="910292"/>
                  </a:lnTo>
                  <a:lnTo>
                    <a:pt x="2438648" y="909606"/>
                  </a:lnTo>
                  <a:close/>
                  <a:moveTo>
                    <a:pt x="3120799" y="908000"/>
                  </a:moveTo>
                  <a:lnTo>
                    <a:pt x="3123293" y="908229"/>
                  </a:lnTo>
                  <a:lnTo>
                    <a:pt x="3125561" y="908686"/>
                  </a:lnTo>
                  <a:lnTo>
                    <a:pt x="3127602" y="909601"/>
                  </a:lnTo>
                  <a:lnTo>
                    <a:pt x="3129643" y="910744"/>
                  </a:lnTo>
                  <a:lnTo>
                    <a:pt x="3132138" y="912116"/>
                  </a:lnTo>
                  <a:lnTo>
                    <a:pt x="3134179" y="913944"/>
                  </a:lnTo>
                  <a:lnTo>
                    <a:pt x="3135993" y="915773"/>
                  </a:lnTo>
                  <a:lnTo>
                    <a:pt x="3137808" y="918059"/>
                  </a:lnTo>
                  <a:lnTo>
                    <a:pt x="3139622" y="920116"/>
                  </a:lnTo>
                  <a:lnTo>
                    <a:pt x="3143024" y="925146"/>
                  </a:lnTo>
                  <a:lnTo>
                    <a:pt x="3145972" y="929718"/>
                  </a:lnTo>
                  <a:lnTo>
                    <a:pt x="3148013" y="934518"/>
                  </a:lnTo>
                  <a:lnTo>
                    <a:pt x="3149374" y="938405"/>
                  </a:lnTo>
                  <a:lnTo>
                    <a:pt x="3150281" y="941834"/>
                  </a:lnTo>
                  <a:lnTo>
                    <a:pt x="3150961" y="945263"/>
                  </a:lnTo>
                  <a:lnTo>
                    <a:pt x="3151188" y="948692"/>
                  </a:lnTo>
                  <a:lnTo>
                    <a:pt x="3151188" y="951664"/>
                  </a:lnTo>
                  <a:lnTo>
                    <a:pt x="3151188" y="954637"/>
                  </a:lnTo>
                  <a:lnTo>
                    <a:pt x="3150281" y="956922"/>
                  </a:lnTo>
                  <a:lnTo>
                    <a:pt x="3149601" y="958979"/>
                  </a:lnTo>
                  <a:lnTo>
                    <a:pt x="3148467" y="961037"/>
                  </a:lnTo>
                  <a:lnTo>
                    <a:pt x="3147333" y="962637"/>
                  </a:lnTo>
                  <a:lnTo>
                    <a:pt x="3145972" y="963780"/>
                  </a:lnTo>
                  <a:lnTo>
                    <a:pt x="3144158" y="964466"/>
                  </a:lnTo>
                  <a:lnTo>
                    <a:pt x="3142117" y="965152"/>
                  </a:lnTo>
                  <a:lnTo>
                    <a:pt x="3139849" y="964923"/>
                  </a:lnTo>
                  <a:lnTo>
                    <a:pt x="3137581" y="964466"/>
                  </a:lnTo>
                  <a:lnTo>
                    <a:pt x="3134859" y="963551"/>
                  </a:lnTo>
                  <a:lnTo>
                    <a:pt x="3133499" y="962409"/>
                  </a:lnTo>
                  <a:lnTo>
                    <a:pt x="3131911" y="961493"/>
                  </a:lnTo>
                  <a:lnTo>
                    <a:pt x="3128509" y="958751"/>
                  </a:lnTo>
                  <a:lnTo>
                    <a:pt x="3125334" y="955551"/>
                  </a:lnTo>
                  <a:lnTo>
                    <a:pt x="3122386" y="951893"/>
                  </a:lnTo>
                  <a:lnTo>
                    <a:pt x="3119891" y="948006"/>
                  </a:lnTo>
                  <a:lnTo>
                    <a:pt x="3117397" y="943662"/>
                  </a:lnTo>
                  <a:lnTo>
                    <a:pt x="3115356" y="939548"/>
                  </a:lnTo>
                  <a:lnTo>
                    <a:pt x="3113768" y="934976"/>
                  </a:lnTo>
                  <a:lnTo>
                    <a:pt x="3112407" y="930633"/>
                  </a:lnTo>
                  <a:lnTo>
                    <a:pt x="3111727" y="926289"/>
                  </a:lnTo>
                  <a:lnTo>
                    <a:pt x="3111500" y="922173"/>
                  </a:lnTo>
                  <a:lnTo>
                    <a:pt x="3111727" y="918516"/>
                  </a:lnTo>
                  <a:lnTo>
                    <a:pt x="3111954" y="916687"/>
                  </a:lnTo>
                  <a:lnTo>
                    <a:pt x="3112407" y="915087"/>
                  </a:lnTo>
                  <a:lnTo>
                    <a:pt x="3113088" y="913487"/>
                  </a:lnTo>
                  <a:lnTo>
                    <a:pt x="3113768" y="912116"/>
                  </a:lnTo>
                  <a:lnTo>
                    <a:pt x="3114902" y="910744"/>
                  </a:lnTo>
                  <a:lnTo>
                    <a:pt x="3115809" y="909829"/>
                  </a:lnTo>
                  <a:lnTo>
                    <a:pt x="3117170" y="908915"/>
                  </a:lnTo>
                  <a:lnTo>
                    <a:pt x="3118757" y="908229"/>
                  </a:lnTo>
                  <a:lnTo>
                    <a:pt x="3120799" y="908000"/>
                  </a:lnTo>
                  <a:close/>
                  <a:moveTo>
                    <a:pt x="155499" y="903902"/>
                  </a:moveTo>
                  <a:lnTo>
                    <a:pt x="155493" y="903916"/>
                  </a:lnTo>
                  <a:lnTo>
                    <a:pt x="155498" y="903905"/>
                  </a:lnTo>
                  <a:lnTo>
                    <a:pt x="145941" y="924883"/>
                  </a:lnTo>
                  <a:lnTo>
                    <a:pt x="145939" y="924887"/>
                  </a:lnTo>
                  <a:lnTo>
                    <a:pt x="147890" y="920302"/>
                  </a:lnTo>
                  <a:lnTo>
                    <a:pt x="148555" y="918740"/>
                  </a:lnTo>
                  <a:lnTo>
                    <a:pt x="149857" y="915959"/>
                  </a:lnTo>
                  <a:lnTo>
                    <a:pt x="155499" y="903902"/>
                  </a:lnTo>
                  <a:close/>
                  <a:moveTo>
                    <a:pt x="155500" y="903901"/>
                  </a:moveTo>
                  <a:lnTo>
                    <a:pt x="155499" y="903902"/>
                  </a:lnTo>
                  <a:lnTo>
                    <a:pt x="155500" y="903901"/>
                  </a:lnTo>
                  <a:close/>
                  <a:moveTo>
                    <a:pt x="155501" y="903898"/>
                  </a:moveTo>
                  <a:lnTo>
                    <a:pt x="155502" y="903898"/>
                  </a:lnTo>
                  <a:lnTo>
                    <a:pt x="155501" y="903899"/>
                  </a:lnTo>
                  <a:lnTo>
                    <a:pt x="155500" y="903901"/>
                  </a:lnTo>
                  <a:lnTo>
                    <a:pt x="155501" y="903898"/>
                  </a:lnTo>
                  <a:close/>
                  <a:moveTo>
                    <a:pt x="155508" y="903885"/>
                  </a:moveTo>
                  <a:lnTo>
                    <a:pt x="155507" y="903888"/>
                  </a:lnTo>
                  <a:lnTo>
                    <a:pt x="155507" y="903887"/>
                  </a:lnTo>
                  <a:lnTo>
                    <a:pt x="155508" y="903885"/>
                  </a:lnTo>
                  <a:close/>
                  <a:moveTo>
                    <a:pt x="3481387" y="898464"/>
                  </a:moveTo>
                  <a:lnTo>
                    <a:pt x="3481853" y="898692"/>
                  </a:lnTo>
                  <a:lnTo>
                    <a:pt x="3482785" y="899375"/>
                  </a:lnTo>
                  <a:lnTo>
                    <a:pt x="3484417" y="902107"/>
                  </a:lnTo>
                  <a:lnTo>
                    <a:pt x="3486514" y="905750"/>
                  </a:lnTo>
                  <a:lnTo>
                    <a:pt x="3488844" y="910076"/>
                  </a:lnTo>
                  <a:lnTo>
                    <a:pt x="3493039" y="918956"/>
                  </a:lnTo>
                  <a:lnTo>
                    <a:pt x="3495369" y="924193"/>
                  </a:lnTo>
                  <a:lnTo>
                    <a:pt x="3499097" y="933073"/>
                  </a:lnTo>
                  <a:lnTo>
                    <a:pt x="3503059" y="942636"/>
                  </a:lnTo>
                  <a:lnTo>
                    <a:pt x="3505855" y="950833"/>
                  </a:lnTo>
                  <a:lnTo>
                    <a:pt x="3506554" y="953794"/>
                  </a:lnTo>
                  <a:lnTo>
                    <a:pt x="3506787" y="955615"/>
                  </a:lnTo>
                  <a:lnTo>
                    <a:pt x="3506321" y="955387"/>
                  </a:lnTo>
                  <a:lnTo>
                    <a:pt x="3505855" y="954932"/>
                  </a:lnTo>
                  <a:lnTo>
                    <a:pt x="3504690" y="953109"/>
                  </a:lnTo>
                  <a:lnTo>
                    <a:pt x="3503059" y="950833"/>
                  </a:lnTo>
                  <a:lnTo>
                    <a:pt x="3501195" y="947645"/>
                  </a:lnTo>
                  <a:lnTo>
                    <a:pt x="3497233" y="939221"/>
                  </a:lnTo>
                  <a:lnTo>
                    <a:pt x="3493039" y="929885"/>
                  </a:lnTo>
                  <a:lnTo>
                    <a:pt x="3488611" y="919867"/>
                  </a:lnTo>
                  <a:lnTo>
                    <a:pt x="3485116" y="910759"/>
                  </a:lnTo>
                  <a:lnTo>
                    <a:pt x="3482552" y="903473"/>
                  </a:lnTo>
                  <a:lnTo>
                    <a:pt x="3481620" y="900513"/>
                  </a:lnTo>
                  <a:lnTo>
                    <a:pt x="3481387" y="898692"/>
                  </a:lnTo>
                  <a:lnTo>
                    <a:pt x="3481387" y="898464"/>
                  </a:lnTo>
                  <a:close/>
                  <a:moveTo>
                    <a:pt x="3433711" y="895290"/>
                  </a:moveTo>
                  <a:lnTo>
                    <a:pt x="3434589" y="895290"/>
                  </a:lnTo>
                  <a:lnTo>
                    <a:pt x="3435686" y="895747"/>
                  </a:lnTo>
                  <a:lnTo>
                    <a:pt x="3436564" y="896661"/>
                  </a:lnTo>
                  <a:lnTo>
                    <a:pt x="3437880" y="897576"/>
                  </a:lnTo>
                  <a:lnTo>
                    <a:pt x="3439197" y="898947"/>
                  </a:lnTo>
                  <a:lnTo>
                    <a:pt x="3441829" y="902376"/>
                  </a:lnTo>
                  <a:lnTo>
                    <a:pt x="3444462" y="906719"/>
                  </a:lnTo>
                  <a:lnTo>
                    <a:pt x="3447095" y="911291"/>
                  </a:lnTo>
                  <a:lnTo>
                    <a:pt x="3449290" y="916092"/>
                  </a:lnTo>
                  <a:lnTo>
                    <a:pt x="3451484" y="920893"/>
                  </a:lnTo>
                  <a:lnTo>
                    <a:pt x="3454117" y="927522"/>
                  </a:lnTo>
                  <a:lnTo>
                    <a:pt x="3456311" y="933694"/>
                  </a:lnTo>
                  <a:lnTo>
                    <a:pt x="3457847" y="939181"/>
                  </a:lnTo>
                  <a:lnTo>
                    <a:pt x="3458944" y="943981"/>
                  </a:lnTo>
                  <a:lnTo>
                    <a:pt x="3459163" y="947868"/>
                  </a:lnTo>
                  <a:lnTo>
                    <a:pt x="3459163" y="949468"/>
                  </a:lnTo>
                  <a:lnTo>
                    <a:pt x="3458944" y="950839"/>
                  </a:lnTo>
                  <a:lnTo>
                    <a:pt x="3458505" y="951526"/>
                  </a:lnTo>
                  <a:lnTo>
                    <a:pt x="3457847" y="952211"/>
                  </a:lnTo>
                  <a:lnTo>
                    <a:pt x="3457189" y="952440"/>
                  </a:lnTo>
                  <a:lnTo>
                    <a:pt x="3456311" y="952440"/>
                  </a:lnTo>
                  <a:lnTo>
                    <a:pt x="3455653" y="951983"/>
                  </a:lnTo>
                  <a:lnTo>
                    <a:pt x="3454556" y="951297"/>
                  </a:lnTo>
                  <a:lnTo>
                    <a:pt x="3452800" y="949468"/>
                  </a:lnTo>
                  <a:lnTo>
                    <a:pt x="3450825" y="946953"/>
                  </a:lnTo>
                  <a:lnTo>
                    <a:pt x="3448631" y="943753"/>
                  </a:lnTo>
                  <a:lnTo>
                    <a:pt x="3446218" y="939866"/>
                  </a:lnTo>
                  <a:lnTo>
                    <a:pt x="3444024" y="935523"/>
                  </a:lnTo>
                  <a:lnTo>
                    <a:pt x="3441829" y="931180"/>
                  </a:lnTo>
                  <a:lnTo>
                    <a:pt x="3439635" y="926380"/>
                  </a:lnTo>
                  <a:lnTo>
                    <a:pt x="3437661" y="921579"/>
                  </a:lnTo>
                  <a:lnTo>
                    <a:pt x="3435905" y="916778"/>
                  </a:lnTo>
                  <a:lnTo>
                    <a:pt x="3434369" y="912435"/>
                  </a:lnTo>
                  <a:lnTo>
                    <a:pt x="3433053" y="907863"/>
                  </a:lnTo>
                  <a:lnTo>
                    <a:pt x="3432395" y="903976"/>
                  </a:lnTo>
                  <a:lnTo>
                    <a:pt x="3432175" y="900547"/>
                  </a:lnTo>
                  <a:lnTo>
                    <a:pt x="3432175" y="898033"/>
                  </a:lnTo>
                  <a:lnTo>
                    <a:pt x="3432395" y="896661"/>
                  </a:lnTo>
                  <a:lnTo>
                    <a:pt x="3432833" y="895747"/>
                  </a:lnTo>
                  <a:lnTo>
                    <a:pt x="3433711" y="895290"/>
                  </a:lnTo>
                  <a:close/>
                  <a:moveTo>
                    <a:pt x="2930168" y="893716"/>
                  </a:moveTo>
                  <a:lnTo>
                    <a:pt x="2932861" y="893945"/>
                  </a:lnTo>
                  <a:lnTo>
                    <a:pt x="2935330" y="894863"/>
                  </a:lnTo>
                  <a:lnTo>
                    <a:pt x="2937574" y="895552"/>
                  </a:lnTo>
                  <a:lnTo>
                    <a:pt x="2940042" y="896929"/>
                  </a:lnTo>
                  <a:lnTo>
                    <a:pt x="2942286" y="898535"/>
                  </a:lnTo>
                  <a:lnTo>
                    <a:pt x="2944755" y="900142"/>
                  </a:lnTo>
                  <a:lnTo>
                    <a:pt x="2946775" y="902207"/>
                  </a:lnTo>
                  <a:lnTo>
                    <a:pt x="2948570" y="904273"/>
                  </a:lnTo>
                  <a:lnTo>
                    <a:pt x="2950590" y="906568"/>
                  </a:lnTo>
                  <a:lnTo>
                    <a:pt x="2952161" y="908864"/>
                  </a:lnTo>
                  <a:lnTo>
                    <a:pt x="2953731" y="911159"/>
                  </a:lnTo>
                  <a:lnTo>
                    <a:pt x="2956424" y="916208"/>
                  </a:lnTo>
                  <a:lnTo>
                    <a:pt x="2958444" y="921029"/>
                  </a:lnTo>
                  <a:lnTo>
                    <a:pt x="2959566" y="924700"/>
                  </a:lnTo>
                  <a:lnTo>
                    <a:pt x="2960464" y="928373"/>
                  </a:lnTo>
                  <a:lnTo>
                    <a:pt x="2960688" y="931587"/>
                  </a:lnTo>
                  <a:lnTo>
                    <a:pt x="2960688" y="935029"/>
                  </a:lnTo>
                  <a:lnTo>
                    <a:pt x="2960464" y="938013"/>
                  </a:lnTo>
                  <a:lnTo>
                    <a:pt x="2959791" y="940537"/>
                  </a:lnTo>
                  <a:lnTo>
                    <a:pt x="2959117" y="943292"/>
                  </a:lnTo>
                  <a:lnTo>
                    <a:pt x="2957771" y="945358"/>
                  </a:lnTo>
                  <a:lnTo>
                    <a:pt x="2956424" y="947194"/>
                  </a:lnTo>
                  <a:lnTo>
                    <a:pt x="2954629" y="948571"/>
                  </a:lnTo>
                  <a:lnTo>
                    <a:pt x="2952834" y="949719"/>
                  </a:lnTo>
                  <a:lnTo>
                    <a:pt x="2950814" y="950407"/>
                  </a:lnTo>
                  <a:lnTo>
                    <a:pt x="2948570" y="950866"/>
                  </a:lnTo>
                  <a:lnTo>
                    <a:pt x="2945877" y="950637"/>
                  </a:lnTo>
                  <a:lnTo>
                    <a:pt x="2943408" y="950178"/>
                  </a:lnTo>
                  <a:lnTo>
                    <a:pt x="2940491" y="949030"/>
                  </a:lnTo>
                  <a:lnTo>
                    <a:pt x="2938696" y="947883"/>
                  </a:lnTo>
                  <a:lnTo>
                    <a:pt x="2936900" y="946965"/>
                  </a:lnTo>
                  <a:lnTo>
                    <a:pt x="2933310" y="944210"/>
                  </a:lnTo>
                  <a:lnTo>
                    <a:pt x="2930168" y="940766"/>
                  </a:lnTo>
                  <a:lnTo>
                    <a:pt x="2927026" y="937324"/>
                  </a:lnTo>
                  <a:lnTo>
                    <a:pt x="2924782" y="933422"/>
                  </a:lnTo>
                  <a:lnTo>
                    <a:pt x="2922314" y="929291"/>
                  </a:lnTo>
                  <a:lnTo>
                    <a:pt x="2920518" y="924930"/>
                  </a:lnTo>
                  <a:lnTo>
                    <a:pt x="2919396" y="920799"/>
                  </a:lnTo>
                  <a:lnTo>
                    <a:pt x="2918274" y="916208"/>
                  </a:lnTo>
                  <a:lnTo>
                    <a:pt x="2917825" y="912076"/>
                  </a:lnTo>
                  <a:lnTo>
                    <a:pt x="2917825" y="907945"/>
                  </a:lnTo>
                  <a:lnTo>
                    <a:pt x="2918274" y="904273"/>
                  </a:lnTo>
                  <a:lnTo>
                    <a:pt x="2918498" y="902666"/>
                  </a:lnTo>
                  <a:lnTo>
                    <a:pt x="2919396" y="901060"/>
                  </a:lnTo>
                  <a:lnTo>
                    <a:pt x="2919845" y="899683"/>
                  </a:lnTo>
                  <a:lnTo>
                    <a:pt x="2920967" y="898306"/>
                  </a:lnTo>
                  <a:lnTo>
                    <a:pt x="2921865" y="897158"/>
                  </a:lnTo>
                  <a:lnTo>
                    <a:pt x="2922987" y="896240"/>
                  </a:lnTo>
                  <a:lnTo>
                    <a:pt x="2924333" y="895322"/>
                  </a:lnTo>
                  <a:lnTo>
                    <a:pt x="2925680" y="894633"/>
                  </a:lnTo>
                  <a:lnTo>
                    <a:pt x="2927699" y="893945"/>
                  </a:lnTo>
                  <a:lnTo>
                    <a:pt x="2930168" y="893716"/>
                  </a:lnTo>
                  <a:close/>
                  <a:moveTo>
                    <a:pt x="1690007" y="892149"/>
                  </a:moveTo>
                  <a:lnTo>
                    <a:pt x="1693636" y="892837"/>
                  </a:lnTo>
                  <a:lnTo>
                    <a:pt x="1697038" y="893296"/>
                  </a:lnTo>
                  <a:lnTo>
                    <a:pt x="1699986" y="894444"/>
                  </a:lnTo>
                  <a:lnTo>
                    <a:pt x="1702934" y="895821"/>
                  </a:lnTo>
                  <a:lnTo>
                    <a:pt x="1705429" y="897428"/>
                  </a:lnTo>
                  <a:lnTo>
                    <a:pt x="1707470" y="899263"/>
                  </a:lnTo>
                  <a:lnTo>
                    <a:pt x="1709738" y="901559"/>
                  </a:lnTo>
                  <a:lnTo>
                    <a:pt x="1711098" y="903624"/>
                  </a:lnTo>
                  <a:lnTo>
                    <a:pt x="1712686" y="905919"/>
                  </a:lnTo>
                  <a:lnTo>
                    <a:pt x="1713820" y="908444"/>
                  </a:lnTo>
                  <a:lnTo>
                    <a:pt x="1714954" y="910969"/>
                  </a:lnTo>
                  <a:lnTo>
                    <a:pt x="1715407" y="913264"/>
                  </a:lnTo>
                  <a:lnTo>
                    <a:pt x="1715861" y="916018"/>
                  </a:lnTo>
                  <a:lnTo>
                    <a:pt x="1716088" y="918772"/>
                  </a:lnTo>
                  <a:lnTo>
                    <a:pt x="1716088" y="921070"/>
                  </a:lnTo>
                  <a:lnTo>
                    <a:pt x="1716088" y="923363"/>
                  </a:lnTo>
                  <a:lnTo>
                    <a:pt x="1715861" y="925889"/>
                  </a:lnTo>
                  <a:lnTo>
                    <a:pt x="1715407" y="927952"/>
                  </a:lnTo>
                  <a:lnTo>
                    <a:pt x="1714500" y="930020"/>
                  </a:lnTo>
                  <a:lnTo>
                    <a:pt x="1713820" y="932085"/>
                  </a:lnTo>
                  <a:lnTo>
                    <a:pt x="1713140" y="933921"/>
                  </a:lnTo>
                  <a:lnTo>
                    <a:pt x="1712006" y="935758"/>
                  </a:lnTo>
                  <a:lnTo>
                    <a:pt x="1709284" y="939203"/>
                  </a:lnTo>
                  <a:lnTo>
                    <a:pt x="1706563" y="942184"/>
                  </a:lnTo>
                  <a:lnTo>
                    <a:pt x="1703388" y="944479"/>
                  </a:lnTo>
                  <a:lnTo>
                    <a:pt x="1699986" y="946775"/>
                  </a:lnTo>
                  <a:lnTo>
                    <a:pt x="1696357" y="947923"/>
                  </a:lnTo>
                  <a:lnTo>
                    <a:pt x="1692729" y="949070"/>
                  </a:lnTo>
                  <a:lnTo>
                    <a:pt x="1688647" y="949300"/>
                  </a:lnTo>
                  <a:lnTo>
                    <a:pt x="1684791" y="949070"/>
                  </a:lnTo>
                  <a:lnTo>
                    <a:pt x="1681163" y="948611"/>
                  </a:lnTo>
                  <a:lnTo>
                    <a:pt x="1679348" y="947694"/>
                  </a:lnTo>
                  <a:lnTo>
                    <a:pt x="1677534" y="947005"/>
                  </a:lnTo>
                  <a:lnTo>
                    <a:pt x="1675720" y="946087"/>
                  </a:lnTo>
                  <a:lnTo>
                    <a:pt x="1673906" y="945168"/>
                  </a:lnTo>
                  <a:lnTo>
                    <a:pt x="1672318" y="943791"/>
                  </a:lnTo>
                  <a:lnTo>
                    <a:pt x="1670731" y="942184"/>
                  </a:lnTo>
                  <a:lnTo>
                    <a:pt x="1669143" y="940576"/>
                  </a:lnTo>
                  <a:lnTo>
                    <a:pt x="1667556" y="938973"/>
                  </a:lnTo>
                  <a:lnTo>
                    <a:pt x="1665515" y="935528"/>
                  </a:lnTo>
                  <a:lnTo>
                    <a:pt x="1663927" y="932085"/>
                  </a:lnTo>
                  <a:lnTo>
                    <a:pt x="1662793" y="928413"/>
                  </a:lnTo>
                  <a:lnTo>
                    <a:pt x="1662340" y="924740"/>
                  </a:lnTo>
                  <a:lnTo>
                    <a:pt x="1662113" y="921070"/>
                  </a:lnTo>
                  <a:lnTo>
                    <a:pt x="1662566" y="917166"/>
                  </a:lnTo>
                  <a:lnTo>
                    <a:pt x="1663473" y="913264"/>
                  </a:lnTo>
                  <a:lnTo>
                    <a:pt x="1664607" y="909821"/>
                  </a:lnTo>
                  <a:lnTo>
                    <a:pt x="1666648" y="906608"/>
                  </a:lnTo>
                  <a:lnTo>
                    <a:pt x="1668690" y="903395"/>
                  </a:lnTo>
                  <a:lnTo>
                    <a:pt x="1671184" y="900411"/>
                  </a:lnTo>
                  <a:lnTo>
                    <a:pt x="1674132" y="897887"/>
                  </a:lnTo>
                  <a:lnTo>
                    <a:pt x="1677534" y="895591"/>
                  </a:lnTo>
                  <a:lnTo>
                    <a:pt x="1681390" y="893985"/>
                  </a:lnTo>
                  <a:lnTo>
                    <a:pt x="1683204" y="893296"/>
                  </a:lnTo>
                  <a:lnTo>
                    <a:pt x="1685698" y="892837"/>
                  </a:lnTo>
                  <a:lnTo>
                    <a:pt x="1687740" y="892378"/>
                  </a:lnTo>
                  <a:lnTo>
                    <a:pt x="1690007" y="892149"/>
                  </a:lnTo>
                  <a:close/>
                  <a:moveTo>
                    <a:pt x="2585484" y="892130"/>
                  </a:moveTo>
                  <a:lnTo>
                    <a:pt x="2588734" y="892130"/>
                  </a:lnTo>
                  <a:lnTo>
                    <a:pt x="2591751" y="892361"/>
                  </a:lnTo>
                  <a:lnTo>
                    <a:pt x="2594769" y="893283"/>
                  </a:lnTo>
                  <a:lnTo>
                    <a:pt x="2597787" y="894435"/>
                  </a:lnTo>
                  <a:lnTo>
                    <a:pt x="2600341" y="895587"/>
                  </a:lnTo>
                  <a:lnTo>
                    <a:pt x="2602894" y="897200"/>
                  </a:lnTo>
                  <a:lnTo>
                    <a:pt x="2605215" y="899044"/>
                  </a:lnTo>
                  <a:lnTo>
                    <a:pt x="2607305" y="901117"/>
                  </a:lnTo>
                  <a:lnTo>
                    <a:pt x="2609394" y="903422"/>
                  </a:lnTo>
                  <a:lnTo>
                    <a:pt x="2611019" y="905726"/>
                  </a:lnTo>
                  <a:lnTo>
                    <a:pt x="2612876" y="908031"/>
                  </a:lnTo>
                  <a:lnTo>
                    <a:pt x="2614269" y="910566"/>
                  </a:lnTo>
                  <a:lnTo>
                    <a:pt x="2615662" y="913100"/>
                  </a:lnTo>
                  <a:lnTo>
                    <a:pt x="2616822" y="915636"/>
                  </a:lnTo>
                  <a:lnTo>
                    <a:pt x="2617519" y="917940"/>
                  </a:lnTo>
                  <a:lnTo>
                    <a:pt x="2618215" y="920244"/>
                  </a:lnTo>
                  <a:lnTo>
                    <a:pt x="2619144" y="924392"/>
                  </a:lnTo>
                  <a:lnTo>
                    <a:pt x="2619376" y="928310"/>
                  </a:lnTo>
                  <a:lnTo>
                    <a:pt x="2619144" y="931768"/>
                  </a:lnTo>
                  <a:lnTo>
                    <a:pt x="2618679" y="934993"/>
                  </a:lnTo>
                  <a:lnTo>
                    <a:pt x="2617751" y="938220"/>
                  </a:lnTo>
                  <a:lnTo>
                    <a:pt x="2616358" y="940754"/>
                  </a:lnTo>
                  <a:lnTo>
                    <a:pt x="2614501" y="943059"/>
                  </a:lnTo>
                  <a:lnTo>
                    <a:pt x="2612644" y="945363"/>
                  </a:lnTo>
                  <a:lnTo>
                    <a:pt x="2610555" y="946977"/>
                  </a:lnTo>
                  <a:lnTo>
                    <a:pt x="2608001" y="948129"/>
                  </a:lnTo>
                  <a:lnTo>
                    <a:pt x="2605215" y="949050"/>
                  </a:lnTo>
                  <a:lnTo>
                    <a:pt x="2602198" y="949281"/>
                  </a:lnTo>
                  <a:lnTo>
                    <a:pt x="2599412" y="949281"/>
                  </a:lnTo>
                  <a:lnTo>
                    <a:pt x="2596162" y="948820"/>
                  </a:lnTo>
                  <a:lnTo>
                    <a:pt x="2592680" y="947668"/>
                  </a:lnTo>
                  <a:lnTo>
                    <a:pt x="2589430" y="945825"/>
                  </a:lnTo>
                  <a:lnTo>
                    <a:pt x="2587341" y="944672"/>
                  </a:lnTo>
                  <a:lnTo>
                    <a:pt x="2585484" y="943520"/>
                  </a:lnTo>
                  <a:lnTo>
                    <a:pt x="2582002" y="940292"/>
                  </a:lnTo>
                  <a:lnTo>
                    <a:pt x="2578752" y="936837"/>
                  </a:lnTo>
                  <a:lnTo>
                    <a:pt x="2575966" y="933149"/>
                  </a:lnTo>
                  <a:lnTo>
                    <a:pt x="2573877" y="929001"/>
                  </a:lnTo>
                  <a:lnTo>
                    <a:pt x="2572252" y="924853"/>
                  </a:lnTo>
                  <a:lnTo>
                    <a:pt x="2571091" y="920937"/>
                  </a:lnTo>
                  <a:lnTo>
                    <a:pt x="2570395" y="916557"/>
                  </a:lnTo>
                  <a:lnTo>
                    <a:pt x="2570163" y="912409"/>
                  </a:lnTo>
                  <a:lnTo>
                    <a:pt x="2570395" y="908492"/>
                  </a:lnTo>
                  <a:lnTo>
                    <a:pt x="2571323" y="904574"/>
                  </a:lnTo>
                  <a:lnTo>
                    <a:pt x="2572716" y="901578"/>
                  </a:lnTo>
                  <a:lnTo>
                    <a:pt x="2573413" y="899965"/>
                  </a:lnTo>
                  <a:lnTo>
                    <a:pt x="2574573" y="898352"/>
                  </a:lnTo>
                  <a:lnTo>
                    <a:pt x="2575502" y="896970"/>
                  </a:lnTo>
                  <a:lnTo>
                    <a:pt x="2576895" y="895817"/>
                  </a:lnTo>
                  <a:lnTo>
                    <a:pt x="2578288" y="894896"/>
                  </a:lnTo>
                  <a:lnTo>
                    <a:pt x="2579912" y="893744"/>
                  </a:lnTo>
                  <a:lnTo>
                    <a:pt x="2581537" y="893052"/>
                  </a:lnTo>
                  <a:lnTo>
                    <a:pt x="2583395" y="892361"/>
                  </a:lnTo>
                  <a:lnTo>
                    <a:pt x="2585484" y="892130"/>
                  </a:lnTo>
                  <a:close/>
                  <a:moveTo>
                    <a:pt x="1860984" y="890560"/>
                  </a:moveTo>
                  <a:lnTo>
                    <a:pt x="1864675" y="890785"/>
                  </a:lnTo>
                  <a:lnTo>
                    <a:pt x="1868134" y="891460"/>
                  </a:lnTo>
                  <a:lnTo>
                    <a:pt x="1871133" y="892360"/>
                  </a:lnTo>
                  <a:lnTo>
                    <a:pt x="1874132" y="893709"/>
                  </a:lnTo>
                  <a:lnTo>
                    <a:pt x="1876669" y="895284"/>
                  </a:lnTo>
                  <a:lnTo>
                    <a:pt x="1878976" y="897083"/>
                  </a:lnTo>
                  <a:lnTo>
                    <a:pt x="1881282" y="899108"/>
                  </a:lnTo>
                  <a:lnTo>
                    <a:pt x="1882897" y="901132"/>
                  </a:lnTo>
                  <a:lnTo>
                    <a:pt x="1884512" y="903382"/>
                  </a:lnTo>
                  <a:lnTo>
                    <a:pt x="1885895" y="905856"/>
                  </a:lnTo>
                  <a:lnTo>
                    <a:pt x="1887049" y="908106"/>
                  </a:lnTo>
                  <a:lnTo>
                    <a:pt x="1887741" y="910805"/>
                  </a:lnTo>
                  <a:lnTo>
                    <a:pt x="1888663" y="913280"/>
                  </a:lnTo>
                  <a:lnTo>
                    <a:pt x="1888894" y="915754"/>
                  </a:lnTo>
                  <a:lnTo>
                    <a:pt x="1889125" y="918229"/>
                  </a:lnTo>
                  <a:lnTo>
                    <a:pt x="1889125" y="920252"/>
                  </a:lnTo>
                  <a:lnTo>
                    <a:pt x="1888663" y="924752"/>
                  </a:lnTo>
                  <a:lnTo>
                    <a:pt x="1887510" y="928577"/>
                  </a:lnTo>
                  <a:lnTo>
                    <a:pt x="1885895" y="932176"/>
                  </a:lnTo>
                  <a:lnTo>
                    <a:pt x="1884050" y="935326"/>
                  </a:lnTo>
                  <a:lnTo>
                    <a:pt x="1881513" y="938476"/>
                  </a:lnTo>
                  <a:lnTo>
                    <a:pt x="1878745" y="940724"/>
                  </a:lnTo>
                  <a:lnTo>
                    <a:pt x="1875746" y="942750"/>
                  </a:lnTo>
                  <a:lnTo>
                    <a:pt x="1872517" y="944325"/>
                  </a:lnTo>
                  <a:lnTo>
                    <a:pt x="1869057" y="945449"/>
                  </a:lnTo>
                  <a:lnTo>
                    <a:pt x="1865367" y="946124"/>
                  </a:lnTo>
                  <a:lnTo>
                    <a:pt x="1861445" y="946124"/>
                  </a:lnTo>
                  <a:lnTo>
                    <a:pt x="1857755" y="945899"/>
                  </a:lnTo>
                  <a:lnTo>
                    <a:pt x="1854064" y="944999"/>
                  </a:lnTo>
                  <a:lnTo>
                    <a:pt x="1850604" y="943426"/>
                  </a:lnTo>
                  <a:lnTo>
                    <a:pt x="1847144" y="941399"/>
                  </a:lnTo>
                  <a:lnTo>
                    <a:pt x="1845299" y="940048"/>
                  </a:lnTo>
                  <a:lnTo>
                    <a:pt x="1843684" y="938702"/>
                  </a:lnTo>
                  <a:lnTo>
                    <a:pt x="1841147" y="935551"/>
                  </a:lnTo>
                  <a:lnTo>
                    <a:pt x="1839071" y="932176"/>
                  </a:lnTo>
                  <a:lnTo>
                    <a:pt x="1837226" y="928577"/>
                  </a:lnTo>
                  <a:lnTo>
                    <a:pt x="1836072" y="924752"/>
                  </a:lnTo>
                  <a:lnTo>
                    <a:pt x="1835611" y="920929"/>
                  </a:lnTo>
                  <a:lnTo>
                    <a:pt x="1835150" y="916879"/>
                  </a:lnTo>
                  <a:lnTo>
                    <a:pt x="1835842" y="913054"/>
                  </a:lnTo>
                  <a:lnTo>
                    <a:pt x="1836534" y="909455"/>
                  </a:lnTo>
                  <a:lnTo>
                    <a:pt x="1837918" y="905856"/>
                  </a:lnTo>
                  <a:lnTo>
                    <a:pt x="1839763" y="902482"/>
                  </a:lnTo>
                  <a:lnTo>
                    <a:pt x="1842070" y="899333"/>
                  </a:lnTo>
                  <a:lnTo>
                    <a:pt x="1845068" y="896634"/>
                  </a:lnTo>
                  <a:lnTo>
                    <a:pt x="1846683" y="895509"/>
                  </a:lnTo>
                  <a:lnTo>
                    <a:pt x="1848298" y="894384"/>
                  </a:lnTo>
                  <a:lnTo>
                    <a:pt x="1850143" y="893259"/>
                  </a:lnTo>
                  <a:lnTo>
                    <a:pt x="1852219" y="892585"/>
                  </a:lnTo>
                  <a:lnTo>
                    <a:pt x="1854064" y="891910"/>
                  </a:lnTo>
                  <a:lnTo>
                    <a:pt x="1856601" y="891235"/>
                  </a:lnTo>
                  <a:lnTo>
                    <a:pt x="1858677" y="890785"/>
                  </a:lnTo>
                  <a:lnTo>
                    <a:pt x="1860984" y="890560"/>
                  </a:lnTo>
                  <a:close/>
                  <a:moveTo>
                    <a:pt x="3341324" y="888957"/>
                  </a:moveTo>
                  <a:lnTo>
                    <a:pt x="3342945" y="889186"/>
                  </a:lnTo>
                  <a:lnTo>
                    <a:pt x="3344565" y="889643"/>
                  </a:lnTo>
                  <a:lnTo>
                    <a:pt x="3345954" y="890328"/>
                  </a:lnTo>
                  <a:lnTo>
                    <a:pt x="3347575" y="891700"/>
                  </a:lnTo>
                  <a:lnTo>
                    <a:pt x="3349427" y="892843"/>
                  </a:lnTo>
                  <a:lnTo>
                    <a:pt x="3352668" y="896272"/>
                  </a:lnTo>
                  <a:lnTo>
                    <a:pt x="3356141" y="900615"/>
                  </a:lnTo>
                  <a:lnTo>
                    <a:pt x="3359151" y="905416"/>
                  </a:lnTo>
                  <a:lnTo>
                    <a:pt x="3362160" y="909988"/>
                  </a:lnTo>
                  <a:lnTo>
                    <a:pt x="3364244" y="914788"/>
                  </a:lnTo>
                  <a:lnTo>
                    <a:pt x="3365864" y="918446"/>
                  </a:lnTo>
                  <a:lnTo>
                    <a:pt x="3367022" y="921875"/>
                  </a:lnTo>
                  <a:lnTo>
                    <a:pt x="3368180" y="925075"/>
                  </a:lnTo>
                  <a:lnTo>
                    <a:pt x="3369106" y="928276"/>
                  </a:lnTo>
                  <a:lnTo>
                    <a:pt x="3369800" y="931478"/>
                  </a:lnTo>
                  <a:lnTo>
                    <a:pt x="3370032" y="933991"/>
                  </a:lnTo>
                  <a:lnTo>
                    <a:pt x="3370263" y="936735"/>
                  </a:lnTo>
                  <a:lnTo>
                    <a:pt x="3370263" y="938793"/>
                  </a:lnTo>
                  <a:lnTo>
                    <a:pt x="3370032" y="940849"/>
                  </a:lnTo>
                  <a:lnTo>
                    <a:pt x="3369800" y="942679"/>
                  </a:lnTo>
                  <a:lnTo>
                    <a:pt x="3369106" y="944050"/>
                  </a:lnTo>
                  <a:lnTo>
                    <a:pt x="3368180" y="945193"/>
                  </a:lnTo>
                  <a:lnTo>
                    <a:pt x="3367022" y="945650"/>
                  </a:lnTo>
                  <a:lnTo>
                    <a:pt x="3365864" y="946107"/>
                  </a:lnTo>
                  <a:lnTo>
                    <a:pt x="3364475" y="945879"/>
                  </a:lnTo>
                  <a:lnTo>
                    <a:pt x="3362855" y="945422"/>
                  </a:lnTo>
                  <a:lnTo>
                    <a:pt x="3361466" y="944736"/>
                  </a:lnTo>
                  <a:lnTo>
                    <a:pt x="3360308" y="944050"/>
                  </a:lnTo>
                  <a:lnTo>
                    <a:pt x="3357530" y="941764"/>
                  </a:lnTo>
                  <a:lnTo>
                    <a:pt x="3354752" y="938793"/>
                  </a:lnTo>
                  <a:lnTo>
                    <a:pt x="3352205" y="935363"/>
                  </a:lnTo>
                  <a:lnTo>
                    <a:pt x="3349427" y="931478"/>
                  </a:lnTo>
                  <a:lnTo>
                    <a:pt x="3346880" y="927133"/>
                  </a:lnTo>
                  <a:lnTo>
                    <a:pt x="3344797" y="922790"/>
                  </a:lnTo>
                  <a:lnTo>
                    <a:pt x="3342713" y="918218"/>
                  </a:lnTo>
                  <a:lnTo>
                    <a:pt x="3340629" y="913645"/>
                  </a:lnTo>
                  <a:lnTo>
                    <a:pt x="3339240" y="909073"/>
                  </a:lnTo>
                  <a:lnTo>
                    <a:pt x="3338083" y="904730"/>
                  </a:lnTo>
                  <a:lnTo>
                    <a:pt x="3337157" y="900615"/>
                  </a:lnTo>
                  <a:lnTo>
                    <a:pt x="3336925" y="897186"/>
                  </a:lnTo>
                  <a:lnTo>
                    <a:pt x="3337157" y="893757"/>
                  </a:lnTo>
                  <a:lnTo>
                    <a:pt x="3337851" y="892386"/>
                  </a:lnTo>
                  <a:lnTo>
                    <a:pt x="3338314" y="891471"/>
                  </a:lnTo>
                  <a:lnTo>
                    <a:pt x="3338777" y="890328"/>
                  </a:lnTo>
                  <a:lnTo>
                    <a:pt x="3339935" y="889643"/>
                  </a:lnTo>
                  <a:lnTo>
                    <a:pt x="3341324" y="888957"/>
                  </a:lnTo>
                  <a:close/>
                  <a:moveTo>
                    <a:pt x="1353457" y="887388"/>
                  </a:moveTo>
                  <a:lnTo>
                    <a:pt x="1355498" y="887388"/>
                  </a:lnTo>
                  <a:lnTo>
                    <a:pt x="1358900" y="887836"/>
                  </a:lnTo>
                  <a:lnTo>
                    <a:pt x="1362075" y="888732"/>
                  </a:lnTo>
                  <a:lnTo>
                    <a:pt x="1364570" y="890076"/>
                  </a:lnTo>
                  <a:lnTo>
                    <a:pt x="1367065" y="891196"/>
                  </a:lnTo>
                  <a:lnTo>
                    <a:pt x="1369106" y="892988"/>
                  </a:lnTo>
                  <a:lnTo>
                    <a:pt x="1370920" y="895005"/>
                  </a:lnTo>
                  <a:lnTo>
                    <a:pt x="1372507" y="897021"/>
                  </a:lnTo>
                  <a:lnTo>
                    <a:pt x="1373868" y="899261"/>
                  </a:lnTo>
                  <a:lnTo>
                    <a:pt x="1374775" y="901502"/>
                  </a:lnTo>
                  <a:lnTo>
                    <a:pt x="1375456" y="904190"/>
                  </a:lnTo>
                  <a:lnTo>
                    <a:pt x="1376136" y="906430"/>
                  </a:lnTo>
                  <a:lnTo>
                    <a:pt x="1376363" y="909119"/>
                  </a:lnTo>
                  <a:lnTo>
                    <a:pt x="1376363" y="911583"/>
                  </a:lnTo>
                  <a:lnTo>
                    <a:pt x="1376363" y="914048"/>
                  </a:lnTo>
                  <a:lnTo>
                    <a:pt x="1376136" y="916513"/>
                  </a:lnTo>
                  <a:lnTo>
                    <a:pt x="1375682" y="918977"/>
                  </a:lnTo>
                  <a:lnTo>
                    <a:pt x="1374775" y="920995"/>
                  </a:lnTo>
                  <a:lnTo>
                    <a:pt x="1374095" y="923236"/>
                  </a:lnTo>
                  <a:lnTo>
                    <a:pt x="1372281" y="927268"/>
                  </a:lnTo>
                  <a:lnTo>
                    <a:pt x="1369786" y="930853"/>
                  </a:lnTo>
                  <a:lnTo>
                    <a:pt x="1367065" y="934213"/>
                  </a:lnTo>
                  <a:lnTo>
                    <a:pt x="1364116" y="936679"/>
                  </a:lnTo>
                  <a:lnTo>
                    <a:pt x="1360715" y="938920"/>
                  </a:lnTo>
                  <a:lnTo>
                    <a:pt x="1357313" y="940934"/>
                  </a:lnTo>
                  <a:lnTo>
                    <a:pt x="1353684" y="942054"/>
                  </a:lnTo>
                  <a:lnTo>
                    <a:pt x="1350282" y="942951"/>
                  </a:lnTo>
                  <a:lnTo>
                    <a:pt x="1346654" y="942951"/>
                  </a:lnTo>
                  <a:lnTo>
                    <a:pt x="1343025" y="942726"/>
                  </a:lnTo>
                  <a:lnTo>
                    <a:pt x="1339623" y="941830"/>
                  </a:lnTo>
                  <a:lnTo>
                    <a:pt x="1338036" y="941157"/>
                  </a:lnTo>
                  <a:lnTo>
                    <a:pt x="1336448" y="940260"/>
                  </a:lnTo>
                  <a:lnTo>
                    <a:pt x="1334861" y="939370"/>
                  </a:lnTo>
                  <a:lnTo>
                    <a:pt x="1333273" y="938023"/>
                  </a:lnTo>
                  <a:lnTo>
                    <a:pt x="1331913" y="936679"/>
                  </a:lnTo>
                  <a:lnTo>
                    <a:pt x="1330779" y="935333"/>
                  </a:lnTo>
                  <a:lnTo>
                    <a:pt x="1329645" y="933765"/>
                  </a:lnTo>
                  <a:lnTo>
                    <a:pt x="1328284" y="931973"/>
                  </a:lnTo>
                  <a:lnTo>
                    <a:pt x="1326923" y="928611"/>
                  </a:lnTo>
                  <a:lnTo>
                    <a:pt x="1326016" y="925026"/>
                  </a:lnTo>
                  <a:lnTo>
                    <a:pt x="1325563" y="921666"/>
                  </a:lnTo>
                  <a:lnTo>
                    <a:pt x="1325563" y="917858"/>
                  </a:lnTo>
                  <a:lnTo>
                    <a:pt x="1326016" y="914273"/>
                  </a:lnTo>
                  <a:lnTo>
                    <a:pt x="1326697" y="910687"/>
                  </a:lnTo>
                  <a:lnTo>
                    <a:pt x="1328057" y="907102"/>
                  </a:lnTo>
                  <a:lnTo>
                    <a:pt x="1329645" y="903518"/>
                  </a:lnTo>
                  <a:lnTo>
                    <a:pt x="1331686" y="900381"/>
                  </a:lnTo>
                  <a:lnTo>
                    <a:pt x="1334407" y="897245"/>
                  </a:lnTo>
                  <a:lnTo>
                    <a:pt x="1336902" y="894333"/>
                  </a:lnTo>
                  <a:lnTo>
                    <a:pt x="1340077" y="892092"/>
                  </a:lnTo>
                  <a:lnTo>
                    <a:pt x="1343479" y="890300"/>
                  </a:lnTo>
                  <a:lnTo>
                    <a:pt x="1347334" y="888732"/>
                  </a:lnTo>
                  <a:lnTo>
                    <a:pt x="1351416" y="887612"/>
                  </a:lnTo>
                  <a:lnTo>
                    <a:pt x="1353457" y="887388"/>
                  </a:lnTo>
                  <a:close/>
                  <a:moveTo>
                    <a:pt x="2027418" y="884210"/>
                  </a:moveTo>
                  <a:lnTo>
                    <a:pt x="2030746" y="884434"/>
                  </a:lnTo>
                  <a:lnTo>
                    <a:pt x="2034073" y="885106"/>
                  </a:lnTo>
                  <a:lnTo>
                    <a:pt x="2037179" y="886002"/>
                  </a:lnTo>
                  <a:lnTo>
                    <a:pt x="2039841" y="887346"/>
                  </a:lnTo>
                  <a:lnTo>
                    <a:pt x="2042503" y="888690"/>
                  </a:lnTo>
                  <a:lnTo>
                    <a:pt x="2044721" y="890482"/>
                  </a:lnTo>
                  <a:lnTo>
                    <a:pt x="2046718" y="892275"/>
                  </a:lnTo>
                  <a:lnTo>
                    <a:pt x="2048492" y="894515"/>
                  </a:lnTo>
                  <a:lnTo>
                    <a:pt x="2050489" y="896531"/>
                  </a:lnTo>
                  <a:lnTo>
                    <a:pt x="2051598" y="898996"/>
                  </a:lnTo>
                  <a:lnTo>
                    <a:pt x="2052929" y="901460"/>
                  </a:lnTo>
                  <a:lnTo>
                    <a:pt x="2054038" y="903924"/>
                  </a:lnTo>
                  <a:lnTo>
                    <a:pt x="2054704" y="906389"/>
                  </a:lnTo>
                  <a:lnTo>
                    <a:pt x="2055147" y="908853"/>
                  </a:lnTo>
                  <a:lnTo>
                    <a:pt x="2055813" y="911318"/>
                  </a:lnTo>
                  <a:lnTo>
                    <a:pt x="2055813" y="913335"/>
                  </a:lnTo>
                  <a:lnTo>
                    <a:pt x="2055813" y="917816"/>
                  </a:lnTo>
                  <a:lnTo>
                    <a:pt x="2054925" y="921625"/>
                  </a:lnTo>
                  <a:lnTo>
                    <a:pt x="2053594" y="925209"/>
                  </a:lnTo>
                  <a:lnTo>
                    <a:pt x="2051820" y="928570"/>
                  </a:lnTo>
                  <a:lnTo>
                    <a:pt x="2049823" y="931485"/>
                  </a:lnTo>
                  <a:lnTo>
                    <a:pt x="2047605" y="933947"/>
                  </a:lnTo>
                  <a:lnTo>
                    <a:pt x="2044721" y="936188"/>
                  </a:lnTo>
                  <a:lnTo>
                    <a:pt x="2041615" y="937757"/>
                  </a:lnTo>
                  <a:lnTo>
                    <a:pt x="2038732" y="938878"/>
                  </a:lnTo>
                  <a:lnTo>
                    <a:pt x="2034960" y="939774"/>
                  </a:lnTo>
                  <a:lnTo>
                    <a:pt x="2031633" y="939774"/>
                  </a:lnTo>
                  <a:lnTo>
                    <a:pt x="2028083" y="939551"/>
                  </a:lnTo>
                  <a:lnTo>
                    <a:pt x="2024534" y="938654"/>
                  </a:lnTo>
                  <a:lnTo>
                    <a:pt x="2020985" y="937084"/>
                  </a:lnTo>
                  <a:lnTo>
                    <a:pt x="2017657" y="935067"/>
                  </a:lnTo>
                  <a:lnTo>
                    <a:pt x="2014330" y="932601"/>
                  </a:lnTo>
                  <a:lnTo>
                    <a:pt x="2011890" y="929466"/>
                  </a:lnTo>
                  <a:lnTo>
                    <a:pt x="2009449" y="926107"/>
                  </a:lnTo>
                  <a:lnTo>
                    <a:pt x="2007453" y="922745"/>
                  </a:lnTo>
                  <a:lnTo>
                    <a:pt x="2006122" y="918936"/>
                  </a:lnTo>
                  <a:lnTo>
                    <a:pt x="2005456" y="914903"/>
                  </a:lnTo>
                  <a:lnTo>
                    <a:pt x="2005013" y="911094"/>
                  </a:lnTo>
                  <a:lnTo>
                    <a:pt x="2005235" y="907509"/>
                  </a:lnTo>
                  <a:lnTo>
                    <a:pt x="2005678" y="903700"/>
                  </a:lnTo>
                  <a:lnTo>
                    <a:pt x="2006787" y="899892"/>
                  </a:lnTo>
                  <a:lnTo>
                    <a:pt x="2008340" y="896531"/>
                  </a:lnTo>
                  <a:lnTo>
                    <a:pt x="2010337" y="893619"/>
                  </a:lnTo>
                  <a:lnTo>
                    <a:pt x="2012777" y="890707"/>
                  </a:lnTo>
                  <a:lnTo>
                    <a:pt x="2014108" y="889362"/>
                  </a:lnTo>
                  <a:lnTo>
                    <a:pt x="2015661" y="888466"/>
                  </a:lnTo>
                  <a:lnTo>
                    <a:pt x="2017435" y="887346"/>
                  </a:lnTo>
                  <a:lnTo>
                    <a:pt x="2019210" y="886674"/>
                  </a:lnTo>
                  <a:lnTo>
                    <a:pt x="2020985" y="885778"/>
                  </a:lnTo>
                  <a:lnTo>
                    <a:pt x="2022981" y="885106"/>
                  </a:lnTo>
                  <a:lnTo>
                    <a:pt x="2025200" y="884434"/>
                  </a:lnTo>
                  <a:lnTo>
                    <a:pt x="2027418" y="884210"/>
                  </a:lnTo>
                  <a:close/>
                  <a:moveTo>
                    <a:pt x="165100" y="882671"/>
                  </a:moveTo>
                  <a:lnTo>
                    <a:pt x="165100" y="882895"/>
                  </a:lnTo>
                  <a:lnTo>
                    <a:pt x="156944" y="900817"/>
                  </a:lnTo>
                  <a:lnTo>
                    <a:pt x="156673" y="901395"/>
                  </a:lnTo>
                  <a:lnTo>
                    <a:pt x="155507" y="903887"/>
                  </a:lnTo>
                  <a:lnTo>
                    <a:pt x="155506" y="903888"/>
                  </a:lnTo>
                  <a:lnTo>
                    <a:pt x="155505" y="903891"/>
                  </a:lnTo>
                  <a:lnTo>
                    <a:pt x="155505" y="903892"/>
                  </a:lnTo>
                  <a:lnTo>
                    <a:pt x="155503" y="903894"/>
                  </a:lnTo>
                  <a:lnTo>
                    <a:pt x="163924" y="885413"/>
                  </a:lnTo>
                  <a:lnTo>
                    <a:pt x="164867" y="883343"/>
                  </a:lnTo>
                  <a:lnTo>
                    <a:pt x="165100" y="882671"/>
                  </a:lnTo>
                  <a:close/>
                  <a:moveTo>
                    <a:pt x="1216933" y="879477"/>
                  </a:moveTo>
                  <a:lnTo>
                    <a:pt x="1219881" y="879938"/>
                  </a:lnTo>
                  <a:lnTo>
                    <a:pt x="1222829" y="881090"/>
                  </a:lnTo>
                  <a:lnTo>
                    <a:pt x="1225324" y="882473"/>
                  </a:lnTo>
                  <a:lnTo>
                    <a:pt x="1227365" y="883625"/>
                  </a:lnTo>
                  <a:lnTo>
                    <a:pt x="1229406" y="885699"/>
                  </a:lnTo>
                  <a:lnTo>
                    <a:pt x="1230994" y="887772"/>
                  </a:lnTo>
                  <a:lnTo>
                    <a:pt x="1232354" y="889846"/>
                  </a:lnTo>
                  <a:lnTo>
                    <a:pt x="1233261" y="892150"/>
                  </a:lnTo>
                  <a:lnTo>
                    <a:pt x="1234169" y="894685"/>
                  </a:lnTo>
                  <a:lnTo>
                    <a:pt x="1234622" y="896989"/>
                  </a:lnTo>
                  <a:lnTo>
                    <a:pt x="1234849" y="899754"/>
                  </a:lnTo>
                  <a:lnTo>
                    <a:pt x="1235076" y="902289"/>
                  </a:lnTo>
                  <a:lnTo>
                    <a:pt x="1234849" y="905054"/>
                  </a:lnTo>
                  <a:lnTo>
                    <a:pt x="1234622" y="907359"/>
                  </a:lnTo>
                  <a:lnTo>
                    <a:pt x="1234395" y="909893"/>
                  </a:lnTo>
                  <a:lnTo>
                    <a:pt x="1233488" y="912428"/>
                  </a:lnTo>
                  <a:lnTo>
                    <a:pt x="1232354" y="916577"/>
                  </a:lnTo>
                  <a:lnTo>
                    <a:pt x="1230086" y="920263"/>
                  </a:lnTo>
                  <a:lnTo>
                    <a:pt x="1227819" y="924181"/>
                  </a:lnTo>
                  <a:lnTo>
                    <a:pt x="1225324" y="926950"/>
                  </a:lnTo>
                  <a:lnTo>
                    <a:pt x="1222376" y="929944"/>
                  </a:lnTo>
                  <a:lnTo>
                    <a:pt x="1219201" y="932020"/>
                  </a:lnTo>
                  <a:lnTo>
                    <a:pt x="1216026" y="933861"/>
                  </a:lnTo>
                  <a:lnTo>
                    <a:pt x="1212624" y="935244"/>
                  </a:lnTo>
                  <a:lnTo>
                    <a:pt x="1209222" y="936397"/>
                  </a:lnTo>
                  <a:lnTo>
                    <a:pt x="1205820" y="936628"/>
                  </a:lnTo>
                  <a:lnTo>
                    <a:pt x="1202645" y="936397"/>
                  </a:lnTo>
                  <a:lnTo>
                    <a:pt x="1199470" y="935706"/>
                  </a:lnTo>
                  <a:lnTo>
                    <a:pt x="1196522" y="934323"/>
                  </a:lnTo>
                  <a:lnTo>
                    <a:pt x="1195161" y="933630"/>
                  </a:lnTo>
                  <a:lnTo>
                    <a:pt x="1193574" y="932477"/>
                  </a:lnTo>
                  <a:lnTo>
                    <a:pt x="1192213" y="931561"/>
                  </a:lnTo>
                  <a:lnTo>
                    <a:pt x="1191306" y="930175"/>
                  </a:lnTo>
                  <a:lnTo>
                    <a:pt x="1190172" y="928560"/>
                  </a:lnTo>
                  <a:lnTo>
                    <a:pt x="1189265" y="926950"/>
                  </a:lnTo>
                  <a:lnTo>
                    <a:pt x="1188131" y="925334"/>
                  </a:lnTo>
                  <a:lnTo>
                    <a:pt x="1187677" y="923723"/>
                  </a:lnTo>
                  <a:lnTo>
                    <a:pt x="1186316" y="920033"/>
                  </a:lnTo>
                  <a:lnTo>
                    <a:pt x="1185863" y="916346"/>
                  </a:lnTo>
                  <a:lnTo>
                    <a:pt x="1185863" y="912428"/>
                  </a:lnTo>
                  <a:lnTo>
                    <a:pt x="1186316" y="908511"/>
                  </a:lnTo>
                  <a:lnTo>
                    <a:pt x="1187450" y="904363"/>
                  </a:lnTo>
                  <a:lnTo>
                    <a:pt x="1188584" y="900446"/>
                  </a:lnTo>
                  <a:lnTo>
                    <a:pt x="1190399" y="896759"/>
                  </a:lnTo>
                  <a:lnTo>
                    <a:pt x="1192666" y="893303"/>
                  </a:lnTo>
                  <a:lnTo>
                    <a:pt x="1195161" y="890076"/>
                  </a:lnTo>
                  <a:lnTo>
                    <a:pt x="1198109" y="887081"/>
                  </a:lnTo>
                  <a:lnTo>
                    <a:pt x="1201284" y="884546"/>
                  </a:lnTo>
                  <a:lnTo>
                    <a:pt x="1204686" y="882473"/>
                  </a:lnTo>
                  <a:lnTo>
                    <a:pt x="1208542" y="880860"/>
                  </a:lnTo>
                  <a:lnTo>
                    <a:pt x="1210583" y="880399"/>
                  </a:lnTo>
                  <a:lnTo>
                    <a:pt x="1212397" y="879708"/>
                  </a:lnTo>
                  <a:lnTo>
                    <a:pt x="1214438" y="879708"/>
                  </a:lnTo>
                  <a:lnTo>
                    <a:pt x="1216933" y="879477"/>
                  </a:lnTo>
                  <a:close/>
                  <a:moveTo>
                    <a:pt x="3210435" y="879425"/>
                  </a:moveTo>
                  <a:lnTo>
                    <a:pt x="3212206" y="879873"/>
                  </a:lnTo>
                  <a:lnTo>
                    <a:pt x="3214419" y="880097"/>
                  </a:lnTo>
                  <a:lnTo>
                    <a:pt x="3216410" y="880993"/>
                  </a:lnTo>
                  <a:lnTo>
                    <a:pt x="3218180" y="882113"/>
                  </a:lnTo>
                  <a:lnTo>
                    <a:pt x="3220172" y="883682"/>
                  </a:lnTo>
                  <a:lnTo>
                    <a:pt x="3221942" y="885250"/>
                  </a:lnTo>
                  <a:lnTo>
                    <a:pt x="3223934" y="887042"/>
                  </a:lnTo>
                  <a:lnTo>
                    <a:pt x="3227253" y="891075"/>
                  </a:lnTo>
                  <a:lnTo>
                    <a:pt x="3230573" y="895780"/>
                  </a:lnTo>
                  <a:lnTo>
                    <a:pt x="3233450" y="900485"/>
                  </a:lnTo>
                  <a:lnTo>
                    <a:pt x="3235662" y="904965"/>
                  </a:lnTo>
                  <a:lnTo>
                    <a:pt x="3236990" y="908774"/>
                  </a:lnTo>
                  <a:lnTo>
                    <a:pt x="3238097" y="912135"/>
                  </a:lnTo>
                  <a:lnTo>
                    <a:pt x="3238982" y="915047"/>
                  </a:lnTo>
                  <a:lnTo>
                    <a:pt x="3239646" y="918184"/>
                  </a:lnTo>
                  <a:lnTo>
                    <a:pt x="3239867" y="921097"/>
                  </a:lnTo>
                  <a:lnTo>
                    <a:pt x="3240088" y="923562"/>
                  </a:lnTo>
                  <a:lnTo>
                    <a:pt x="3239867" y="926250"/>
                  </a:lnTo>
                  <a:lnTo>
                    <a:pt x="3239646" y="928266"/>
                  </a:lnTo>
                  <a:lnTo>
                    <a:pt x="3238982" y="930283"/>
                  </a:lnTo>
                  <a:lnTo>
                    <a:pt x="3238318" y="931852"/>
                  </a:lnTo>
                  <a:lnTo>
                    <a:pt x="3236990" y="933195"/>
                  </a:lnTo>
                  <a:lnTo>
                    <a:pt x="3236105" y="934316"/>
                  </a:lnTo>
                  <a:lnTo>
                    <a:pt x="3234556" y="934764"/>
                  </a:lnTo>
                  <a:lnTo>
                    <a:pt x="3233007" y="934988"/>
                  </a:lnTo>
                  <a:lnTo>
                    <a:pt x="3230794" y="934988"/>
                  </a:lnTo>
                  <a:lnTo>
                    <a:pt x="3228802" y="934316"/>
                  </a:lnTo>
                  <a:lnTo>
                    <a:pt x="3227253" y="933644"/>
                  </a:lnTo>
                  <a:lnTo>
                    <a:pt x="3226147" y="932971"/>
                  </a:lnTo>
                  <a:lnTo>
                    <a:pt x="3223049" y="930507"/>
                  </a:lnTo>
                  <a:lnTo>
                    <a:pt x="3219951" y="927818"/>
                  </a:lnTo>
                  <a:lnTo>
                    <a:pt x="3217074" y="924457"/>
                  </a:lnTo>
                  <a:lnTo>
                    <a:pt x="3214419" y="920649"/>
                  </a:lnTo>
                  <a:lnTo>
                    <a:pt x="3211763" y="916392"/>
                  </a:lnTo>
                  <a:lnTo>
                    <a:pt x="3209550" y="912135"/>
                  </a:lnTo>
                  <a:lnTo>
                    <a:pt x="3207558" y="907654"/>
                  </a:lnTo>
                  <a:lnTo>
                    <a:pt x="3206009" y="902949"/>
                  </a:lnTo>
                  <a:lnTo>
                    <a:pt x="3204682" y="898692"/>
                  </a:lnTo>
                  <a:lnTo>
                    <a:pt x="3203797" y="894436"/>
                  </a:lnTo>
                  <a:lnTo>
                    <a:pt x="3203575" y="890627"/>
                  </a:lnTo>
                  <a:lnTo>
                    <a:pt x="3203575" y="888835"/>
                  </a:lnTo>
                  <a:lnTo>
                    <a:pt x="3203797" y="887042"/>
                  </a:lnTo>
                  <a:lnTo>
                    <a:pt x="3204239" y="885474"/>
                  </a:lnTo>
                  <a:lnTo>
                    <a:pt x="3204682" y="883906"/>
                  </a:lnTo>
                  <a:lnTo>
                    <a:pt x="3205346" y="882561"/>
                  </a:lnTo>
                  <a:lnTo>
                    <a:pt x="3206452" y="881665"/>
                  </a:lnTo>
                  <a:lnTo>
                    <a:pt x="3207558" y="880545"/>
                  </a:lnTo>
                  <a:lnTo>
                    <a:pt x="3208444" y="879873"/>
                  </a:lnTo>
                  <a:lnTo>
                    <a:pt x="3210435" y="879425"/>
                  </a:lnTo>
                  <a:close/>
                  <a:moveTo>
                    <a:pt x="190273" y="877907"/>
                  </a:moveTo>
                  <a:lnTo>
                    <a:pt x="190954" y="877907"/>
                  </a:lnTo>
                  <a:lnTo>
                    <a:pt x="191407" y="877907"/>
                  </a:lnTo>
                  <a:lnTo>
                    <a:pt x="191861" y="878366"/>
                  </a:lnTo>
                  <a:lnTo>
                    <a:pt x="192088" y="879514"/>
                  </a:lnTo>
                  <a:lnTo>
                    <a:pt x="192088" y="881121"/>
                  </a:lnTo>
                  <a:lnTo>
                    <a:pt x="191181" y="884563"/>
                  </a:lnTo>
                  <a:lnTo>
                    <a:pt x="190273" y="888923"/>
                  </a:lnTo>
                  <a:lnTo>
                    <a:pt x="188686" y="893972"/>
                  </a:lnTo>
                  <a:lnTo>
                    <a:pt x="186645" y="899251"/>
                  </a:lnTo>
                  <a:lnTo>
                    <a:pt x="184377" y="904529"/>
                  </a:lnTo>
                  <a:lnTo>
                    <a:pt x="179841" y="914629"/>
                  </a:lnTo>
                  <a:lnTo>
                    <a:pt x="177346" y="919679"/>
                  </a:lnTo>
                  <a:lnTo>
                    <a:pt x="175079" y="923812"/>
                  </a:lnTo>
                  <a:lnTo>
                    <a:pt x="172811" y="927939"/>
                  </a:lnTo>
                  <a:lnTo>
                    <a:pt x="170543" y="930697"/>
                  </a:lnTo>
                  <a:lnTo>
                    <a:pt x="168728" y="933219"/>
                  </a:lnTo>
                  <a:lnTo>
                    <a:pt x="167368" y="934368"/>
                  </a:lnTo>
                  <a:lnTo>
                    <a:pt x="166687" y="935057"/>
                  </a:lnTo>
                  <a:lnTo>
                    <a:pt x="166234" y="935057"/>
                  </a:lnTo>
                  <a:lnTo>
                    <a:pt x="166007" y="935057"/>
                  </a:lnTo>
                  <a:lnTo>
                    <a:pt x="165553" y="934368"/>
                  </a:lnTo>
                  <a:lnTo>
                    <a:pt x="165327" y="933680"/>
                  </a:lnTo>
                  <a:lnTo>
                    <a:pt x="165100" y="932989"/>
                  </a:lnTo>
                  <a:lnTo>
                    <a:pt x="165327" y="930009"/>
                  </a:lnTo>
                  <a:lnTo>
                    <a:pt x="166234" y="926566"/>
                  </a:lnTo>
                  <a:lnTo>
                    <a:pt x="167368" y="922202"/>
                  </a:lnTo>
                  <a:lnTo>
                    <a:pt x="168955" y="917610"/>
                  </a:lnTo>
                  <a:lnTo>
                    <a:pt x="170769" y="912792"/>
                  </a:lnTo>
                  <a:lnTo>
                    <a:pt x="175305" y="902464"/>
                  </a:lnTo>
                  <a:lnTo>
                    <a:pt x="180068" y="892365"/>
                  </a:lnTo>
                  <a:lnTo>
                    <a:pt x="182336" y="888235"/>
                  </a:lnTo>
                  <a:lnTo>
                    <a:pt x="184604" y="884563"/>
                  </a:lnTo>
                  <a:lnTo>
                    <a:pt x="186872" y="881350"/>
                  </a:lnTo>
                  <a:lnTo>
                    <a:pt x="188686" y="879284"/>
                  </a:lnTo>
                  <a:lnTo>
                    <a:pt x="189593" y="878366"/>
                  </a:lnTo>
                  <a:lnTo>
                    <a:pt x="190273" y="877907"/>
                  </a:lnTo>
                  <a:close/>
                  <a:moveTo>
                    <a:pt x="2722501" y="873080"/>
                  </a:moveTo>
                  <a:lnTo>
                    <a:pt x="2725435" y="873080"/>
                  </a:lnTo>
                  <a:lnTo>
                    <a:pt x="2728369" y="873306"/>
                  </a:lnTo>
                  <a:lnTo>
                    <a:pt x="2730851" y="873983"/>
                  </a:lnTo>
                  <a:lnTo>
                    <a:pt x="2733785" y="874887"/>
                  </a:lnTo>
                  <a:lnTo>
                    <a:pt x="2736042" y="876016"/>
                  </a:lnTo>
                  <a:lnTo>
                    <a:pt x="2738750" y="877597"/>
                  </a:lnTo>
                  <a:lnTo>
                    <a:pt x="2740781" y="879404"/>
                  </a:lnTo>
                  <a:lnTo>
                    <a:pt x="2743038" y="881663"/>
                  </a:lnTo>
                  <a:lnTo>
                    <a:pt x="2744843" y="883695"/>
                  </a:lnTo>
                  <a:lnTo>
                    <a:pt x="2746649" y="885728"/>
                  </a:lnTo>
                  <a:lnTo>
                    <a:pt x="2748454" y="887987"/>
                  </a:lnTo>
                  <a:lnTo>
                    <a:pt x="2750034" y="890697"/>
                  </a:lnTo>
                  <a:lnTo>
                    <a:pt x="2751388" y="892955"/>
                  </a:lnTo>
                  <a:lnTo>
                    <a:pt x="2752516" y="895440"/>
                  </a:lnTo>
                  <a:lnTo>
                    <a:pt x="2753419" y="897924"/>
                  </a:lnTo>
                  <a:lnTo>
                    <a:pt x="2754322" y="900409"/>
                  </a:lnTo>
                  <a:lnTo>
                    <a:pt x="2755224" y="904023"/>
                  </a:lnTo>
                  <a:lnTo>
                    <a:pt x="2755901" y="907862"/>
                  </a:lnTo>
                  <a:lnTo>
                    <a:pt x="2755901" y="911250"/>
                  </a:lnTo>
                  <a:lnTo>
                    <a:pt x="2755450" y="914413"/>
                  </a:lnTo>
                  <a:lnTo>
                    <a:pt x="2754999" y="917574"/>
                  </a:lnTo>
                  <a:lnTo>
                    <a:pt x="2754096" y="920059"/>
                  </a:lnTo>
                  <a:lnTo>
                    <a:pt x="2752742" y="922317"/>
                  </a:lnTo>
                  <a:lnTo>
                    <a:pt x="2750936" y="924576"/>
                  </a:lnTo>
                  <a:lnTo>
                    <a:pt x="2749131" y="926158"/>
                  </a:lnTo>
                  <a:lnTo>
                    <a:pt x="2746874" y="927288"/>
                  </a:lnTo>
                  <a:lnTo>
                    <a:pt x="2744392" y="928416"/>
                  </a:lnTo>
                  <a:lnTo>
                    <a:pt x="2741684" y="928642"/>
                  </a:lnTo>
                  <a:lnTo>
                    <a:pt x="2739201" y="928642"/>
                  </a:lnTo>
                  <a:lnTo>
                    <a:pt x="2736042" y="928190"/>
                  </a:lnTo>
                  <a:lnTo>
                    <a:pt x="2732882" y="927062"/>
                  </a:lnTo>
                  <a:lnTo>
                    <a:pt x="2729723" y="925480"/>
                  </a:lnTo>
                  <a:lnTo>
                    <a:pt x="2725886" y="923222"/>
                  </a:lnTo>
                  <a:lnTo>
                    <a:pt x="2722501" y="920059"/>
                  </a:lnTo>
                  <a:lnTo>
                    <a:pt x="2719342" y="916897"/>
                  </a:lnTo>
                  <a:lnTo>
                    <a:pt x="2716859" y="913283"/>
                  </a:lnTo>
                  <a:lnTo>
                    <a:pt x="2714828" y="909443"/>
                  </a:lnTo>
                  <a:lnTo>
                    <a:pt x="2712571" y="905604"/>
                  </a:lnTo>
                  <a:lnTo>
                    <a:pt x="2711443" y="901312"/>
                  </a:lnTo>
                  <a:lnTo>
                    <a:pt x="2710315" y="897247"/>
                  </a:lnTo>
                  <a:lnTo>
                    <a:pt x="2709863" y="893181"/>
                  </a:lnTo>
                  <a:lnTo>
                    <a:pt x="2709863" y="889342"/>
                  </a:lnTo>
                  <a:lnTo>
                    <a:pt x="2710315" y="885728"/>
                  </a:lnTo>
                  <a:lnTo>
                    <a:pt x="2711443" y="882340"/>
                  </a:lnTo>
                  <a:lnTo>
                    <a:pt x="2711894" y="880759"/>
                  </a:lnTo>
                  <a:lnTo>
                    <a:pt x="2712571" y="879404"/>
                  </a:lnTo>
                  <a:lnTo>
                    <a:pt x="2713700" y="878049"/>
                  </a:lnTo>
                  <a:lnTo>
                    <a:pt x="2714828" y="876919"/>
                  </a:lnTo>
                  <a:lnTo>
                    <a:pt x="2715957" y="875790"/>
                  </a:lnTo>
                  <a:lnTo>
                    <a:pt x="2717311" y="874887"/>
                  </a:lnTo>
                  <a:lnTo>
                    <a:pt x="2718890" y="873983"/>
                  </a:lnTo>
                  <a:lnTo>
                    <a:pt x="2720470" y="873532"/>
                  </a:lnTo>
                  <a:lnTo>
                    <a:pt x="2722501" y="873080"/>
                  </a:lnTo>
                  <a:close/>
                  <a:moveTo>
                    <a:pt x="3040744" y="868315"/>
                  </a:moveTo>
                  <a:lnTo>
                    <a:pt x="3043011" y="868542"/>
                  </a:lnTo>
                  <a:lnTo>
                    <a:pt x="3045506" y="869222"/>
                  </a:lnTo>
                  <a:lnTo>
                    <a:pt x="3047774" y="869902"/>
                  </a:lnTo>
                  <a:lnTo>
                    <a:pt x="3050042" y="871263"/>
                  </a:lnTo>
                  <a:lnTo>
                    <a:pt x="3052310" y="872624"/>
                  </a:lnTo>
                  <a:lnTo>
                    <a:pt x="3054351" y="874438"/>
                  </a:lnTo>
                  <a:lnTo>
                    <a:pt x="3056392" y="876252"/>
                  </a:lnTo>
                  <a:lnTo>
                    <a:pt x="3058433" y="878293"/>
                  </a:lnTo>
                  <a:lnTo>
                    <a:pt x="3060247" y="880334"/>
                  </a:lnTo>
                  <a:lnTo>
                    <a:pt x="3063649" y="885097"/>
                  </a:lnTo>
                  <a:lnTo>
                    <a:pt x="3066597" y="890086"/>
                  </a:lnTo>
                  <a:lnTo>
                    <a:pt x="3068638" y="894395"/>
                  </a:lnTo>
                  <a:lnTo>
                    <a:pt x="3069999" y="898023"/>
                  </a:lnTo>
                  <a:lnTo>
                    <a:pt x="3070906" y="901652"/>
                  </a:lnTo>
                  <a:lnTo>
                    <a:pt x="3071586" y="905054"/>
                  </a:lnTo>
                  <a:lnTo>
                    <a:pt x="3071813" y="908229"/>
                  </a:lnTo>
                  <a:lnTo>
                    <a:pt x="3071813" y="911177"/>
                  </a:lnTo>
                  <a:lnTo>
                    <a:pt x="3071586" y="913672"/>
                  </a:lnTo>
                  <a:lnTo>
                    <a:pt x="3070906" y="916393"/>
                  </a:lnTo>
                  <a:lnTo>
                    <a:pt x="3069999" y="918434"/>
                  </a:lnTo>
                  <a:lnTo>
                    <a:pt x="3068865" y="920248"/>
                  </a:lnTo>
                  <a:lnTo>
                    <a:pt x="3067504" y="921836"/>
                  </a:lnTo>
                  <a:lnTo>
                    <a:pt x="3066144" y="922971"/>
                  </a:lnTo>
                  <a:lnTo>
                    <a:pt x="3063876" y="923651"/>
                  </a:lnTo>
                  <a:lnTo>
                    <a:pt x="3062061" y="923878"/>
                  </a:lnTo>
                  <a:lnTo>
                    <a:pt x="3059794" y="923878"/>
                  </a:lnTo>
                  <a:lnTo>
                    <a:pt x="3057072" y="923425"/>
                  </a:lnTo>
                  <a:lnTo>
                    <a:pt x="3054578" y="922289"/>
                  </a:lnTo>
                  <a:lnTo>
                    <a:pt x="3052763" y="921609"/>
                  </a:lnTo>
                  <a:lnTo>
                    <a:pt x="3051176" y="920248"/>
                  </a:lnTo>
                  <a:lnTo>
                    <a:pt x="3047547" y="917754"/>
                  </a:lnTo>
                  <a:lnTo>
                    <a:pt x="3044372" y="914806"/>
                  </a:lnTo>
                  <a:lnTo>
                    <a:pt x="3041424" y="911177"/>
                  </a:lnTo>
                  <a:lnTo>
                    <a:pt x="3038929" y="907548"/>
                  </a:lnTo>
                  <a:lnTo>
                    <a:pt x="3036435" y="903239"/>
                  </a:lnTo>
                  <a:lnTo>
                    <a:pt x="3034394" y="899157"/>
                  </a:lnTo>
                  <a:lnTo>
                    <a:pt x="3032806" y="895075"/>
                  </a:lnTo>
                  <a:lnTo>
                    <a:pt x="3031672" y="890540"/>
                  </a:lnTo>
                  <a:lnTo>
                    <a:pt x="3030765" y="886684"/>
                  </a:lnTo>
                  <a:lnTo>
                    <a:pt x="3030538" y="882602"/>
                  </a:lnTo>
                  <a:lnTo>
                    <a:pt x="3030765" y="878974"/>
                  </a:lnTo>
                  <a:lnTo>
                    <a:pt x="3031219" y="875572"/>
                  </a:lnTo>
                  <a:lnTo>
                    <a:pt x="3031899" y="874438"/>
                  </a:lnTo>
                  <a:lnTo>
                    <a:pt x="3032579" y="873077"/>
                  </a:lnTo>
                  <a:lnTo>
                    <a:pt x="3033486" y="871717"/>
                  </a:lnTo>
                  <a:lnTo>
                    <a:pt x="3034394" y="870583"/>
                  </a:lnTo>
                  <a:lnTo>
                    <a:pt x="3035528" y="869902"/>
                  </a:lnTo>
                  <a:lnTo>
                    <a:pt x="3036888" y="869222"/>
                  </a:lnTo>
                  <a:lnTo>
                    <a:pt x="3038249" y="868542"/>
                  </a:lnTo>
                  <a:lnTo>
                    <a:pt x="3040744" y="868315"/>
                  </a:lnTo>
                  <a:close/>
                  <a:moveTo>
                    <a:pt x="2343583" y="861984"/>
                  </a:moveTo>
                  <a:lnTo>
                    <a:pt x="2346939" y="861984"/>
                  </a:lnTo>
                  <a:lnTo>
                    <a:pt x="2350071" y="862661"/>
                  </a:lnTo>
                  <a:lnTo>
                    <a:pt x="2352979" y="863339"/>
                  </a:lnTo>
                  <a:lnTo>
                    <a:pt x="2355887" y="864468"/>
                  </a:lnTo>
                  <a:lnTo>
                    <a:pt x="2358347" y="866049"/>
                  </a:lnTo>
                  <a:lnTo>
                    <a:pt x="2360584" y="867630"/>
                  </a:lnTo>
                  <a:lnTo>
                    <a:pt x="2363045" y="869437"/>
                  </a:lnTo>
                  <a:lnTo>
                    <a:pt x="2365058" y="871470"/>
                  </a:lnTo>
                  <a:lnTo>
                    <a:pt x="2366848" y="873502"/>
                  </a:lnTo>
                  <a:lnTo>
                    <a:pt x="2368637" y="875761"/>
                  </a:lnTo>
                  <a:lnTo>
                    <a:pt x="2369979" y="878245"/>
                  </a:lnTo>
                  <a:lnTo>
                    <a:pt x="2371322" y="880504"/>
                  </a:lnTo>
                  <a:lnTo>
                    <a:pt x="2372216" y="883214"/>
                  </a:lnTo>
                  <a:lnTo>
                    <a:pt x="2373335" y="885473"/>
                  </a:lnTo>
                  <a:lnTo>
                    <a:pt x="2373782" y="887731"/>
                  </a:lnTo>
                  <a:lnTo>
                    <a:pt x="2374230" y="890216"/>
                  </a:lnTo>
                  <a:lnTo>
                    <a:pt x="2374901" y="894281"/>
                  </a:lnTo>
                  <a:lnTo>
                    <a:pt x="2374677" y="897895"/>
                  </a:lnTo>
                  <a:lnTo>
                    <a:pt x="2374006" y="901508"/>
                  </a:lnTo>
                  <a:lnTo>
                    <a:pt x="2373111" y="904896"/>
                  </a:lnTo>
                  <a:lnTo>
                    <a:pt x="2371769" y="907832"/>
                  </a:lnTo>
                  <a:lnTo>
                    <a:pt x="2369979" y="910543"/>
                  </a:lnTo>
                  <a:lnTo>
                    <a:pt x="2367966" y="912576"/>
                  </a:lnTo>
                  <a:lnTo>
                    <a:pt x="2365506" y="914608"/>
                  </a:lnTo>
                  <a:lnTo>
                    <a:pt x="2362821" y="915964"/>
                  </a:lnTo>
                  <a:lnTo>
                    <a:pt x="2359913" y="916868"/>
                  </a:lnTo>
                  <a:lnTo>
                    <a:pt x="2356781" y="917544"/>
                  </a:lnTo>
                  <a:lnTo>
                    <a:pt x="2353650" y="917544"/>
                  </a:lnTo>
                  <a:lnTo>
                    <a:pt x="2350294" y="917319"/>
                  </a:lnTo>
                  <a:lnTo>
                    <a:pt x="2346939" y="916190"/>
                  </a:lnTo>
                  <a:lnTo>
                    <a:pt x="2343583" y="914608"/>
                  </a:lnTo>
                  <a:lnTo>
                    <a:pt x="2340228" y="912576"/>
                  </a:lnTo>
                  <a:lnTo>
                    <a:pt x="2336873" y="909639"/>
                  </a:lnTo>
                  <a:lnTo>
                    <a:pt x="2333964" y="906477"/>
                  </a:lnTo>
                  <a:lnTo>
                    <a:pt x="2331280" y="902863"/>
                  </a:lnTo>
                  <a:lnTo>
                    <a:pt x="2329267" y="899250"/>
                  </a:lnTo>
                  <a:lnTo>
                    <a:pt x="2327701" y="895410"/>
                  </a:lnTo>
                  <a:lnTo>
                    <a:pt x="2326583" y="891571"/>
                  </a:lnTo>
                  <a:lnTo>
                    <a:pt x="2325911" y="887505"/>
                  </a:lnTo>
                  <a:lnTo>
                    <a:pt x="2325688" y="883666"/>
                  </a:lnTo>
                  <a:lnTo>
                    <a:pt x="2326135" y="880052"/>
                  </a:lnTo>
                  <a:lnTo>
                    <a:pt x="2327030" y="876438"/>
                  </a:lnTo>
                  <a:lnTo>
                    <a:pt x="2327925" y="873051"/>
                  </a:lnTo>
                  <a:lnTo>
                    <a:pt x="2329714" y="870114"/>
                  </a:lnTo>
                  <a:lnTo>
                    <a:pt x="2330833" y="868759"/>
                  </a:lnTo>
                  <a:lnTo>
                    <a:pt x="2332175" y="867630"/>
                  </a:lnTo>
                  <a:lnTo>
                    <a:pt x="2333293" y="866275"/>
                  </a:lnTo>
                  <a:lnTo>
                    <a:pt x="2334636" y="865146"/>
                  </a:lnTo>
                  <a:lnTo>
                    <a:pt x="2336201" y="864468"/>
                  </a:lnTo>
                  <a:lnTo>
                    <a:pt x="2337767" y="863565"/>
                  </a:lnTo>
                  <a:lnTo>
                    <a:pt x="2339557" y="862887"/>
                  </a:lnTo>
                  <a:lnTo>
                    <a:pt x="2341346" y="862435"/>
                  </a:lnTo>
                  <a:lnTo>
                    <a:pt x="2343583" y="861984"/>
                  </a:lnTo>
                  <a:close/>
                  <a:moveTo>
                    <a:pt x="3453041" y="858777"/>
                  </a:moveTo>
                  <a:lnTo>
                    <a:pt x="3453727" y="858777"/>
                  </a:lnTo>
                  <a:lnTo>
                    <a:pt x="3454413" y="859238"/>
                  </a:lnTo>
                  <a:lnTo>
                    <a:pt x="3455328" y="860160"/>
                  </a:lnTo>
                  <a:lnTo>
                    <a:pt x="3457158" y="862464"/>
                  </a:lnTo>
                  <a:lnTo>
                    <a:pt x="3459445" y="865921"/>
                  </a:lnTo>
                  <a:lnTo>
                    <a:pt x="3461732" y="869838"/>
                  </a:lnTo>
                  <a:lnTo>
                    <a:pt x="3464248" y="874677"/>
                  </a:lnTo>
                  <a:lnTo>
                    <a:pt x="3468822" y="884356"/>
                  </a:lnTo>
                  <a:lnTo>
                    <a:pt x="3471795" y="890808"/>
                  </a:lnTo>
                  <a:lnTo>
                    <a:pt x="3474540" y="897030"/>
                  </a:lnTo>
                  <a:lnTo>
                    <a:pt x="3476598" y="902561"/>
                  </a:lnTo>
                  <a:lnTo>
                    <a:pt x="3478199" y="907400"/>
                  </a:lnTo>
                  <a:lnTo>
                    <a:pt x="3479114" y="911087"/>
                  </a:lnTo>
                  <a:lnTo>
                    <a:pt x="3479800" y="914083"/>
                  </a:lnTo>
                  <a:lnTo>
                    <a:pt x="3479800" y="915005"/>
                  </a:lnTo>
                  <a:lnTo>
                    <a:pt x="3479343" y="915696"/>
                  </a:lnTo>
                  <a:lnTo>
                    <a:pt x="3478885" y="915926"/>
                  </a:lnTo>
                  <a:lnTo>
                    <a:pt x="3478428" y="915696"/>
                  </a:lnTo>
                  <a:lnTo>
                    <a:pt x="3477284" y="914774"/>
                  </a:lnTo>
                  <a:lnTo>
                    <a:pt x="3475683" y="912931"/>
                  </a:lnTo>
                  <a:lnTo>
                    <a:pt x="3474082" y="910166"/>
                  </a:lnTo>
                  <a:lnTo>
                    <a:pt x="3472024" y="907170"/>
                  </a:lnTo>
                  <a:lnTo>
                    <a:pt x="3467907" y="899104"/>
                  </a:lnTo>
                  <a:lnTo>
                    <a:pt x="3463333" y="889887"/>
                  </a:lnTo>
                  <a:lnTo>
                    <a:pt x="3459216" y="880669"/>
                  </a:lnTo>
                  <a:lnTo>
                    <a:pt x="3455557" y="871451"/>
                  </a:lnTo>
                  <a:lnTo>
                    <a:pt x="3454185" y="867534"/>
                  </a:lnTo>
                  <a:lnTo>
                    <a:pt x="3453270" y="864077"/>
                  </a:lnTo>
                  <a:lnTo>
                    <a:pt x="3452812" y="861081"/>
                  </a:lnTo>
                  <a:lnTo>
                    <a:pt x="3452812" y="859007"/>
                  </a:lnTo>
                  <a:lnTo>
                    <a:pt x="3453041" y="858777"/>
                  </a:lnTo>
                  <a:close/>
                  <a:moveTo>
                    <a:pt x="3390183" y="854032"/>
                  </a:moveTo>
                  <a:lnTo>
                    <a:pt x="3391077" y="854032"/>
                  </a:lnTo>
                  <a:lnTo>
                    <a:pt x="3392417" y="854495"/>
                  </a:lnTo>
                  <a:lnTo>
                    <a:pt x="3393758" y="855189"/>
                  </a:lnTo>
                  <a:lnTo>
                    <a:pt x="3395098" y="856346"/>
                  </a:lnTo>
                  <a:lnTo>
                    <a:pt x="3396662" y="857965"/>
                  </a:lnTo>
                  <a:lnTo>
                    <a:pt x="3399344" y="861436"/>
                  </a:lnTo>
                  <a:lnTo>
                    <a:pt x="3402248" y="865369"/>
                  </a:lnTo>
                  <a:lnTo>
                    <a:pt x="3405376" y="870228"/>
                  </a:lnTo>
                  <a:lnTo>
                    <a:pt x="3407834" y="874855"/>
                  </a:lnTo>
                  <a:lnTo>
                    <a:pt x="3410292" y="879714"/>
                  </a:lnTo>
                  <a:lnTo>
                    <a:pt x="3412973" y="886423"/>
                  </a:lnTo>
                  <a:lnTo>
                    <a:pt x="3415207" y="892439"/>
                  </a:lnTo>
                  <a:lnTo>
                    <a:pt x="3416548" y="898223"/>
                  </a:lnTo>
                  <a:lnTo>
                    <a:pt x="3417665" y="902851"/>
                  </a:lnTo>
                  <a:lnTo>
                    <a:pt x="3417888" y="904702"/>
                  </a:lnTo>
                  <a:lnTo>
                    <a:pt x="3417888" y="906553"/>
                  </a:lnTo>
                  <a:lnTo>
                    <a:pt x="3417665" y="908172"/>
                  </a:lnTo>
                  <a:lnTo>
                    <a:pt x="3417441" y="909561"/>
                  </a:lnTo>
                  <a:lnTo>
                    <a:pt x="3416995" y="910255"/>
                  </a:lnTo>
                  <a:lnTo>
                    <a:pt x="3416101" y="910949"/>
                  </a:lnTo>
                  <a:lnTo>
                    <a:pt x="3415207" y="911180"/>
                  </a:lnTo>
                  <a:lnTo>
                    <a:pt x="3414090" y="910949"/>
                  </a:lnTo>
                  <a:lnTo>
                    <a:pt x="3413196" y="910718"/>
                  </a:lnTo>
                  <a:lnTo>
                    <a:pt x="3412303" y="910023"/>
                  </a:lnTo>
                  <a:lnTo>
                    <a:pt x="3410292" y="908172"/>
                  </a:lnTo>
                  <a:lnTo>
                    <a:pt x="3407610" y="905627"/>
                  </a:lnTo>
                  <a:lnTo>
                    <a:pt x="3405376" y="902388"/>
                  </a:lnTo>
                  <a:lnTo>
                    <a:pt x="3402695" y="898455"/>
                  </a:lnTo>
                  <a:lnTo>
                    <a:pt x="3400237" y="894059"/>
                  </a:lnTo>
                  <a:lnTo>
                    <a:pt x="3397780" y="889663"/>
                  </a:lnTo>
                  <a:lnTo>
                    <a:pt x="3395545" y="885035"/>
                  </a:lnTo>
                  <a:lnTo>
                    <a:pt x="3393534" y="880177"/>
                  </a:lnTo>
                  <a:lnTo>
                    <a:pt x="3391524" y="875549"/>
                  </a:lnTo>
                  <a:lnTo>
                    <a:pt x="3389960" y="870922"/>
                  </a:lnTo>
                  <a:lnTo>
                    <a:pt x="3388842" y="866757"/>
                  </a:lnTo>
                  <a:lnTo>
                    <a:pt x="3388172" y="862593"/>
                  </a:lnTo>
                  <a:lnTo>
                    <a:pt x="3387725" y="859122"/>
                  </a:lnTo>
                  <a:lnTo>
                    <a:pt x="3387725" y="857965"/>
                  </a:lnTo>
                  <a:lnTo>
                    <a:pt x="3388172" y="856577"/>
                  </a:lnTo>
                  <a:lnTo>
                    <a:pt x="3388619" y="855420"/>
                  </a:lnTo>
                  <a:lnTo>
                    <a:pt x="3389066" y="854495"/>
                  </a:lnTo>
                  <a:lnTo>
                    <a:pt x="3390183" y="854032"/>
                  </a:lnTo>
                  <a:close/>
                  <a:moveTo>
                    <a:pt x="2848656" y="849267"/>
                  </a:moveTo>
                  <a:lnTo>
                    <a:pt x="2851604" y="849267"/>
                  </a:lnTo>
                  <a:lnTo>
                    <a:pt x="2854098" y="849494"/>
                  </a:lnTo>
                  <a:lnTo>
                    <a:pt x="2856820" y="849948"/>
                  </a:lnTo>
                  <a:lnTo>
                    <a:pt x="2859315" y="851082"/>
                  </a:lnTo>
                  <a:lnTo>
                    <a:pt x="2861809" y="852216"/>
                  </a:lnTo>
                  <a:lnTo>
                    <a:pt x="2864077" y="853576"/>
                  </a:lnTo>
                  <a:lnTo>
                    <a:pt x="2866345" y="855391"/>
                  </a:lnTo>
                  <a:lnTo>
                    <a:pt x="2868613" y="857205"/>
                  </a:lnTo>
                  <a:lnTo>
                    <a:pt x="2870654" y="859473"/>
                  </a:lnTo>
                  <a:lnTo>
                    <a:pt x="2872468" y="861740"/>
                  </a:lnTo>
                  <a:lnTo>
                    <a:pt x="2874282" y="864008"/>
                  </a:lnTo>
                  <a:lnTo>
                    <a:pt x="2875870" y="866503"/>
                  </a:lnTo>
                  <a:lnTo>
                    <a:pt x="2878818" y="871038"/>
                  </a:lnTo>
                  <a:lnTo>
                    <a:pt x="2880632" y="875801"/>
                  </a:lnTo>
                  <a:lnTo>
                    <a:pt x="2881766" y="879429"/>
                  </a:lnTo>
                  <a:lnTo>
                    <a:pt x="2882673" y="882831"/>
                  </a:lnTo>
                  <a:lnTo>
                    <a:pt x="2882900" y="886233"/>
                  </a:lnTo>
                  <a:lnTo>
                    <a:pt x="2882900" y="889408"/>
                  </a:lnTo>
                  <a:lnTo>
                    <a:pt x="2882673" y="892356"/>
                  </a:lnTo>
                  <a:lnTo>
                    <a:pt x="2882220" y="894850"/>
                  </a:lnTo>
                  <a:lnTo>
                    <a:pt x="2881086" y="897345"/>
                  </a:lnTo>
                  <a:lnTo>
                    <a:pt x="2879725" y="899386"/>
                  </a:lnTo>
                  <a:lnTo>
                    <a:pt x="2878365" y="901200"/>
                  </a:lnTo>
                  <a:lnTo>
                    <a:pt x="2876550" y="902788"/>
                  </a:lnTo>
                  <a:lnTo>
                    <a:pt x="2874736" y="903695"/>
                  </a:lnTo>
                  <a:lnTo>
                    <a:pt x="2872468" y="904602"/>
                  </a:lnTo>
                  <a:lnTo>
                    <a:pt x="2870200" y="904829"/>
                  </a:lnTo>
                  <a:lnTo>
                    <a:pt x="2867479" y="904602"/>
                  </a:lnTo>
                  <a:lnTo>
                    <a:pt x="2864984" y="903922"/>
                  </a:lnTo>
                  <a:lnTo>
                    <a:pt x="2862036" y="903015"/>
                  </a:lnTo>
                  <a:lnTo>
                    <a:pt x="2859995" y="901881"/>
                  </a:lnTo>
                  <a:lnTo>
                    <a:pt x="2858181" y="900974"/>
                  </a:lnTo>
                  <a:lnTo>
                    <a:pt x="2854325" y="898025"/>
                  </a:lnTo>
                  <a:lnTo>
                    <a:pt x="2850923" y="894850"/>
                  </a:lnTo>
                  <a:lnTo>
                    <a:pt x="2848202" y="891449"/>
                  </a:lnTo>
                  <a:lnTo>
                    <a:pt x="2845481" y="887593"/>
                  </a:lnTo>
                  <a:lnTo>
                    <a:pt x="2843213" y="883285"/>
                  </a:lnTo>
                  <a:lnTo>
                    <a:pt x="2841398" y="879203"/>
                  </a:lnTo>
                  <a:lnTo>
                    <a:pt x="2840038" y="875121"/>
                  </a:lnTo>
                  <a:lnTo>
                    <a:pt x="2839131" y="870812"/>
                  </a:lnTo>
                  <a:lnTo>
                    <a:pt x="2838450" y="866730"/>
                  </a:lnTo>
                  <a:lnTo>
                    <a:pt x="2838450" y="863101"/>
                  </a:lnTo>
                  <a:lnTo>
                    <a:pt x="2839131" y="859473"/>
                  </a:lnTo>
                  <a:lnTo>
                    <a:pt x="2839584" y="857885"/>
                  </a:lnTo>
                  <a:lnTo>
                    <a:pt x="2840038" y="856298"/>
                  </a:lnTo>
                  <a:lnTo>
                    <a:pt x="2840945" y="854710"/>
                  </a:lnTo>
                  <a:lnTo>
                    <a:pt x="2841852" y="853350"/>
                  </a:lnTo>
                  <a:lnTo>
                    <a:pt x="2842986" y="852216"/>
                  </a:lnTo>
                  <a:lnTo>
                    <a:pt x="2843893" y="851308"/>
                  </a:lnTo>
                  <a:lnTo>
                    <a:pt x="2845481" y="850401"/>
                  </a:lnTo>
                  <a:lnTo>
                    <a:pt x="2846841" y="849721"/>
                  </a:lnTo>
                  <a:lnTo>
                    <a:pt x="2848656" y="849267"/>
                  </a:lnTo>
                  <a:close/>
                  <a:moveTo>
                    <a:pt x="3283178" y="847674"/>
                  </a:moveTo>
                  <a:lnTo>
                    <a:pt x="3284992" y="847674"/>
                  </a:lnTo>
                  <a:lnTo>
                    <a:pt x="3286579" y="848352"/>
                  </a:lnTo>
                  <a:lnTo>
                    <a:pt x="3288394" y="849030"/>
                  </a:lnTo>
                  <a:lnTo>
                    <a:pt x="3290208" y="850159"/>
                  </a:lnTo>
                  <a:lnTo>
                    <a:pt x="3292022" y="851288"/>
                  </a:lnTo>
                  <a:lnTo>
                    <a:pt x="3293610" y="853095"/>
                  </a:lnTo>
                  <a:lnTo>
                    <a:pt x="3295424" y="854902"/>
                  </a:lnTo>
                  <a:lnTo>
                    <a:pt x="3298826" y="859193"/>
                  </a:lnTo>
                  <a:lnTo>
                    <a:pt x="3302228" y="863485"/>
                  </a:lnTo>
                  <a:lnTo>
                    <a:pt x="3305176" y="868228"/>
                  </a:lnTo>
                  <a:lnTo>
                    <a:pt x="3307444" y="872971"/>
                  </a:lnTo>
                  <a:lnTo>
                    <a:pt x="3309031" y="876359"/>
                  </a:lnTo>
                  <a:lnTo>
                    <a:pt x="3310392" y="879747"/>
                  </a:lnTo>
                  <a:lnTo>
                    <a:pt x="3311299" y="883135"/>
                  </a:lnTo>
                  <a:lnTo>
                    <a:pt x="3312206" y="886071"/>
                  </a:lnTo>
                  <a:lnTo>
                    <a:pt x="3312660" y="888781"/>
                  </a:lnTo>
                  <a:lnTo>
                    <a:pt x="3313113" y="891717"/>
                  </a:lnTo>
                  <a:lnTo>
                    <a:pt x="3313113" y="893976"/>
                  </a:lnTo>
                  <a:lnTo>
                    <a:pt x="3313113" y="896460"/>
                  </a:lnTo>
                  <a:lnTo>
                    <a:pt x="3312886" y="898267"/>
                  </a:lnTo>
                  <a:lnTo>
                    <a:pt x="3312433" y="899848"/>
                  </a:lnTo>
                  <a:lnTo>
                    <a:pt x="3311526" y="901204"/>
                  </a:lnTo>
                  <a:lnTo>
                    <a:pt x="3310845" y="902107"/>
                  </a:lnTo>
                  <a:lnTo>
                    <a:pt x="3309485" y="902785"/>
                  </a:lnTo>
                  <a:lnTo>
                    <a:pt x="3308351" y="903236"/>
                  </a:lnTo>
                  <a:lnTo>
                    <a:pt x="3306763" y="903236"/>
                  </a:lnTo>
                  <a:lnTo>
                    <a:pt x="3304949" y="902333"/>
                  </a:lnTo>
                  <a:lnTo>
                    <a:pt x="3303588" y="901881"/>
                  </a:lnTo>
                  <a:lnTo>
                    <a:pt x="3302001" y="900978"/>
                  </a:lnTo>
                  <a:lnTo>
                    <a:pt x="3299279" y="898719"/>
                  </a:lnTo>
                  <a:lnTo>
                    <a:pt x="3296558" y="896009"/>
                  </a:lnTo>
                  <a:lnTo>
                    <a:pt x="3293610" y="892621"/>
                  </a:lnTo>
                  <a:lnTo>
                    <a:pt x="3290661" y="888781"/>
                  </a:lnTo>
                  <a:lnTo>
                    <a:pt x="3288167" y="884716"/>
                  </a:lnTo>
                  <a:lnTo>
                    <a:pt x="3285672" y="880424"/>
                  </a:lnTo>
                  <a:lnTo>
                    <a:pt x="3283631" y="875907"/>
                  </a:lnTo>
                  <a:lnTo>
                    <a:pt x="3281817" y="871390"/>
                  </a:lnTo>
                  <a:lnTo>
                    <a:pt x="3280229" y="866873"/>
                  </a:lnTo>
                  <a:lnTo>
                    <a:pt x="3279095" y="862807"/>
                  </a:lnTo>
                  <a:lnTo>
                    <a:pt x="3278415" y="858968"/>
                  </a:lnTo>
                  <a:lnTo>
                    <a:pt x="3278188" y="855354"/>
                  </a:lnTo>
                  <a:lnTo>
                    <a:pt x="3278415" y="853773"/>
                  </a:lnTo>
                  <a:lnTo>
                    <a:pt x="3278642" y="852192"/>
                  </a:lnTo>
                  <a:lnTo>
                    <a:pt x="3279322" y="850836"/>
                  </a:lnTo>
                  <a:lnTo>
                    <a:pt x="3279776" y="849707"/>
                  </a:lnTo>
                  <a:lnTo>
                    <a:pt x="3280456" y="848804"/>
                  </a:lnTo>
                  <a:lnTo>
                    <a:pt x="3281590" y="847900"/>
                  </a:lnTo>
                  <a:lnTo>
                    <a:pt x="3283178" y="847674"/>
                  </a:lnTo>
                  <a:close/>
                  <a:moveTo>
                    <a:pt x="2490624" y="846108"/>
                  </a:moveTo>
                  <a:lnTo>
                    <a:pt x="2493859" y="846108"/>
                  </a:lnTo>
                  <a:lnTo>
                    <a:pt x="2497093" y="846562"/>
                  </a:lnTo>
                  <a:lnTo>
                    <a:pt x="2499866" y="847242"/>
                  </a:lnTo>
                  <a:lnTo>
                    <a:pt x="2502869" y="848376"/>
                  </a:lnTo>
                  <a:lnTo>
                    <a:pt x="2505411" y="849510"/>
                  </a:lnTo>
                  <a:lnTo>
                    <a:pt x="2507952" y="851097"/>
                  </a:lnTo>
                  <a:lnTo>
                    <a:pt x="2510263" y="852912"/>
                  </a:lnTo>
                  <a:lnTo>
                    <a:pt x="2512342" y="855179"/>
                  </a:lnTo>
                  <a:lnTo>
                    <a:pt x="2514653" y="857220"/>
                  </a:lnTo>
                  <a:lnTo>
                    <a:pt x="2516039" y="859488"/>
                  </a:lnTo>
                  <a:lnTo>
                    <a:pt x="2518119" y="861983"/>
                  </a:lnTo>
                  <a:lnTo>
                    <a:pt x="2519274" y="864250"/>
                  </a:lnTo>
                  <a:lnTo>
                    <a:pt x="2520660" y="866518"/>
                  </a:lnTo>
                  <a:lnTo>
                    <a:pt x="2521815" y="869239"/>
                  </a:lnTo>
                  <a:lnTo>
                    <a:pt x="2522508" y="871507"/>
                  </a:lnTo>
                  <a:lnTo>
                    <a:pt x="2522971" y="874002"/>
                  </a:lnTo>
                  <a:lnTo>
                    <a:pt x="2523895" y="877630"/>
                  </a:lnTo>
                  <a:lnTo>
                    <a:pt x="2524126" y="881259"/>
                  </a:lnTo>
                  <a:lnTo>
                    <a:pt x="2523895" y="884887"/>
                  </a:lnTo>
                  <a:lnTo>
                    <a:pt x="2522971" y="888062"/>
                  </a:lnTo>
                  <a:lnTo>
                    <a:pt x="2522046" y="890783"/>
                  </a:lnTo>
                  <a:lnTo>
                    <a:pt x="2520660" y="893505"/>
                  </a:lnTo>
                  <a:lnTo>
                    <a:pt x="2519043" y="895772"/>
                  </a:lnTo>
                  <a:lnTo>
                    <a:pt x="2516963" y="897587"/>
                  </a:lnTo>
                  <a:lnTo>
                    <a:pt x="2514884" y="899174"/>
                  </a:lnTo>
                  <a:lnTo>
                    <a:pt x="2512111" y="900535"/>
                  </a:lnTo>
                  <a:lnTo>
                    <a:pt x="2509570" y="901215"/>
                  </a:lnTo>
                  <a:lnTo>
                    <a:pt x="2506566" y="901669"/>
                  </a:lnTo>
                  <a:lnTo>
                    <a:pt x="2503332" y="901669"/>
                  </a:lnTo>
                  <a:lnTo>
                    <a:pt x="2500097" y="900761"/>
                  </a:lnTo>
                  <a:lnTo>
                    <a:pt x="2497093" y="899854"/>
                  </a:lnTo>
                  <a:lnTo>
                    <a:pt x="2493628" y="898267"/>
                  </a:lnTo>
                  <a:lnTo>
                    <a:pt x="2491317" y="896906"/>
                  </a:lnTo>
                  <a:lnTo>
                    <a:pt x="2489469" y="895546"/>
                  </a:lnTo>
                  <a:lnTo>
                    <a:pt x="2486003" y="892598"/>
                  </a:lnTo>
                  <a:lnTo>
                    <a:pt x="2483230" y="889423"/>
                  </a:lnTo>
                  <a:lnTo>
                    <a:pt x="2480458" y="885567"/>
                  </a:lnTo>
                  <a:lnTo>
                    <a:pt x="2478378" y="881712"/>
                  </a:lnTo>
                  <a:lnTo>
                    <a:pt x="2476761" y="877857"/>
                  </a:lnTo>
                  <a:lnTo>
                    <a:pt x="2475606" y="873548"/>
                  </a:lnTo>
                  <a:lnTo>
                    <a:pt x="2475144" y="869693"/>
                  </a:lnTo>
                  <a:lnTo>
                    <a:pt x="2474913" y="865611"/>
                  </a:lnTo>
                  <a:lnTo>
                    <a:pt x="2475144" y="861983"/>
                  </a:lnTo>
                  <a:lnTo>
                    <a:pt x="2476299" y="858127"/>
                  </a:lnTo>
                  <a:lnTo>
                    <a:pt x="2477454" y="855179"/>
                  </a:lnTo>
                  <a:lnTo>
                    <a:pt x="2478378" y="853592"/>
                  </a:lnTo>
                  <a:lnTo>
                    <a:pt x="2479534" y="852231"/>
                  </a:lnTo>
                  <a:lnTo>
                    <a:pt x="2480458" y="850871"/>
                  </a:lnTo>
                  <a:lnTo>
                    <a:pt x="2481844" y="849510"/>
                  </a:lnTo>
                  <a:lnTo>
                    <a:pt x="2483461" y="848603"/>
                  </a:lnTo>
                  <a:lnTo>
                    <a:pt x="2484848" y="847696"/>
                  </a:lnTo>
                  <a:lnTo>
                    <a:pt x="2486696" y="847015"/>
                  </a:lnTo>
                  <a:lnTo>
                    <a:pt x="2488545" y="846562"/>
                  </a:lnTo>
                  <a:lnTo>
                    <a:pt x="2490624" y="846108"/>
                  </a:lnTo>
                  <a:close/>
                  <a:moveTo>
                    <a:pt x="185519" y="842987"/>
                  </a:moveTo>
                  <a:lnTo>
                    <a:pt x="185738" y="843452"/>
                  </a:lnTo>
                  <a:lnTo>
                    <a:pt x="185081" y="846239"/>
                  </a:lnTo>
                  <a:lnTo>
                    <a:pt x="183767" y="849955"/>
                  </a:lnTo>
                  <a:lnTo>
                    <a:pt x="180045" y="859480"/>
                  </a:lnTo>
                  <a:lnTo>
                    <a:pt x="175446" y="870165"/>
                  </a:lnTo>
                  <a:lnTo>
                    <a:pt x="170848" y="879921"/>
                  </a:lnTo>
                  <a:lnTo>
                    <a:pt x="165593" y="891303"/>
                  </a:lnTo>
                  <a:lnTo>
                    <a:pt x="162527" y="897343"/>
                  </a:lnTo>
                  <a:lnTo>
                    <a:pt x="161433" y="899434"/>
                  </a:lnTo>
                  <a:lnTo>
                    <a:pt x="160338" y="900131"/>
                  </a:lnTo>
                  <a:lnTo>
                    <a:pt x="160338" y="900130"/>
                  </a:lnTo>
                  <a:lnTo>
                    <a:pt x="160557" y="898969"/>
                  </a:lnTo>
                  <a:lnTo>
                    <a:pt x="161214" y="896414"/>
                  </a:lnTo>
                  <a:lnTo>
                    <a:pt x="163622" y="889445"/>
                  </a:lnTo>
                  <a:lnTo>
                    <a:pt x="167345" y="880385"/>
                  </a:lnTo>
                  <a:lnTo>
                    <a:pt x="171943" y="870165"/>
                  </a:lnTo>
                  <a:lnTo>
                    <a:pt x="176541" y="860409"/>
                  </a:lnTo>
                  <a:lnTo>
                    <a:pt x="180702" y="851814"/>
                  </a:lnTo>
                  <a:lnTo>
                    <a:pt x="183986" y="845542"/>
                  </a:lnTo>
                  <a:lnTo>
                    <a:pt x="185081" y="843684"/>
                  </a:lnTo>
                  <a:lnTo>
                    <a:pt x="185519" y="842987"/>
                  </a:lnTo>
                  <a:close/>
                  <a:moveTo>
                    <a:pt x="3137175" y="839740"/>
                  </a:moveTo>
                  <a:lnTo>
                    <a:pt x="3139227" y="839740"/>
                  </a:lnTo>
                  <a:lnTo>
                    <a:pt x="3141280" y="840195"/>
                  </a:lnTo>
                  <a:lnTo>
                    <a:pt x="3143333" y="841333"/>
                  </a:lnTo>
                  <a:lnTo>
                    <a:pt x="3145386" y="842244"/>
                  </a:lnTo>
                  <a:lnTo>
                    <a:pt x="3147667" y="843611"/>
                  </a:lnTo>
                  <a:lnTo>
                    <a:pt x="3149720" y="845432"/>
                  </a:lnTo>
                  <a:lnTo>
                    <a:pt x="3151544" y="847254"/>
                  </a:lnTo>
                  <a:lnTo>
                    <a:pt x="3155422" y="851581"/>
                  </a:lnTo>
                  <a:lnTo>
                    <a:pt x="3158843" y="855907"/>
                  </a:lnTo>
                  <a:lnTo>
                    <a:pt x="3161808" y="860917"/>
                  </a:lnTo>
                  <a:lnTo>
                    <a:pt x="3164089" y="865471"/>
                  </a:lnTo>
                  <a:lnTo>
                    <a:pt x="3165458" y="869114"/>
                  </a:lnTo>
                  <a:lnTo>
                    <a:pt x="3166827" y="872302"/>
                  </a:lnTo>
                  <a:lnTo>
                    <a:pt x="3167511" y="875490"/>
                  </a:lnTo>
                  <a:lnTo>
                    <a:pt x="3168195" y="878451"/>
                  </a:lnTo>
                  <a:lnTo>
                    <a:pt x="3168423" y="881411"/>
                  </a:lnTo>
                  <a:lnTo>
                    <a:pt x="3168651" y="883915"/>
                  </a:lnTo>
                  <a:lnTo>
                    <a:pt x="3168651" y="883916"/>
                  </a:lnTo>
                  <a:lnTo>
                    <a:pt x="3168423" y="886420"/>
                  </a:lnTo>
                  <a:lnTo>
                    <a:pt x="3167739" y="888698"/>
                  </a:lnTo>
                  <a:lnTo>
                    <a:pt x="3167283" y="890519"/>
                  </a:lnTo>
                  <a:lnTo>
                    <a:pt x="3166142" y="892113"/>
                  </a:lnTo>
                  <a:lnTo>
                    <a:pt x="3165230" y="893479"/>
                  </a:lnTo>
                  <a:lnTo>
                    <a:pt x="3163633" y="894390"/>
                  </a:lnTo>
                  <a:lnTo>
                    <a:pt x="3162037" y="895073"/>
                  </a:lnTo>
                  <a:lnTo>
                    <a:pt x="3160212" y="895301"/>
                  </a:lnTo>
                  <a:lnTo>
                    <a:pt x="3158159" y="895073"/>
                  </a:lnTo>
                  <a:lnTo>
                    <a:pt x="3156106" y="894390"/>
                  </a:lnTo>
                  <a:lnTo>
                    <a:pt x="3154053" y="893707"/>
                  </a:lnTo>
                  <a:lnTo>
                    <a:pt x="3152685" y="892796"/>
                  </a:lnTo>
                  <a:lnTo>
                    <a:pt x="3149263" y="890519"/>
                  </a:lnTo>
                  <a:lnTo>
                    <a:pt x="3145842" y="887559"/>
                  </a:lnTo>
                  <a:lnTo>
                    <a:pt x="3142649" y="884143"/>
                  </a:lnTo>
                  <a:lnTo>
                    <a:pt x="3139684" y="880500"/>
                  </a:lnTo>
                  <a:lnTo>
                    <a:pt x="3137175" y="876401"/>
                  </a:lnTo>
                  <a:lnTo>
                    <a:pt x="3134894" y="872302"/>
                  </a:lnTo>
                  <a:lnTo>
                    <a:pt x="3132841" y="867748"/>
                  </a:lnTo>
                  <a:lnTo>
                    <a:pt x="3131244" y="863422"/>
                  </a:lnTo>
                  <a:lnTo>
                    <a:pt x="3130104" y="859095"/>
                  </a:lnTo>
                  <a:lnTo>
                    <a:pt x="3129191" y="854768"/>
                  </a:lnTo>
                  <a:lnTo>
                    <a:pt x="3128963" y="851125"/>
                  </a:lnTo>
                  <a:lnTo>
                    <a:pt x="3129191" y="847709"/>
                  </a:lnTo>
                  <a:lnTo>
                    <a:pt x="3129419" y="846115"/>
                  </a:lnTo>
                  <a:lnTo>
                    <a:pt x="3130104" y="844749"/>
                  </a:lnTo>
                  <a:lnTo>
                    <a:pt x="3130560" y="843383"/>
                  </a:lnTo>
                  <a:lnTo>
                    <a:pt x="3131244" y="842244"/>
                  </a:lnTo>
                  <a:lnTo>
                    <a:pt x="3132385" y="841333"/>
                  </a:lnTo>
                  <a:lnTo>
                    <a:pt x="3133525" y="840423"/>
                  </a:lnTo>
                  <a:lnTo>
                    <a:pt x="3134666" y="839967"/>
                  </a:lnTo>
                  <a:lnTo>
                    <a:pt x="3137175" y="839740"/>
                  </a:lnTo>
                  <a:close/>
                  <a:moveTo>
                    <a:pt x="1613913" y="836589"/>
                  </a:moveTo>
                  <a:lnTo>
                    <a:pt x="1617526" y="837041"/>
                  </a:lnTo>
                  <a:lnTo>
                    <a:pt x="1620688" y="837719"/>
                  </a:lnTo>
                  <a:lnTo>
                    <a:pt x="1623623" y="838848"/>
                  </a:lnTo>
                  <a:lnTo>
                    <a:pt x="1626333" y="840203"/>
                  </a:lnTo>
                  <a:lnTo>
                    <a:pt x="1628591" y="841784"/>
                  </a:lnTo>
                  <a:lnTo>
                    <a:pt x="1630623" y="843591"/>
                  </a:lnTo>
                  <a:lnTo>
                    <a:pt x="1632655" y="845623"/>
                  </a:lnTo>
                  <a:lnTo>
                    <a:pt x="1634010" y="847656"/>
                  </a:lnTo>
                  <a:lnTo>
                    <a:pt x="1635365" y="850140"/>
                  </a:lnTo>
                  <a:lnTo>
                    <a:pt x="1636494" y="852399"/>
                  </a:lnTo>
                  <a:lnTo>
                    <a:pt x="1637172" y="854883"/>
                  </a:lnTo>
                  <a:lnTo>
                    <a:pt x="1637849" y="857368"/>
                  </a:lnTo>
                  <a:lnTo>
                    <a:pt x="1638301" y="859852"/>
                  </a:lnTo>
                  <a:lnTo>
                    <a:pt x="1638301" y="862562"/>
                  </a:lnTo>
                  <a:lnTo>
                    <a:pt x="1638301" y="864821"/>
                  </a:lnTo>
                  <a:lnTo>
                    <a:pt x="1638075" y="867305"/>
                  </a:lnTo>
                  <a:lnTo>
                    <a:pt x="1637849" y="869338"/>
                  </a:lnTo>
                  <a:lnTo>
                    <a:pt x="1636946" y="871597"/>
                  </a:lnTo>
                  <a:lnTo>
                    <a:pt x="1636494" y="873629"/>
                  </a:lnTo>
                  <a:lnTo>
                    <a:pt x="1635591" y="875436"/>
                  </a:lnTo>
                  <a:lnTo>
                    <a:pt x="1633559" y="879276"/>
                  </a:lnTo>
                  <a:lnTo>
                    <a:pt x="1631075" y="882663"/>
                  </a:lnTo>
                  <a:lnTo>
                    <a:pt x="1628139" y="885374"/>
                  </a:lnTo>
                  <a:lnTo>
                    <a:pt x="1624978" y="887858"/>
                  </a:lnTo>
                  <a:lnTo>
                    <a:pt x="1621591" y="889665"/>
                  </a:lnTo>
                  <a:lnTo>
                    <a:pt x="1617978" y="890794"/>
                  </a:lnTo>
                  <a:lnTo>
                    <a:pt x="1614365" y="891697"/>
                  </a:lnTo>
                  <a:lnTo>
                    <a:pt x="1610752" y="892149"/>
                  </a:lnTo>
                  <a:lnTo>
                    <a:pt x="1606913" y="891923"/>
                  </a:lnTo>
                  <a:lnTo>
                    <a:pt x="1603074" y="891246"/>
                  </a:lnTo>
                  <a:lnTo>
                    <a:pt x="1601268" y="890342"/>
                  </a:lnTo>
                  <a:lnTo>
                    <a:pt x="1599687" y="889665"/>
                  </a:lnTo>
                  <a:lnTo>
                    <a:pt x="1597881" y="888761"/>
                  </a:lnTo>
                  <a:lnTo>
                    <a:pt x="1596300" y="887406"/>
                  </a:lnTo>
                  <a:lnTo>
                    <a:pt x="1594945" y="886503"/>
                  </a:lnTo>
                  <a:lnTo>
                    <a:pt x="1593364" y="884922"/>
                  </a:lnTo>
                  <a:lnTo>
                    <a:pt x="1592010" y="883341"/>
                  </a:lnTo>
                  <a:lnTo>
                    <a:pt x="1590655" y="881760"/>
                  </a:lnTo>
                  <a:lnTo>
                    <a:pt x="1588622" y="878372"/>
                  </a:lnTo>
                  <a:lnTo>
                    <a:pt x="1587268" y="874984"/>
                  </a:lnTo>
                  <a:lnTo>
                    <a:pt x="1586364" y="871597"/>
                  </a:lnTo>
                  <a:lnTo>
                    <a:pt x="1585913" y="867757"/>
                  </a:lnTo>
                  <a:lnTo>
                    <a:pt x="1585913" y="864143"/>
                  </a:lnTo>
                  <a:lnTo>
                    <a:pt x="1586590" y="860530"/>
                  </a:lnTo>
                  <a:lnTo>
                    <a:pt x="1587493" y="856916"/>
                  </a:lnTo>
                  <a:lnTo>
                    <a:pt x="1588848" y="853528"/>
                  </a:lnTo>
                  <a:lnTo>
                    <a:pt x="1590655" y="850140"/>
                  </a:lnTo>
                  <a:lnTo>
                    <a:pt x="1592687" y="846979"/>
                  </a:lnTo>
                  <a:lnTo>
                    <a:pt x="1595397" y="844268"/>
                  </a:lnTo>
                  <a:lnTo>
                    <a:pt x="1598558" y="841784"/>
                  </a:lnTo>
                  <a:lnTo>
                    <a:pt x="1601945" y="839751"/>
                  </a:lnTo>
                  <a:lnTo>
                    <a:pt x="1605558" y="838170"/>
                  </a:lnTo>
                  <a:lnTo>
                    <a:pt x="1609623" y="837041"/>
                  </a:lnTo>
                  <a:lnTo>
                    <a:pt x="1611655" y="836815"/>
                  </a:lnTo>
                  <a:lnTo>
                    <a:pt x="1613913" y="836589"/>
                  </a:lnTo>
                  <a:close/>
                  <a:moveTo>
                    <a:pt x="1779691" y="835002"/>
                  </a:moveTo>
                  <a:lnTo>
                    <a:pt x="1781741" y="835002"/>
                  </a:lnTo>
                  <a:lnTo>
                    <a:pt x="1785385" y="835229"/>
                  </a:lnTo>
                  <a:lnTo>
                    <a:pt x="1788574" y="835912"/>
                  </a:lnTo>
                  <a:lnTo>
                    <a:pt x="1791763" y="836823"/>
                  </a:lnTo>
                  <a:lnTo>
                    <a:pt x="1794269" y="838189"/>
                  </a:lnTo>
                  <a:lnTo>
                    <a:pt x="1796774" y="839783"/>
                  </a:lnTo>
                  <a:lnTo>
                    <a:pt x="1799052" y="841605"/>
                  </a:lnTo>
                  <a:lnTo>
                    <a:pt x="1800874" y="843654"/>
                  </a:lnTo>
                  <a:lnTo>
                    <a:pt x="1802696" y="845704"/>
                  </a:lnTo>
                  <a:lnTo>
                    <a:pt x="1804291" y="848208"/>
                  </a:lnTo>
                  <a:lnTo>
                    <a:pt x="1805429" y="850485"/>
                  </a:lnTo>
                  <a:lnTo>
                    <a:pt x="1806341" y="852990"/>
                  </a:lnTo>
                  <a:lnTo>
                    <a:pt x="1807252" y="855495"/>
                  </a:lnTo>
                  <a:lnTo>
                    <a:pt x="1807707" y="857772"/>
                  </a:lnTo>
                  <a:lnTo>
                    <a:pt x="1808163" y="860504"/>
                  </a:lnTo>
                  <a:lnTo>
                    <a:pt x="1808163" y="862781"/>
                  </a:lnTo>
                  <a:lnTo>
                    <a:pt x="1808163" y="865286"/>
                  </a:lnTo>
                  <a:lnTo>
                    <a:pt x="1807935" y="867336"/>
                  </a:lnTo>
                  <a:lnTo>
                    <a:pt x="1807479" y="869613"/>
                  </a:lnTo>
                  <a:lnTo>
                    <a:pt x="1806796" y="871890"/>
                  </a:lnTo>
                  <a:lnTo>
                    <a:pt x="1806341" y="873711"/>
                  </a:lnTo>
                  <a:lnTo>
                    <a:pt x="1804518" y="877582"/>
                  </a:lnTo>
                  <a:lnTo>
                    <a:pt x="1802241" y="880770"/>
                  </a:lnTo>
                  <a:lnTo>
                    <a:pt x="1799507" y="883503"/>
                  </a:lnTo>
                  <a:lnTo>
                    <a:pt x="1796774" y="886007"/>
                  </a:lnTo>
                  <a:lnTo>
                    <a:pt x="1793357" y="888057"/>
                  </a:lnTo>
                  <a:lnTo>
                    <a:pt x="1789941" y="889423"/>
                  </a:lnTo>
                  <a:lnTo>
                    <a:pt x="1786296" y="890334"/>
                  </a:lnTo>
                  <a:lnTo>
                    <a:pt x="1782424" y="890561"/>
                  </a:lnTo>
                  <a:lnTo>
                    <a:pt x="1778780" y="890561"/>
                  </a:lnTo>
                  <a:lnTo>
                    <a:pt x="1775136" y="889878"/>
                  </a:lnTo>
                  <a:lnTo>
                    <a:pt x="1771491" y="888512"/>
                  </a:lnTo>
                  <a:lnTo>
                    <a:pt x="1769669" y="887829"/>
                  </a:lnTo>
                  <a:lnTo>
                    <a:pt x="1768075" y="886691"/>
                  </a:lnTo>
                  <a:lnTo>
                    <a:pt x="1766252" y="885324"/>
                  </a:lnTo>
                  <a:lnTo>
                    <a:pt x="1764658" y="884186"/>
                  </a:lnTo>
                  <a:lnTo>
                    <a:pt x="1763064" y="882592"/>
                  </a:lnTo>
                  <a:lnTo>
                    <a:pt x="1761697" y="880770"/>
                  </a:lnTo>
                  <a:lnTo>
                    <a:pt x="1759419" y="877582"/>
                  </a:lnTo>
                  <a:lnTo>
                    <a:pt x="1757825" y="874167"/>
                  </a:lnTo>
                  <a:lnTo>
                    <a:pt x="1756914" y="870751"/>
                  </a:lnTo>
                  <a:lnTo>
                    <a:pt x="1756003" y="867108"/>
                  </a:lnTo>
                  <a:lnTo>
                    <a:pt x="1755775" y="863465"/>
                  </a:lnTo>
                  <a:lnTo>
                    <a:pt x="1755775" y="863464"/>
                  </a:lnTo>
                  <a:lnTo>
                    <a:pt x="1756003" y="859821"/>
                  </a:lnTo>
                  <a:lnTo>
                    <a:pt x="1756458" y="855950"/>
                  </a:lnTo>
                  <a:lnTo>
                    <a:pt x="1757825" y="852307"/>
                  </a:lnTo>
                  <a:lnTo>
                    <a:pt x="1759419" y="848891"/>
                  </a:lnTo>
                  <a:lnTo>
                    <a:pt x="1761241" y="845704"/>
                  </a:lnTo>
                  <a:lnTo>
                    <a:pt x="1763519" y="843199"/>
                  </a:lnTo>
                  <a:lnTo>
                    <a:pt x="1766480" y="840466"/>
                  </a:lnTo>
                  <a:lnTo>
                    <a:pt x="1769669" y="838417"/>
                  </a:lnTo>
                  <a:lnTo>
                    <a:pt x="1773313" y="836595"/>
                  </a:lnTo>
                  <a:lnTo>
                    <a:pt x="1777185" y="835685"/>
                  </a:lnTo>
                  <a:lnTo>
                    <a:pt x="1779691" y="835002"/>
                  </a:lnTo>
                  <a:close/>
                  <a:moveTo>
                    <a:pt x="1450295" y="833415"/>
                  </a:moveTo>
                  <a:lnTo>
                    <a:pt x="1453697" y="834093"/>
                  </a:lnTo>
                  <a:lnTo>
                    <a:pt x="1456418" y="834770"/>
                  </a:lnTo>
                  <a:lnTo>
                    <a:pt x="1459366" y="835899"/>
                  </a:lnTo>
                  <a:lnTo>
                    <a:pt x="1461634" y="837255"/>
                  </a:lnTo>
                  <a:lnTo>
                    <a:pt x="1463902" y="838836"/>
                  </a:lnTo>
                  <a:lnTo>
                    <a:pt x="1465716" y="840642"/>
                  </a:lnTo>
                  <a:lnTo>
                    <a:pt x="1467531" y="842901"/>
                  </a:lnTo>
                  <a:lnTo>
                    <a:pt x="1468665" y="845159"/>
                  </a:lnTo>
                  <a:lnTo>
                    <a:pt x="1469798" y="847418"/>
                  </a:lnTo>
                  <a:lnTo>
                    <a:pt x="1470706" y="849902"/>
                  </a:lnTo>
                  <a:lnTo>
                    <a:pt x="1471159" y="852387"/>
                  </a:lnTo>
                  <a:lnTo>
                    <a:pt x="1471613" y="854871"/>
                  </a:lnTo>
                  <a:lnTo>
                    <a:pt x="1471613" y="857356"/>
                  </a:lnTo>
                  <a:lnTo>
                    <a:pt x="1471613" y="859840"/>
                  </a:lnTo>
                  <a:lnTo>
                    <a:pt x="1471386" y="862324"/>
                  </a:lnTo>
                  <a:lnTo>
                    <a:pt x="1471159" y="864357"/>
                  </a:lnTo>
                  <a:lnTo>
                    <a:pt x="1470252" y="866841"/>
                  </a:lnTo>
                  <a:lnTo>
                    <a:pt x="1469798" y="868874"/>
                  </a:lnTo>
                  <a:lnTo>
                    <a:pt x="1467984" y="872939"/>
                  </a:lnTo>
                  <a:lnTo>
                    <a:pt x="1465716" y="876553"/>
                  </a:lnTo>
                  <a:lnTo>
                    <a:pt x="1462995" y="879715"/>
                  </a:lnTo>
                  <a:lnTo>
                    <a:pt x="1460047" y="882425"/>
                  </a:lnTo>
                  <a:lnTo>
                    <a:pt x="1457098" y="884684"/>
                  </a:lnTo>
                  <a:lnTo>
                    <a:pt x="1453697" y="886491"/>
                  </a:lnTo>
                  <a:lnTo>
                    <a:pt x="1450068" y="887846"/>
                  </a:lnTo>
                  <a:lnTo>
                    <a:pt x="1446213" y="888523"/>
                  </a:lnTo>
                  <a:lnTo>
                    <a:pt x="1442584" y="888975"/>
                  </a:lnTo>
                  <a:lnTo>
                    <a:pt x="1439182" y="888523"/>
                  </a:lnTo>
                  <a:lnTo>
                    <a:pt x="1435554" y="887620"/>
                  </a:lnTo>
                  <a:lnTo>
                    <a:pt x="1433966" y="886942"/>
                  </a:lnTo>
                  <a:lnTo>
                    <a:pt x="1432379" y="886265"/>
                  </a:lnTo>
                  <a:lnTo>
                    <a:pt x="1431018" y="885135"/>
                  </a:lnTo>
                  <a:lnTo>
                    <a:pt x="1429431" y="884232"/>
                  </a:lnTo>
                  <a:lnTo>
                    <a:pt x="1428070" y="882877"/>
                  </a:lnTo>
                  <a:lnTo>
                    <a:pt x="1426709" y="881296"/>
                  </a:lnTo>
                  <a:lnTo>
                    <a:pt x="1425348" y="879715"/>
                  </a:lnTo>
                  <a:lnTo>
                    <a:pt x="1424441" y="878134"/>
                  </a:lnTo>
                  <a:lnTo>
                    <a:pt x="1422627" y="874746"/>
                  </a:lnTo>
                  <a:lnTo>
                    <a:pt x="1421493" y="871358"/>
                  </a:lnTo>
                  <a:lnTo>
                    <a:pt x="1421040" y="867745"/>
                  </a:lnTo>
                  <a:lnTo>
                    <a:pt x="1420813" y="864131"/>
                  </a:lnTo>
                  <a:lnTo>
                    <a:pt x="1421266" y="860517"/>
                  </a:lnTo>
                  <a:lnTo>
                    <a:pt x="1421947" y="856904"/>
                  </a:lnTo>
                  <a:lnTo>
                    <a:pt x="1423081" y="853290"/>
                  </a:lnTo>
                  <a:lnTo>
                    <a:pt x="1424668" y="849902"/>
                  </a:lnTo>
                  <a:lnTo>
                    <a:pt x="1426709" y="846515"/>
                  </a:lnTo>
                  <a:lnTo>
                    <a:pt x="1428977" y="843578"/>
                  </a:lnTo>
                  <a:lnTo>
                    <a:pt x="1431698" y="840642"/>
                  </a:lnTo>
                  <a:lnTo>
                    <a:pt x="1434873" y="838384"/>
                  </a:lnTo>
                  <a:lnTo>
                    <a:pt x="1438275" y="836351"/>
                  </a:lnTo>
                  <a:lnTo>
                    <a:pt x="1441904" y="834996"/>
                  </a:lnTo>
                  <a:lnTo>
                    <a:pt x="1445986" y="834093"/>
                  </a:lnTo>
                  <a:lnTo>
                    <a:pt x="1448254" y="833641"/>
                  </a:lnTo>
                  <a:lnTo>
                    <a:pt x="1450295" y="833415"/>
                  </a:lnTo>
                  <a:close/>
                  <a:moveTo>
                    <a:pt x="1945513" y="830238"/>
                  </a:moveTo>
                  <a:lnTo>
                    <a:pt x="1948870" y="830465"/>
                  </a:lnTo>
                  <a:lnTo>
                    <a:pt x="1952227" y="831145"/>
                  </a:lnTo>
                  <a:lnTo>
                    <a:pt x="1955136" y="832052"/>
                  </a:lnTo>
                  <a:lnTo>
                    <a:pt x="1958045" y="833186"/>
                  </a:lnTo>
                  <a:lnTo>
                    <a:pt x="1960283" y="834773"/>
                  </a:lnTo>
                  <a:lnTo>
                    <a:pt x="1962521" y="836588"/>
                  </a:lnTo>
                  <a:lnTo>
                    <a:pt x="1964759" y="838402"/>
                  </a:lnTo>
                  <a:lnTo>
                    <a:pt x="1966549" y="840669"/>
                  </a:lnTo>
                  <a:lnTo>
                    <a:pt x="1968116" y="842937"/>
                  </a:lnTo>
                  <a:lnTo>
                    <a:pt x="1969235" y="845205"/>
                  </a:lnTo>
                  <a:lnTo>
                    <a:pt x="1970577" y="847699"/>
                  </a:lnTo>
                  <a:lnTo>
                    <a:pt x="1971472" y="849967"/>
                  </a:lnTo>
                  <a:lnTo>
                    <a:pt x="1972144" y="852689"/>
                  </a:lnTo>
                  <a:lnTo>
                    <a:pt x="1972591" y="854956"/>
                  </a:lnTo>
                  <a:lnTo>
                    <a:pt x="1972815" y="857451"/>
                  </a:lnTo>
                  <a:lnTo>
                    <a:pt x="1973263" y="859719"/>
                  </a:lnTo>
                  <a:lnTo>
                    <a:pt x="1972815" y="863801"/>
                  </a:lnTo>
                  <a:lnTo>
                    <a:pt x="1971920" y="867656"/>
                  </a:lnTo>
                  <a:lnTo>
                    <a:pt x="1970577" y="871511"/>
                  </a:lnTo>
                  <a:lnTo>
                    <a:pt x="1968787" y="874686"/>
                  </a:lnTo>
                  <a:lnTo>
                    <a:pt x="1966773" y="877634"/>
                  </a:lnTo>
                  <a:lnTo>
                    <a:pt x="1964087" y="880128"/>
                  </a:lnTo>
                  <a:lnTo>
                    <a:pt x="1961402" y="882169"/>
                  </a:lnTo>
                  <a:lnTo>
                    <a:pt x="1958493" y="883757"/>
                  </a:lnTo>
                  <a:lnTo>
                    <a:pt x="1955136" y="884891"/>
                  </a:lnTo>
                  <a:lnTo>
                    <a:pt x="1951779" y="885571"/>
                  </a:lnTo>
                  <a:lnTo>
                    <a:pt x="1948422" y="885798"/>
                  </a:lnTo>
                  <a:lnTo>
                    <a:pt x="1944842" y="885344"/>
                  </a:lnTo>
                  <a:lnTo>
                    <a:pt x="1941261" y="884437"/>
                  </a:lnTo>
                  <a:lnTo>
                    <a:pt x="1937904" y="882850"/>
                  </a:lnTo>
                  <a:lnTo>
                    <a:pt x="1934547" y="880809"/>
                  </a:lnTo>
                  <a:lnTo>
                    <a:pt x="1931414" y="878087"/>
                  </a:lnTo>
                  <a:lnTo>
                    <a:pt x="1928505" y="875139"/>
                  </a:lnTo>
                  <a:lnTo>
                    <a:pt x="1926491" y="871965"/>
                  </a:lnTo>
                  <a:lnTo>
                    <a:pt x="1924701" y="868336"/>
                  </a:lnTo>
                  <a:lnTo>
                    <a:pt x="1923358" y="864708"/>
                  </a:lnTo>
                  <a:lnTo>
                    <a:pt x="1922687" y="860626"/>
                  </a:lnTo>
                  <a:lnTo>
                    <a:pt x="1922463" y="856771"/>
                  </a:lnTo>
                  <a:lnTo>
                    <a:pt x="1922687" y="853142"/>
                  </a:lnTo>
                  <a:lnTo>
                    <a:pt x="1923358" y="849287"/>
                  </a:lnTo>
                  <a:lnTo>
                    <a:pt x="1924477" y="845885"/>
                  </a:lnTo>
                  <a:lnTo>
                    <a:pt x="1926267" y="842484"/>
                  </a:lnTo>
                  <a:lnTo>
                    <a:pt x="1928281" y="839309"/>
                  </a:lnTo>
                  <a:lnTo>
                    <a:pt x="1930967" y="836588"/>
                  </a:lnTo>
                  <a:lnTo>
                    <a:pt x="1932309" y="835454"/>
                  </a:lnTo>
                  <a:lnTo>
                    <a:pt x="1933652" y="834320"/>
                  </a:lnTo>
                  <a:lnTo>
                    <a:pt x="1935666" y="833186"/>
                  </a:lnTo>
                  <a:lnTo>
                    <a:pt x="1937457" y="832279"/>
                  </a:lnTo>
                  <a:lnTo>
                    <a:pt x="1939247" y="831599"/>
                  </a:lnTo>
                  <a:lnTo>
                    <a:pt x="1941261" y="830918"/>
                  </a:lnTo>
                  <a:lnTo>
                    <a:pt x="1943275" y="830691"/>
                  </a:lnTo>
                  <a:lnTo>
                    <a:pt x="1945513" y="830238"/>
                  </a:lnTo>
                  <a:close/>
                  <a:moveTo>
                    <a:pt x="2630750" y="828632"/>
                  </a:moveTo>
                  <a:lnTo>
                    <a:pt x="2633879" y="828632"/>
                  </a:lnTo>
                  <a:lnTo>
                    <a:pt x="2636561" y="828854"/>
                  </a:lnTo>
                  <a:lnTo>
                    <a:pt x="2639242" y="829520"/>
                  </a:lnTo>
                  <a:lnTo>
                    <a:pt x="2641924" y="830409"/>
                  </a:lnTo>
                  <a:lnTo>
                    <a:pt x="2644606" y="831741"/>
                  </a:lnTo>
                  <a:lnTo>
                    <a:pt x="2646841" y="833296"/>
                  </a:lnTo>
                  <a:lnTo>
                    <a:pt x="2649299" y="835073"/>
                  </a:lnTo>
                  <a:lnTo>
                    <a:pt x="2651311" y="837072"/>
                  </a:lnTo>
                  <a:lnTo>
                    <a:pt x="2653322" y="839071"/>
                  </a:lnTo>
                  <a:lnTo>
                    <a:pt x="2655110" y="841070"/>
                  </a:lnTo>
                  <a:lnTo>
                    <a:pt x="2656675" y="843513"/>
                  </a:lnTo>
                  <a:lnTo>
                    <a:pt x="2658239" y="845735"/>
                  </a:lnTo>
                  <a:lnTo>
                    <a:pt x="2659580" y="847956"/>
                  </a:lnTo>
                  <a:lnTo>
                    <a:pt x="2660697" y="850621"/>
                  </a:lnTo>
                  <a:lnTo>
                    <a:pt x="2661591" y="852842"/>
                  </a:lnTo>
                  <a:lnTo>
                    <a:pt x="2662262" y="854841"/>
                  </a:lnTo>
                  <a:lnTo>
                    <a:pt x="2663379" y="858839"/>
                  </a:lnTo>
                  <a:lnTo>
                    <a:pt x="2663826" y="862393"/>
                  </a:lnTo>
                  <a:lnTo>
                    <a:pt x="2663826" y="865725"/>
                  </a:lnTo>
                  <a:lnTo>
                    <a:pt x="2663379" y="868834"/>
                  </a:lnTo>
                  <a:lnTo>
                    <a:pt x="2662932" y="871944"/>
                  </a:lnTo>
                  <a:lnTo>
                    <a:pt x="2661591" y="874387"/>
                  </a:lnTo>
                  <a:lnTo>
                    <a:pt x="2660250" y="876608"/>
                  </a:lnTo>
                  <a:lnTo>
                    <a:pt x="2658463" y="878385"/>
                  </a:lnTo>
                  <a:lnTo>
                    <a:pt x="2656675" y="879940"/>
                  </a:lnTo>
                  <a:lnTo>
                    <a:pt x="2654440" y="881273"/>
                  </a:lnTo>
                  <a:lnTo>
                    <a:pt x="2651982" y="882161"/>
                  </a:lnTo>
                  <a:lnTo>
                    <a:pt x="2649299" y="882605"/>
                  </a:lnTo>
                  <a:lnTo>
                    <a:pt x="2646394" y="882605"/>
                  </a:lnTo>
                  <a:lnTo>
                    <a:pt x="2643489" y="881717"/>
                  </a:lnTo>
                  <a:lnTo>
                    <a:pt x="2640360" y="880828"/>
                  </a:lnTo>
                  <a:lnTo>
                    <a:pt x="2637231" y="879274"/>
                  </a:lnTo>
                  <a:lnTo>
                    <a:pt x="2633432" y="877052"/>
                  </a:lnTo>
                  <a:lnTo>
                    <a:pt x="2629856" y="874165"/>
                  </a:lnTo>
                  <a:lnTo>
                    <a:pt x="2627174" y="870833"/>
                  </a:lnTo>
                  <a:lnTo>
                    <a:pt x="2624492" y="867280"/>
                  </a:lnTo>
                  <a:lnTo>
                    <a:pt x="2622257" y="863726"/>
                  </a:lnTo>
                  <a:lnTo>
                    <a:pt x="2620470" y="859728"/>
                  </a:lnTo>
                  <a:lnTo>
                    <a:pt x="2619129" y="855730"/>
                  </a:lnTo>
                  <a:lnTo>
                    <a:pt x="2618011" y="851954"/>
                  </a:lnTo>
                  <a:lnTo>
                    <a:pt x="2617788" y="847734"/>
                  </a:lnTo>
                  <a:lnTo>
                    <a:pt x="2617788" y="844180"/>
                  </a:lnTo>
                  <a:lnTo>
                    <a:pt x="2618235" y="840626"/>
                  </a:lnTo>
                  <a:lnTo>
                    <a:pt x="2619352" y="837516"/>
                  </a:lnTo>
                  <a:lnTo>
                    <a:pt x="2620246" y="835962"/>
                  </a:lnTo>
                  <a:lnTo>
                    <a:pt x="2620917" y="834407"/>
                  </a:lnTo>
                  <a:lnTo>
                    <a:pt x="2622034" y="833518"/>
                  </a:lnTo>
                  <a:lnTo>
                    <a:pt x="2622928" y="832186"/>
                  </a:lnTo>
                  <a:lnTo>
                    <a:pt x="2624269" y="831075"/>
                  </a:lnTo>
                  <a:lnTo>
                    <a:pt x="2625610" y="830409"/>
                  </a:lnTo>
                  <a:lnTo>
                    <a:pt x="2627174" y="829520"/>
                  </a:lnTo>
                  <a:lnTo>
                    <a:pt x="2628739" y="829076"/>
                  </a:lnTo>
                  <a:lnTo>
                    <a:pt x="2630750" y="828632"/>
                  </a:lnTo>
                  <a:close/>
                  <a:moveTo>
                    <a:pt x="2964712" y="825454"/>
                  </a:moveTo>
                  <a:lnTo>
                    <a:pt x="2967140" y="825676"/>
                  </a:lnTo>
                  <a:lnTo>
                    <a:pt x="2969568" y="826342"/>
                  </a:lnTo>
                  <a:lnTo>
                    <a:pt x="2971775" y="827231"/>
                  </a:lnTo>
                  <a:lnTo>
                    <a:pt x="2973983" y="828341"/>
                  </a:lnTo>
                  <a:lnTo>
                    <a:pt x="2976410" y="829896"/>
                  </a:lnTo>
                  <a:lnTo>
                    <a:pt x="2978397" y="831451"/>
                  </a:lnTo>
                  <a:lnTo>
                    <a:pt x="2980383" y="833450"/>
                  </a:lnTo>
                  <a:lnTo>
                    <a:pt x="2982370" y="835227"/>
                  </a:lnTo>
                  <a:lnTo>
                    <a:pt x="2984136" y="837448"/>
                  </a:lnTo>
                  <a:lnTo>
                    <a:pt x="2987888" y="841890"/>
                  </a:lnTo>
                  <a:lnTo>
                    <a:pt x="2990537" y="846777"/>
                  </a:lnTo>
                  <a:lnTo>
                    <a:pt x="2992523" y="850997"/>
                  </a:lnTo>
                  <a:lnTo>
                    <a:pt x="2993847" y="854551"/>
                  </a:lnTo>
                  <a:lnTo>
                    <a:pt x="2994951" y="857882"/>
                  </a:lnTo>
                  <a:lnTo>
                    <a:pt x="2995393" y="861214"/>
                  </a:lnTo>
                  <a:lnTo>
                    <a:pt x="2995613" y="864324"/>
                  </a:lnTo>
                  <a:lnTo>
                    <a:pt x="2995613" y="867211"/>
                  </a:lnTo>
                  <a:lnTo>
                    <a:pt x="2995393" y="869654"/>
                  </a:lnTo>
                  <a:lnTo>
                    <a:pt x="2994730" y="872098"/>
                  </a:lnTo>
                  <a:lnTo>
                    <a:pt x="2993847" y="874097"/>
                  </a:lnTo>
                  <a:lnTo>
                    <a:pt x="2992523" y="875874"/>
                  </a:lnTo>
                  <a:lnTo>
                    <a:pt x="2991420" y="877428"/>
                  </a:lnTo>
                  <a:lnTo>
                    <a:pt x="2989654" y="878539"/>
                  </a:lnTo>
                  <a:lnTo>
                    <a:pt x="2987888" y="879205"/>
                  </a:lnTo>
                  <a:lnTo>
                    <a:pt x="2985460" y="879427"/>
                  </a:lnTo>
                  <a:lnTo>
                    <a:pt x="2983253" y="879427"/>
                  </a:lnTo>
                  <a:lnTo>
                    <a:pt x="2980825" y="878983"/>
                  </a:lnTo>
                  <a:lnTo>
                    <a:pt x="2978176" y="877873"/>
                  </a:lnTo>
                  <a:lnTo>
                    <a:pt x="2976410" y="876984"/>
                  </a:lnTo>
                  <a:lnTo>
                    <a:pt x="2974645" y="875874"/>
                  </a:lnTo>
                  <a:lnTo>
                    <a:pt x="2971334" y="873430"/>
                  </a:lnTo>
                  <a:lnTo>
                    <a:pt x="2968023" y="870321"/>
                  </a:lnTo>
                  <a:lnTo>
                    <a:pt x="2964933" y="866989"/>
                  </a:lnTo>
                  <a:lnTo>
                    <a:pt x="2962284" y="863435"/>
                  </a:lnTo>
                  <a:lnTo>
                    <a:pt x="2960077" y="859215"/>
                  </a:lnTo>
                  <a:lnTo>
                    <a:pt x="2958091" y="855217"/>
                  </a:lnTo>
                  <a:lnTo>
                    <a:pt x="2956545" y="850997"/>
                  </a:lnTo>
                  <a:lnTo>
                    <a:pt x="2955221" y="846999"/>
                  </a:lnTo>
                  <a:lnTo>
                    <a:pt x="2954559" y="843223"/>
                  </a:lnTo>
                  <a:lnTo>
                    <a:pt x="2954338" y="839225"/>
                  </a:lnTo>
                  <a:lnTo>
                    <a:pt x="2954559" y="835671"/>
                  </a:lnTo>
                  <a:lnTo>
                    <a:pt x="2954780" y="834116"/>
                  </a:lnTo>
                  <a:lnTo>
                    <a:pt x="2955221" y="832561"/>
                  </a:lnTo>
                  <a:lnTo>
                    <a:pt x="2955663" y="831229"/>
                  </a:lnTo>
                  <a:lnTo>
                    <a:pt x="2956545" y="829896"/>
                  </a:lnTo>
                  <a:lnTo>
                    <a:pt x="2957208" y="828786"/>
                  </a:lnTo>
                  <a:lnTo>
                    <a:pt x="2958311" y="827897"/>
                  </a:lnTo>
                  <a:lnTo>
                    <a:pt x="2959415" y="827009"/>
                  </a:lnTo>
                  <a:lnTo>
                    <a:pt x="2960739" y="826342"/>
                  </a:lnTo>
                  <a:lnTo>
                    <a:pt x="2962284" y="825676"/>
                  </a:lnTo>
                  <a:lnTo>
                    <a:pt x="2964712" y="825454"/>
                  </a:lnTo>
                  <a:close/>
                  <a:moveTo>
                    <a:pt x="3417200" y="823853"/>
                  </a:moveTo>
                  <a:lnTo>
                    <a:pt x="3418100" y="823853"/>
                  </a:lnTo>
                  <a:lnTo>
                    <a:pt x="3418775" y="824080"/>
                  </a:lnTo>
                  <a:lnTo>
                    <a:pt x="3419900" y="824991"/>
                  </a:lnTo>
                  <a:lnTo>
                    <a:pt x="3422150" y="827268"/>
                  </a:lnTo>
                  <a:lnTo>
                    <a:pt x="3424850" y="830684"/>
                  </a:lnTo>
                  <a:lnTo>
                    <a:pt x="3427550" y="834783"/>
                  </a:lnTo>
                  <a:lnTo>
                    <a:pt x="3430250" y="839337"/>
                  </a:lnTo>
                  <a:lnTo>
                    <a:pt x="3432725" y="844119"/>
                  </a:lnTo>
                  <a:lnTo>
                    <a:pt x="3435200" y="848674"/>
                  </a:lnTo>
                  <a:lnTo>
                    <a:pt x="3438125" y="855050"/>
                  </a:lnTo>
                  <a:lnTo>
                    <a:pt x="3440825" y="861198"/>
                  </a:lnTo>
                  <a:lnTo>
                    <a:pt x="3442625" y="866663"/>
                  </a:lnTo>
                  <a:lnTo>
                    <a:pt x="3444200" y="871445"/>
                  </a:lnTo>
                  <a:lnTo>
                    <a:pt x="3444875" y="875089"/>
                  </a:lnTo>
                  <a:lnTo>
                    <a:pt x="3444875" y="876683"/>
                  </a:lnTo>
                  <a:lnTo>
                    <a:pt x="3444875" y="878049"/>
                  </a:lnTo>
                  <a:lnTo>
                    <a:pt x="3444650" y="878732"/>
                  </a:lnTo>
                  <a:lnTo>
                    <a:pt x="3444425" y="879187"/>
                  </a:lnTo>
                  <a:lnTo>
                    <a:pt x="3443975" y="879415"/>
                  </a:lnTo>
                  <a:lnTo>
                    <a:pt x="3443075" y="879415"/>
                  </a:lnTo>
                  <a:lnTo>
                    <a:pt x="3441500" y="878504"/>
                  </a:lnTo>
                  <a:lnTo>
                    <a:pt x="3439700" y="876683"/>
                  </a:lnTo>
                  <a:lnTo>
                    <a:pt x="3437675" y="874178"/>
                  </a:lnTo>
                  <a:lnTo>
                    <a:pt x="3435425" y="871217"/>
                  </a:lnTo>
                  <a:lnTo>
                    <a:pt x="3432950" y="867346"/>
                  </a:lnTo>
                  <a:lnTo>
                    <a:pt x="3430700" y="863247"/>
                  </a:lnTo>
                  <a:lnTo>
                    <a:pt x="3425975" y="854367"/>
                  </a:lnTo>
                  <a:lnTo>
                    <a:pt x="3421700" y="844802"/>
                  </a:lnTo>
                  <a:lnTo>
                    <a:pt x="3419900" y="840476"/>
                  </a:lnTo>
                  <a:lnTo>
                    <a:pt x="3418325" y="836149"/>
                  </a:lnTo>
                  <a:lnTo>
                    <a:pt x="3417200" y="832506"/>
                  </a:lnTo>
                  <a:lnTo>
                    <a:pt x="3416525" y="829090"/>
                  </a:lnTo>
                  <a:lnTo>
                    <a:pt x="3416300" y="826358"/>
                  </a:lnTo>
                  <a:lnTo>
                    <a:pt x="3416300" y="825219"/>
                  </a:lnTo>
                  <a:lnTo>
                    <a:pt x="3416525" y="824080"/>
                  </a:lnTo>
                  <a:lnTo>
                    <a:pt x="3417200" y="823853"/>
                  </a:lnTo>
                  <a:close/>
                  <a:moveTo>
                    <a:pt x="3451225" y="823851"/>
                  </a:moveTo>
                  <a:lnTo>
                    <a:pt x="3452132" y="824762"/>
                  </a:lnTo>
                  <a:lnTo>
                    <a:pt x="3453493" y="827267"/>
                  </a:lnTo>
                  <a:lnTo>
                    <a:pt x="3457122" y="834099"/>
                  </a:lnTo>
                  <a:lnTo>
                    <a:pt x="3464152" y="848672"/>
                  </a:lnTo>
                  <a:lnTo>
                    <a:pt x="3472770" y="866662"/>
                  </a:lnTo>
                  <a:lnTo>
                    <a:pt x="3476172" y="874632"/>
                  </a:lnTo>
                  <a:lnTo>
                    <a:pt x="3478213" y="879414"/>
                  </a:lnTo>
                  <a:lnTo>
                    <a:pt x="3476399" y="876454"/>
                  </a:lnTo>
                  <a:lnTo>
                    <a:pt x="3473224" y="870761"/>
                  </a:lnTo>
                  <a:lnTo>
                    <a:pt x="3464606" y="853227"/>
                  </a:lnTo>
                  <a:lnTo>
                    <a:pt x="3456215" y="835009"/>
                  </a:lnTo>
                  <a:lnTo>
                    <a:pt x="3451225" y="824079"/>
                  </a:lnTo>
                  <a:lnTo>
                    <a:pt x="3451225" y="823852"/>
                  </a:lnTo>
                  <a:lnTo>
                    <a:pt x="3451225" y="823851"/>
                  </a:lnTo>
                  <a:close/>
                  <a:moveTo>
                    <a:pt x="3339684" y="814337"/>
                  </a:moveTo>
                  <a:lnTo>
                    <a:pt x="3341064" y="814337"/>
                  </a:lnTo>
                  <a:lnTo>
                    <a:pt x="3342673" y="814794"/>
                  </a:lnTo>
                  <a:lnTo>
                    <a:pt x="3344053" y="815709"/>
                  </a:lnTo>
                  <a:lnTo>
                    <a:pt x="3345662" y="816623"/>
                  </a:lnTo>
                  <a:lnTo>
                    <a:pt x="3347501" y="817995"/>
                  </a:lnTo>
                  <a:lnTo>
                    <a:pt x="3350720" y="821425"/>
                  </a:lnTo>
                  <a:lnTo>
                    <a:pt x="3353709" y="825541"/>
                  </a:lnTo>
                  <a:lnTo>
                    <a:pt x="3356928" y="830114"/>
                  </a:lnTo>
                  <a:lnTo>
                    <a:pt x="3359917" y="834915"/>
                  </a:lnTo>
                  <a:lnTo>
                    <a:pt x="3362446" y="839488"/>
                  </a:lnTo>
                  <a:lnTo>
                    <a:pt x="3365435" y="845891"/>
                  </a:lnTo>
                  <a:lnTo>
                    <a:pt x="3367734" y="851835"/>
                  </a:lnTo>
                  <a:lnTo>
                    <a:pt x="3369344" y="857323"/>
                  </a:lnTo>
                  <a:lnTo>
                    <a:pt x="3370263" y="862125"/>
                  </a:lnTo>
                  <a:lnTo>
                    <a:pt x="3370263" y="863954"/>
                  </a:lnTo>
                  <a:lnTo>
                    <a:pt x="3370263" y="865783"/>
                  </a:lnTo>
                  <a:lnTo>
                    <a:pt x="3370033" y="866926"/>
                  </a:lnTo>
                  <a:lnTo>
                    <a:pt x="3369344" y="868298"/>
                  </a:lnTo>
                  <a:lnTo>
                    <a:pt x="3368654" y="869213"/>
                  </a:lnTo>
                  <a:lnTo>
                    <a:pt x="3367734" y="869670"/>
                  </a:lnTo>
                  <a:lnTo>
                    <a:pt x="3366814" y="869899"/>
                  </a:lnTo>
                  <a:lnTo>
                    <a:pt x="3365435" y="869670"/>
                  </a:lnTo>
                  <a:lnTo>
                    <a:pt x="3364285" y="869442"/>
                  </a:lnTo>
                  <a:lnTo>
                    <a:pt x="3363366" y="868984"/>
                  </a:lnTo>
                  <a:lnTo>
                    <a:pt x="3360607" y="866926"/>
                  </a:lnTo>
                  <a:lnTo>
                    <a:pt x="3358078" y="864411"/>
                  </a:lnTo>
                  <a:lnTo>
                    <a:pt x="3355319" y="861210"/>
                  </a:lnTo>
                  <a:lnTo>
                    <a:pt x="3352790" y="857552"/>
                  </a:lnTo>
                  <a:lnTo>
                    <a:pt x="3349801" y="853436"/>
                  </a:lnTo>
                  <a:lnTo>
                    <a:pt x="3347272" y="848863"/>
                  </a:lnTo>
                  <a:lnTo>
                    <a:pt x="3344742" y="844290"/>
                  </a:lnTo>
                  <a:lnTo>
                    <a:pt x="3342443" y="839717"/>
                  </a:lnTo>
                  <a:lnTo>
                    <a:pt x="3340604" y="835144"/>
                  </a:lnTo>
                  <a:lnTo>
                    <a:pt x="3338765" y="830800"/>
                  </a:lnTo>
                  <a:lnTo>
                    <a:pt x="3337615" y="826455"/>
                  </a:lnTo>
                  <a:lnTo>
                    <a:pt x="3336925" y="822797"/>
                  </a:lnTo>
                  <a:lnTo>
                    <a:pt x="3336925" y="819367"/>
                  </a:lnTo>
                  <a:lnTo>
                    <a:pt x="3337155" y="817995"/>
                  </a:lnTo>
                  <a:lnTo>
                    <a:pt x="3337385" y="816623"/>
                  </a:lnTo>
                  <a:lnTo>
                    <a:pt x="3337845" y="815709"/>
                  </a:lnTo>
                  <a:lnTo>
                    <a:pt x="3338765" y="814566"/>
                  </a:lnTo>
                  <a:lnTo>
                    <a:pt x="3339684" y="814337"/>
                  </a:lnTo>
                  <a:close/>
                  <a:moveTo>
                    <a:pt x="2259777" y="812774"/>
                  </a:moveTo>
                  <a:lnTo>
                    <a:pt x="2263194" y="812997"/>
                  </a:lnTo>
                  <a:lnTo>
                    <a:pt x="2266156" y="813219"/>
                  </a:lnTo>
                  <a:lnTo>
                    <a:pt x="2269118" y="814329"/>
                  </a:lnTo>
                  <a:lnTo>
                    <a:pt x="2272080" y="815218"/>
                  </a:lnTo>
                  <a:lnTo>
                    <a:pt x="2274586" y="816550"/>
                  </a:lnTo>
                  <a:lnTo>
                    <a:pt x="2277092" y="818327"/>
                  </a:lnTo>
                  <a:lnTo>
                    <a:pt x="2279371" y="820104"/>
                  </a:lnTo>
                  <a:lnTo>
                    <a:pt x="2281194" y="821881"/>
                  </a:lnTo>
                  <a:lnTo>
                    <a:pt x="2283016" y="824324"/>
                  </a:lnTo>
                  <a:lnTo>
                    <a:pt x="2284839" y="826323"/>
                  </a:lnTo>
                  <a:lnTo>
                    <a:pt x="2286206" y="828766"/>
                  </a:lnTo>
                  <a:lnTo>
                    <a:pt x="2287573" y="831209"/>
                  </a:lnTo>
                  <a:lnTo>
                    <a:pt x="2288484" y="833431"/>
                  </a:lnTo>
                  <a:lnTo>
                    <a:pt x="2289396" y="835652"/>
                  </a:lnTo>
                  <a:lnTo>
                    <a:pt x="2289851" y="838317"/>
                  </a:lnTo>
                  <a:lnTo>
                    <a:pt x="2290307" y="840316"/>
                  </a:lnTo>
                  <a:lnTo>
                    <a:pt x="2290763" y="844536"/>
                  </a:lnTo>
                  <a:lnTo>
                    <a:pt x="2290763" y="848090"/>
                  </a:lnTo>
                  <a:lnTo>
                    <a:pt x="2289851" y="851421"/>
                  </a:lnTo>
                  <a:lnTo>
                    <a:pt x="2288712" y="854753"/>
                  </a:lnTo>
                  <a:lnTo>
                    <a:pt x="2287573" y="857418"/>
                  </a:lnTo>
                  <a:lnTo>
                    <a:pt x="2285295" y="859861"/>
                  </a:lnTo>
                  <a:lnTo>
                    <a:pt x="2283244" y="862083"/>
                  </a:lnTo>
                  <a:lnTo>
                    <a:pt x="2280966" y="863859"/>
                  </a:lnTo>
                  <a:lnTo>
                    <a:pt x="2278232" y="865192"/>
                  </a:lnTo>
                  <a:lnTo>
                    <a:pt x="2275270" y="866080"/>
                  </a:lnTo>
                  <a:lnTo>
                    <a:pt x="2272308" y="866747"/>
                  </a:lnTo>
                  <a:lnTo>
                    <a:pt x="2268890" y="866747"/>
                  </a:lnTo>
                  <a:lnTo>
                    <a:pt x="2265701" y="866080"/>
                  </a:lnTo>
                  <a:lnTo>
                    <a:pt x="2262283" y="865192"/>
                  </a:lnTo>
                  <a:lnTo>
                    <a:pt x="2258865" y="863637"/>
                  </a:lnTo>
                  <a:lnTo>
                    <a:pt x="2255448" y="861638"/>
                  </a:lnTo>
                  <a:lnTo>
                    <a:pt x="2252030" y="858751"/>
                  </a:lnTo>
                  <a:lnTo>
                    <a:pt x="2249296" y="855641"/>
                  </a:lnTo>
                  <a:lnTo>
                    <a:pt x="2246562" y="852310"/>
                  </a:lnTo>
                  <a:lnTo>
                    <a:pt x="2244739" y="848756"/>
                  </a:lnTo>
                  <a:lnTo>
                    <a:pt x="2243145" y="845202"/>
                  </a:lnTo>
                  <a:lnTo>
                    <a:pt x="2242005" y="841426"/>
                  </a:lnTo>
                  <a:lnTo>
                    <a:pt x="2241550" y="837428"/>
                  </a:lnTo>
                  <a:lnTo>
                    <a:pt x="2241550" y="833653"/>
                  </a:lnTo>
                  <a:lnTo>
                    <a:pt x="2241778" y="830099"/>
                  </a:lnTo>
                  <a:lnTo>
                    <a:pt x="2242689" y="826545"/>
                  </a:lnTo>
                  <a:lnTo>
                    <a:pt x="2244056" y="823436"/>
                  </a:lnTo>
                  <a:lnTo>
                    <a:pt x="2245879" y="820326"/>
                  </a:lnTo>
                  <a:lnTo>
                    <a:pt x="2248157" y="817883"/>
                  </a:lnTo>
                  <a:lnTo>
                    <a:pt x="2249524" y="816772"/>
                  </a:lnTo>
                  <a:lnTo>
                    <a:pt x="2250663" y="815884"/>
                  </a:lnTo>
                  <a:lnTo>
                    <a:pt x="2252258" y="814996"/>
                  </a:lnTo>
                  <a:lnTo>
                    <a:pt x="2253853" y="814329"/>
                  </a:lnTo>
                  <a:lnTo>
                    <a:pt x="2255448" y="813441"/>
                  </a:lnTo>
                  <a:lnTo>
                    <a:pt x="2257271" y="812997"/>
                  </a:lnTo>
                  <a:lnTo>
                    <a:pt x="2259777" y="812774"/>
                  </a:lnTo>
                  <a:close/>
                  <a:moveTo>
                    <a:pt x="3216857" y="809576"/>
                  </a:moveTo>
                  <a:lnTo>
                    <a:pt x="3218638" y="809806"/>
                  </a:lnTo>
                  <a:lnTo>
                    <a:pt x="3220419" y="810265"/>
                  </a:lnTo>
                  <a:lnTo>
                    <a:pt x="3222645" y="811183"/>
                  </a:lnTo>
                  <a:lnTo>
                    <a:pt x="3224426" y="812331"/>
                  </a:lnTo>
                  <a:lnTo>
                    <a:pt x="3226430" y="813709"/>
                  </a:lnTo>
                  <a:lnTo>
                    <a:pt x="3228211" y="815086"/>
                  </a:lnTo>
                  <a:lnTo>
                    <a:pt x="3229992" y="816923"/>
                  </a:lnTo>
                  <a:lnTo>
                    <a:pt x="3233555" y="821285"/>
                  </a:lnTo>
                  <a:lnTo>
                    <a:pt x="3236894" y="825877"/>
                  </a:lnTo>
                  <a:lnTo>
                    <a:pt x="3239789" y="830469"/>
                  </a:lnTo>
                  <a:lnTo>
                    <a:pt x="3242238" y="835291"/>
                  </a:lnTo>
                  <a:lnTo>
                    <a:pt x="3243796" y="838734"/>
                  </a:lnTo>
                  <a:lnTo>
                    <a:pt x="3245132" y="841949"/>
                  </a:lnTo>
                  <a:lnTo>
                    <a:pt x="3246245" y="845163"/>
                  </a:lnTo>
                  <a:lnTo>
                    <a:pt x="3246913" y="848148"/>
                  </a:lnTo>
                  <a:lnTo>
                    <a:pt x="3247358" y="851132"/>
                  </a:lnTo>
                  <a:lnTo>
                    <a:pt x="3247804" y="853888"/>
                  </a:lnTo>
                  <a:lnTo>
                    <a:pt x="3248026" y="856184"/>
                  </a:lnTo>
                  <a:lnTo>
                    <a:pt x="3247804" y="858480"/>
                  </a:lnTo>
                  <a:lnTo>
                    <a:pt x="3247358" y="860316"/>
                  </a:lnTo>
                  <a:lnTo>
                    <a:pt x="3246690" y="861923"/>
                  </a:lnTo>
                  <a:lnTo>
                    <a:pt x="3245800" y="863301"/>
                  </a:lnTo>
                  <a:lnTo>
                    <a:pt x="3244909" y="864449"/>
                  </a:lnTo>
                  <a:lnTo>
                    <a:pt x="3243573" y="864908"/>
                  </a:lnTo>
                  <a:lnTo>
                    <a:pt x="3242015" y="865138"/>
                  </a:lnTo>
                  <a:lnTo>
                    <a:pt x="3240234" y="865138"/>
                  </a:lnTo>
                  <a:lnTo>
                    <a:pt x="3238453" y="864679"/>
                  </a:lnTo>
                  <a:lnTo>
                    <a:pt x="3236894" y="863760"/>
                  </a:lnTo>
                  <a:lnTo>
                    <a:pt x="3235336" y="863071"/>
                  </a:lnTo>
                  <a:lnTo>
                    <a:pt x="3232664" y="861005"/>
                  </a:lnTo>
                  <a:lnTo>
                    <a:pt x="3229547" y="858020"/>
                  </a:lnTo>
                  <a:lnTo>
                    <a:pt x="3226653" y="854576"/>
                  </a:lnTo>
                  <a:lnTo>
                    <a:pt x="3223758" y="850903"/>
                  </a:lnTo>
                  <a:lnTo>
                    <a:pt x="3221309" y="846541"/>
                  </a:lnTo>
                  <a:lnTo>
                    <a:pt x="3218638" y="842408"/>
                  </a:lnTo>
                  <a:lnTo>
                    <a:pt x="3216411" y="837816"/>
                  </a:lnTo>
                  <a:lnTo>
                    <a:pt x="3214630" y="833454"/>
                  </a:lnTo>
                  <a:lnTo>
                    <a:pt x="3213072" y="828862"/>
                  </a:lnTo>
                  <a:lnTo>
                    <a:pt x="3211959" y="824729"/>
                  </a:lnTo>
                  <a:lnTo>
                    <a:pt x="3211513" y="820826"/>
                  </a:lnTo>
                  <a:lnTo>
                    <a:pt x="3211513" y="817382"/>
                  </a:lnTo>
                  <a:lnTo>
                    <a:pt x="3211736" y="815775"/>
                  </a:lnTo>
                  <a:lnTo>
                    <a:pt x="3211959" y="814168"/>
                  </a:lnTo>
                  <a:lnTo>
                    <a:pt x="3212626" y="812790"/>
                  </a:lnTo>
                  <a:lnTo>
                    <a:pt x="3213294" y="811642"/>
                  </a:lnTo>
                  <a:lnTo>
                    <a:pt x="3214185" y="810724"/>
                  </a:lnTo>
                  <a:lnTo>
                    <a:pt x="3215075" y="809806"/>
                  </a:lnTo>
                  <a:lnTo>
                    <a:pt x="3216857" y="809576"/>
                  </a:lnTo>
                  <a:close/>
                  <a:moveTo>
                    <a:pt x="215214" y="806476"/>
                  </a:moveTo>
                  <a:lnTo>
                    <a:pt x="215900" y="806476"/>
                  </a:lnTo>
                  <a:lnTo>
                    <a:pt x="215900" y="806477"/>
                  </a:lnTo>
                  <a:lnTo>
                    <a:pt x="215900" y="806699"/>
                  </a:lnTo>
                  <a:lnTo>
                    <a:pt x="215900" y="808037"/>
                  </a:lnTo>
                  <a:lnTo>
                    <a:pt x="215443" y="809376"/>
                  </a:lnTo>
                  <a:lnTo>
                    <a:pt x="214528" y="812944"/>
                  </a:lnTo>
                  <a:lnTo>
                    <a:pt x="212928" y="817404"/>
                  </a:lnTo>
                  <a:lnTo>
                    <a:pt x="210871" y="821864"/>
                  </a:lnTo>
                  <a:lnTo>
                    <a:pt x="206070" y="832123"/>
                  </a:lnTo>
                  <a:lnTo>
                    <a:pt x="201041" y="841267"/>
                  </a:lnTo>
                  <a:lnTo>
                    <a:pt x="198755" y="845726"/>
                  </a:lnTo>
                  <a:lnTo>
                    <a:pt x="194411" y="852417"/>
                  </a:lnTo>
                  <a:lnTo>
                    <a:pt x="192354" y="855539"/>
                  </a:lnTo>
                  <a:lnTo>
                    <a:pt x="190525" y="858438"/>
                  </a:lnTo>
                  <a:lnTo>
                    <a:pt x="188696" y="859999"/>
                  </a:lnTo>
                  <a:lnTo>
                    <a:pt x="188239" y="860445"/>
                  </a:lnTo>
                  <a:lnTo>
                    <a:pt x="187553" y="860445"/>
                  </a:lnTo>
                  <a:lnTo>
                    <a:pt x="187325" y="859999"/>
                  </a:lnTo>
                  <a:lnTo>
                    <a:pt x="187325" y="858884"/>
                  </a:lnTo>
                  <a:lnTo>
                    <a:pt x="187782" y="856654"/>
                  </a:lnTo>
                  <a:lnTo>
                    <a:pt x="188925" y="853532"/>
                  </a:lnTo>
                  <a:lnTo>
                    <a:pt x="190525" y="849741"/>
                  </a:lnTo>
                  <a:lnTo>
                    <a:pt x="194411" y="840597"/>
                  </a:lnTo>
                  <a:lnTo>
                    <a:pt x="199212" y="831008"/>
                  </a:lnTo>
                  <a:lnTo>
                    <a:pt x="204470" y="821641"/>
                  </a:lnTo>
                  <a:lnTo>
                    <a:pt x="209270" y="813390"/>
                  </a:lnTo>
                  <a:lnTo>
                    <a:pt x="211328" y="810490"/>
                  </a:lnTo>
                  <a:lnTo>
                    <a:pt x="213157" y="808037"/>
                  </a:lnTo>
                  <a:lnTo>
                    <a:pt x="214757" y="806699"/>
                  </a:lnTo>
                  <a:lnTo>
                    <a:pt x="215214" y="806476"/>
                  </a:lnTo>
                  <a:close/>
                  <a:moveTo>
                    <a:pt x="2761433" y="806406"/>
                  </a:moveTo>
                  <a:lnTo>
                    <a:pt x="2764127" y="806636"/>
                  </a:lnTo>
                  <a:lnTo>
                    <a:pt x="2766821" y="807325"/>
                  </a:lnTo>
                  <a:lnTo>
                    <a:pt x="2769515" y="808473"/>
                  </a:lnTo>
                  <a:lnTo>
                    <a:pt x="2771760" y="809621"/>
                  </a:lnTo>
                  <a:lnTo>
                    <a:pt x="2774229" y="810998"/>
                  </a:lnTo>
                  <a:lnTo>
                    <a:pt x="2776474" y="813065"/>
                  </a:lnTo>
                  <a:lnTo>
                    <a:pt x="2778495" y="814901"/>
                  </a:lnTo>
                  <a:lnTo>
                    <a:pt x="2780515" y="816968"/>
                  </a:lnTo>
                  <a:lnTo>
                    <a:pt x="2782311" y="819034"/>
                  </a:lnTo>
                  <a:lnTo>
                    <a:pt x="2784107" y="821330"/>
                  </a:lnTo>
                  <a:lnTo>
                    <a:pt x="2785678" y="823855"/>
                  </a:lnTo>
                  <a:lnTo>
                    <a:pt x="2788597" y="828447"/>
                  </a:lnTo>
                  <a:lnTo>
                    <a:pt x="2790393" y="833269"/>
                  </a:lnTo>
                  <a:lnTo>
                    <a:pt x="2791515" y="836942"/>
                  </a:lnTo>
                  <a:lnTo>
                    <a:pt x="2792189" y="840386"/>
                  </a:lnTo>
                  <a:lnTo>
                    <a:pt x="2792413" y="843600"/>
                  </a:lnTo>
                  <a:lnTo>
                    <a:pt x="2792413" y="846815"/>
                  </a:lnTo>
                  <a:lnTo>
                    <a:pt x="2792189" y="849799"/>
                  </a:lnTo>
                  <a:lnTo>
                    <a:pt x="2791515" y="852325"/>
                  </a:lnTo>
                  <a:lnTo>
                    <a:pt x="2790393" y="854391"/>
                  </a:lnTo>
                  <a:lnTo>
                    <a:pt x="2789270" y="856687"/>
                  </a:lnTo>
                  <a:lnTo>
                    <a:pt x="2787923" y="858524"/>
                  </a:lnTo>
                  <a:lnTo>
                    <a:pt x="2786127" y="859672"/>
                  </a:lnTo>
                  <a:lnTo>
                    <a:pt x="2783882" y="860820"/>
                  </a:lnTo>
                  <a:lnTo>
                    <a:pt x="2781637" y="861509"/>
                  </a:lnTo>
                  <a:lnTo>
                    <a:pt x="2779393" y="861968"/>
                  </a:lnTo>
                  <a:lnTo>
                    <a:pt x="2776699" y="861509"/>
                  </a:lnTo>
                  <a:lnTo>
                    <a:pt x="2773780" y="861049"/>
                  </a:lnTo>
                  <a:lnTo>
                    <a:pt x="2771086" y="860131"/>
                  </a:lnTo>
                  <a:lnTo>
                    <a:pt x="2769066" y="858983"/>
                  </a:lnTo>
                  <a:lnTo>
                    <a:pt x="2767045" y="857835"/>
                  </a:lnTo>
                  <a:lnTo>
                    <a:pt x="2763453" y="855080"/>
                  </a:lnTo>
                  <a:lnTo>
                    <a:pt x="2760086" y="851866"/>
                  </a:lnTo>
                  <a:lnTo>
                    <a:pt x="2757392" y="848422"/>
                  </a:lnTo>
                  <a:lnTo>
                    <a:pt x="2754474" y="844748"/>
                  </a:lnTo>
                  <a:lnTo>
                    <a:pt x="2752453" y="840386"/>
                  </a:lnTo>
                  <a:lnTo>
                    <a:pt x="2750657" y="836253"/>
                  </a:lnTo>
                  <a:lnTo>
                    <a:pt x="2749310" y="831891"/>
                  </a:lnTo>
                  <a:lnTo>
                    <a:pt x="2748188" y="827988"/>
                  </a:lnTo>
                  <a:lnTo>
                    <a:pt x="2747963" y="823855"/>
                  </a:lnTo>
                  <a:lnTo>
                    <a:pt x="2747963" y="820182"/>
                  </a:lnTo>
                  <a:lnTo>
                    <a:pt x="2748637" y="816279"/>
                  </a:lnTo>
                  <a:lnTo>
                    <a:pt x="2749086" y="814901"/>
                  </a:lnTo>
                  <a:lnTo>
                    <a:pt x="2749759" y="813294"/>
                  </a:lnTo>
                  <a:lnTo>
                    <a:pt x="2750657" y="811916"/>
                  </a:lnTo>
                  <a:lnTo>
                    <a:pt x="2751555" y="810539"/>
                  </a:lnTo>
                  <a:lnTo>
                    <a:pt x="2752678" y="809621"/>
                  </a:lnTo>
                  <a:lnTo>
                    <a:pt x="2754025" y="808473"/>
                  </a:lnTo>
                  <a:lnTo>
                    <a:pt x="2755147" y="807554"/>
                  </a:lnTo>
                  <a:lnTo>
                    <a:pt x="2756719" y="807095"/>
                  </a:lnTo>
                  <a:lnTo>
                    <a:pt x="2758515" y="806636"/>
                  </a:lnTo>
                  <a:lnTo>
                    <a:pt x="2761433" y="806406"/>
                  </a:lnTo>
                  <a:close/>
                  <a:moveTo>
                    <a:pt x="2406868" y="798486"/>
                  </a:moveTo>
                  <a:lnTo>
                    <a:pt x="2410133" y="798715"/>
                  </a:lnTo>
                  <a:lnTo>
                    <a:pt x="2413165" y="798945"/>
                  </a:lnTo>
                  <a:lnTo>
                    <a:pt x="2415964" y="799634"/>
                  </a:lnTo>
                  <a:lnTo>
                    <a:pt x="2418996" y="800782"/>
                  </a:lnTo>
                  <a:lnTo>
                    <a:pt x="2421795" y="802159"/>
                  </a:lnTo>
                  <a:lnTo>
                    <a:pt x="2424128" y="803766"/>
                  </a:lnTo>
                  <a:lnTo>
                    <a:pt x="2426460" y="805603"/>
                  </a:lnTo>
                  <a:lnTo>
                    <a:pt x="2428792" y="807669"/>
                  </a:lnTo>
                  <a:lnTo>
                    <a:pt x="2430658" y="809736"/>
                  </a:lnTo>
                  <a:lnTo>
                    <a:pt x="2432524" y="812261"/>
                  </a:lnTo>
                  <a:lnTo>
                    <a:pt x="2434157" y="814557"/>
                  </a:lnTo>
                  <a:lnTo>
                    <a:pt x="2435323" y="816853"/>
                  </a:lnTo>
                  <a:lnTo>
                    <a:pt x="2436722" y="819378"/>
                  </a:lnTo>
                  <a:lnTo>
                    <a:pt x="2437655" y="821674"/>
                  </a:lnTo>
                  <a:lnTo>
                    <a:pt x="2438355" y="823970"/>
                  </a:lnTo>
                  <a:lnTo>
                    <a:pt x="2439055" y="826496"/>
                  </a:lnTo>
                  <a:lnTo>
                    <a:pt x="2439755" y="830399"/>
                  </a:lnTo>
                  <a:lnTo>
                    <a:pt x="2439988" y="834302"/>
                  </a:lnTo>
                  <a:lnTo>
                    <a:pt x="2439521" y="837745"/>
                  </a:lnTo>
                  <a:lnTo>
                    <a:pt x="2438588" y="840960"/>
                  </a:lnTo>
                  <a:lnTo>
                    <a:pt x="2437655" y="844174"/>
                  </a:lnTo>
                  <a:lnTo>
                    <a:pt x="2436023" y="846470"/>
                  </a:lnTo>
                  <a:lnTo>
                    <a:pt x="2433690" y="848995"/>
                  </a:lnTo>
                  <a:lnTo>
                    <a:pt x="2431591" y="850832"/>
                  </a:lnTo>
                  <a:lnTo>
                    <a:pt x="2429026" y="852210"/>
                  </a:lnTo>
                  <a:lnTo>
                    <a:pt x="2426227" y="853128"/>
                  </a:lnTo>
                  <a:lnTo>
                    <a:pt x="2423428" y="854046"/>
                  </a:lnTo>
                  <a:lnTo>
                    <a:pt x="2420163" y="854046"/>
                  </a:lnTo>
                  <a:lnTo>
                    <a:pt x="2416897" y="853357"/>
                  </a:lnTo>
                  <a:lnTo>
                    <a:pt x="2413399" y="852669"/>
                  </a:lnTo>
                  <a:lnTo>
                    <a:pt x="2410133" y="851062"/>
                  </a:lnTo>
                  <a:lnTo>
                    <a:pt x="2406635" y="848995"/>
                  </a:lnTo>
                  <a:lnTo>
                    <a:pt x="2402903" y="846240"/>
                  </a:lnTo>
                  <a:lnTo>
                    <a:pt x="2399871" y="843026"/>
                  </a:lnTo>
                  <a:lnTo>
                    <a:pt x="2397305" y="839582"/>
                  </a:lnTo>
                  <a:lnTo>
                    <a:pt x="2395206" y="835909"/>
                  </a:lnTo>
                  <a:lnTo>
                    <a:pt x="2393340" y="832235"/>
                  </a:lnTo>
                  <a:lnTo>
                    <a:pt x="2391941" y="828332"/>
                  </a:lnTo>
                  <a:lnTo>
                    <a:pt x="2391008" y="824429"/>
                  </a:lnTo>
                  <a:lnTo>
                    <a:pt x="2390775" y="820297"/>
                  </a:lnTo>
                  <a:lnTo>
                    <a:pt x="2390775" y="816623"/>
                  </a:lnTo>
                  <a:lnTo>
                    <a:pt x="2391241" y="813180"/>
                  </a:lnTo>
                  <a:lnTo>
                    <a:pt x="2392407" y="809736"/>
                  </a:lnTo>
                  <a:lnTo>
                    <a:pt x="2393807" y="806521"/>
                  </a:lnTo>
                  <a:lnTo>
                    <a:pt x="2395673" y="803996"/>
                  </a:lnTo>
                  <a:lnTo>
                    <a:pt x="2397072" y="802848"/>
                  </a:lnTo>
                  <a:lnTo>
                    <a:pt x="2398005" y="801930"/>
                  </a:lnTo>
                  <a:lnTo>
                    <a:pt x="2399638" y="800782"/>
                  </a:lnTo>
                  <a:lnTo>
                    <a:pt x="2401037" y="800093"/>
                  </a:lnTo>
                  <a:lnTo>
                    <a:pt x="2402670" y="799404"/>
                  </a:lnTo>
                  <a:lnTo>
                    <a:pt x="2404536" y="798945"/>
                  </a:lnTo>
                  <a:lnTo>
                    <a:pt x="2406868" y="798486"/>
                  </a:lnTo>
                  <a:close/>
                  <a:moveTo>
                    <a:pt x="3064604" y="798466"/>
                  </a:moveTo>
                  <a:lnTo>
                    <a:pt x="3066656" y="798691"/>
                  </a:lnTo>
                  <a:lnTo>
                    <a:pt x="3069164" y="799141"/>
                  </a:lnTo>
                  <a:lnTo>
                    <a:pt x="3071217" y="800040"/>
                  </a:lnTo>
                  <a:lnTo>
                    <a:pt x="3073497" y="800940"/>
                  </a:lnTo>
                  <a:lnTo>
                    <a:pt x="3075550" y="802514"/>
                  </a:lnTo>
                  <a:lnTo>
                    <a:pt x="3077830" y="804089"/>
                  </a:lnTo>
                  <a:lnTo>
                    <a:pt x="3079882" y="805888"/>
                  </a:lnTo>
                  <a:lnTo>
                    <a:pt x="3081935" y="807912"/>
                  </a:lnTo>
                  <a:lnTo>
                    <a:pt x="3083759" y="810161"/>
                  </a:lnTo>
                  <a:lnTo>
                    <a:pt x="3087408" y="814434"/>
                  </a:lnTo>
                  <a:lnTo>
                    <a:pt x="3090372" y="819156"/>
                  </a:lnTo>
                  <a:lnTo>
                    <a:pt x="3092652" y="823879"/>
                  </a:lnTo>
                  <a:lnTo>
                    <a:pt x="3094249" y="827252"/>
                  </a:lnTo>
                  <a:lnTo>
                    <a:pt x="3095389" y="830626"/>
                  </a:lnTo>
                  <a:lnTo>
                    <a:pt x="3096301" y="833549"/>
                  </a:lnTo>
                  <a:lnTo>
                    <a:pt x="3096985" y="836473"/>
                  </a:lnTo>
                  <a:lnTo>
                    <a:pt x="3097213" y="839396"/>
                  </a:lnTo>
                  <a:lnTo>
                    <a:pt x="3097213" y="841870"/>
                  </a:lnTo>
                  <a:lnTo>
                    <a:pt x="3096985" y="844344"/>
                  </a:lnTo>
                  <a:lnTo>
                    <a:pt x="3096301" y="846368"/>
                  </a:lnTo>
                  <a:lnTo>
                    <a:pt x="3095617" y="848167"/>
                  </a:lnTo>
                  <a:lnTo>
                    <a:pt x="3094477" y="849741"/>
                  </a:lnTo>
                  <a:lnTo>
                    <a:pt x="3093565" y="851091"/>
                  </a:lnTo>
                  <a:lnTo>
                    <a:pt x="3091968" y="851765"/>
                  </a:lnTo>
                  <a:lnTo>
                    <a:pt x="3090144" y="852440"/>
                  </a:lnTo>
                  <a:lnTo>
                    <a:pt x="3088320" y="852440"/>
                  </a:lnTo>
                  <a:lnTo>
                    <a:pt x="3086267" y="852440"/>
                  </a:lnTo>
                  <a:lnTo>
                    <a:pt x="3083759" y="851765"/>
                  </a:lnTo>
                  <a:lnTo>
                    <a:pt x="3081935" y="851091"/>
                  </a:lnTo>
                  <a:lnTo>
                    <a:pt x="3080110" y="850191"/>
                  </a:lnTo>
                  <a:lnTo>
                    <a:pt x="3076690" y="847942"/>
                  </a:lnTo>
                  <a:lnTo>
                    <a:pt x="3073269" y="845019"/>
                  </a:lnTo>
                  <a:lnTo>
                    <a:pt x="3070077" y="841870"/>
                  </a:lnTo>
                  <a:lnTo>
                    <a:pt x="3066884" y="838047"/>
                  </a:lnTo>
                  <a:lnTo>
                    <a:pt x="3064376" y="834224"/>
                  </a:lnTo>
                  <a:lnTo>
                    <a:pt x="3062095" y="829951"/>
                  </a:lnTo>
                  <a:lnTo>
                    <a:pt x="3059815" y="825678"/>
                  </a:lnTo>
                  <a:lnTo>
                    <a:pt x="3058219" y="821405"/>
                  </a:lnTo>
                  <a:lnTo>
                    <a:pt x="3057078" y="817357"/>
                  </a:lnTo>
                  <a:lnTo>
                    <a:pt x="3056166" y="813084"/>
                  </a:lnTo>
                  <a:lnTo>
                    <a:pt x="3055938" y="809486"/>
                  </a:lnTo>
                  <a:lnTo>
                    <a:pt x="3056166" y="806113"/>
                  </a:lnTo>
                  <a:lnTo>
                    <a:pt x="3056850" y="804538"/>
                  </a:lnTo>
                  <a:lnTo>
                    <a:pt x="3057306" y="803414"/>
                  </a:lnTo>
                  <a:lnTo>
                    <a:pt x="3057763" y="802064"/>
                  </a:lnTo>
                  <a:lnTo>
                    <a:pt x="3058903" y="800940"/>
                  </a:lnTo>
                  <a:lnTo>
                    <a:pt x="3059587" y="800040"/>
                  </a:lnTo>
                  <a:lnTo>
                    <a:pt x="3060955" y="799141"/>
                  </a:lnTo>
                  <a:lnTo>
                    <a:pt x="3062323" y="798691"/>
                  </a:lnTo>
                  <a:lnTo>
                    <a:pt x="3064604" y="798466"/>
                  </a:lnTo>
                  <a:close/>
                  <a:moveTo>
                    <a:pt x="3426054" y="787340"/>
                  </a:moveTo>
                  <a:lnTo>
                    <a:pt x="3426511" y="787570"/>
                  </a:lnTo>
                  <a:lnTo>
                    <a:pt x="3427197" y="788259"/>
                  </a:lnTo>
                  <a:lnTo>
                    <a:pt x="3429483" y="791014"/>
                  </a:lnTo>
                  <a:lnTo>
                    <a:pt x="3431769" y="794687"/>
                  </a:lnTo>
                  <a:lnTo>
                    <a:pt x="3434055" y="798820"/>
                  </a:lnTo>
                  <a:lnTo>
                    <a:pt x="3438855" y="807315"/>
                  </a:lnTo>
                  <a:lnTo>
                    <a:pt x="3441599" y="812366"/>
                  </a:lnTo>
                  <a:lnTo>
                    <a:pt x="3445942" y="821091"/>
                  </a:lnTo>
                  <a:lnTo>
                    <a:pt x="3450285" y="830275"/>
                  </a:lnTo>
                  <a:lnTo>
                    <a:pt x="3452114" y="834637"/>
                  </a:lnTo>
                  <a:lnTo>
                    <a:pt x="3453257" y="838311"/>
                  </a:lnTo>
                  <a:lnTo>
                    <a:pt x="3454400" y="841295"/>
                  </a:lnTo>
                  <a:lnTo>
                    <a:pt x="3454400" y="842903"/>
                  </a:lnTo>
                  <a:lnTo>
                    <a:pt x="3454172" y="842903"/>
                  </a:lnTo>
                  <a:lnTo>
                    <a:pt x="3453714" y="842214"/>
                  </a:lnTo>
                  <a:lnTo>
                    <a:pt x="3452114" y="840607"/>
                  </a:lnTo>
                  <a:lnTo>
                    <a:pt x="3450514" y="838311"/>
                  </a:lnTo>
                  <a:lnTo>
                    <a:pt x="3448457" y="835096"/>
                  </a:lnTo>
                  <a:lnTo>
                    <a:pt x="3443885" y="827290"/>
                  </a:lnTo>
                  <a:lnTo>
                    <a:pt x="3438855" y="817877"/>
                  </a:lnTo>
                  <a:lnTo>
                    <a:pt x="3434055" y="808463"/>
                  </a:lnTo>
                  <a:lnTo>
                    <a:pt x="3429940" y="799509"/>
                  </a:lnTo>
                  <a:lnTo>
                    <a:pt x="3426968" y="792391"/>
                  </a:lnTo>
                  <a:lnTo>
                    <a:pt x="3426282" y="789636"/>
                  </a:lnTo>
                  <a:lnTo>
                    <a:pt x="3425825" y="787799"/>
                  </a:lnTo>
                  <a:lnTo>
                    <a:pt x="3426054" y="787340"/>
                  </a:lnTo>
                  <a:close/>
                  <a:moveTo>
                    <a:pt x="2879775" y="784181"/>
                  </a:moveTo>
                  <a:lnTo>
                    <a:pt x="2882231" y="784630"/>
                  </a:lnTo>
                  <a:lnTo>
                    <a:pt x="2884687" y="785080"/>
                  </a:lnTo>
                  <a:lnTo>
                    <a:pt x="2887366" y="785980"/>
                  </a:lnTo>
                  <a:lnTo>
                    <a:pt x="2889598" y="787104"/>
                  </a:lnTo>
                  <a:lnTo>
                    <a:pt x="2891831" y="788678"/>
                  </a:lnTo>
                  <a:lnTo>
                    <a:pt x="2894063" y="790253"/>
                  </a:lnTo>
                  <a:lnTo>
                    <a:pt x="2896296" y="792277"/>
                  </a:lnTo>
                  <a:lnTo>
                    <a:pt x="2898082" y="794076"/>
                  </a:lnTo>
                  <a:lnTo>
                    <a:pt x="2900091" y="796550"/>
                  </a:lnTo>
                  <a:lnTo>
                    <a:pt x="2903439" y="800823"/>
                  </a:lnTo>
                  <a:lnTo>
                    <a:pt x="2906342" y="805545"/>
                  </a:lnTo>
                  <a:lnTo>
                    <a:pt x="2908574" y="809818"/>
                  </a:lnTo>
                  <a:lnTo>
                    <a:pt x="2909914" y="813641"/>
                  </a:lnTo>
                  <a:lnTo>
                    <a:pt x="2910807" y="816790"/>
                  </a:lnTo>
                  <a:lnTo>
                    <a:pt x="2911476" y="820163"/>
                  </a:lnTo>
                  <a:lnTo>
                    <a:pt x="2911476" y="823087"/>
                  </a:lnTo>
                  <a:lnTo>
                    <a:pt x="2911476" y="826010"/>
                  </a:lnTo>
                  <a:lnTo>
                    <a:pt x="2911030" y="828484"/>
                  </a:lnTo>
                  <a:lnTo>
                    <a:pt x="2910360" y="830958"/>
                  </a:lnTo>
                  <a:lnTo>
                    <a:pt x="2909467" y="832982"/>
                  </a:lnTo>
                  <a:lnTo>
                    <a:pt x="2908128" y="834781"/>
                  </a:lnTo>
                  <a:lnTo>
                    <a:pt x="2906565" y="836130"/>
                  </a:lnTo>
                  <a:lnTo>
                    <a:pt x="2904779" y="837030"/>
                  </a:lnTo>
                  <a:lnTo>
                    <a:pt x="2902770" y="837929"/>
                  </a:lnTo>
                  <a:lnTo>
                    <a:pt x="2900760" y="838154"/>
                  </a:lnTo>
                  <a:lnTo>
                    <a:pt x="2898082" y="838154"/>
                  </a:lnTo>
                  <a:lnTo>
                    <a:pt x="2895626" y="837255"/>
                  </a:lnTo>
                  <a:lnTo>
                    <a:pt x="2892947" y="836355"/>
                  </a:lnTo>
                  <a:lnTo>
                    <a:pt x="2890938" y="835456"/>
                  </a:lnTo>
                  <a:lnTo>
                    <a:pt x="2889152" y="834556"/>
                  </a:lnTo>
                  <a:lnTo>
                    <a:pt x="2885580" y="831857"/>
                  </a:lnTo>
                  <a:lnTo>
                    <a:pt x="2882454" y="828709"/>
                  </a:lnTo>
                  <a:lnTo>
                    <a:pt x="2879329" y="825560"/>
                  </a:lnTo>
                  <a:lnTo>
                    <a:pt x="2876427" y="821737"/>
                  </a:lnTo>
                  <a:lnTo>
                    <a:pt x="2874194" y="817689"/>
                  </a:lnTo>
                  <a:lnTo>
                    <a:pt x="2872408" y="813866"/>
                  </a:lnTo>
                  <a:lnTo>
                    <a:pt x="2870846" y="809593"/>
                  </a:lnTo>
                  <a:lnTo>
                    <a:pt x="2869506" y="805545"/>
                  </a:lnTo>
                  <a:lnTo>
                    <a:pt x="2868836" y="801722"/>
                  </a:lnTo>
                  <a:lnTo>
                    <a:pt x="2868613" y="797674"/>
                  </a:lnTo>
                  <a:lnTo>
                    <a:pt x="2868836" y="794301"/>
                  </a:lnTo>
                  <a:lnTo>
                    <a:pt x="2869283" y="792726"/>
                  </a:lnTo>
                  <a:lnTo>
                    <a:pt x="2869506" y="791152"/>
                  </a:lnTo>
                  <a:lnTo>
                    <a:pt x="2870399" y="790028"/>
                  </a:lnTo>
                  <a:lnTo>
                    <a:pt x="2871069" y="788678"/>
                  </a:lnTo>
                  <a:lnTo>
                    <a:pt x="2871962" y="787554"/>
                  </a:lnTo>
                  <a:lnTo>
                    <a:pt x="2872855" y="786654"/>
                  </a:lnTo>
                  <a:lnTo>
                    <a:pt x="2874194" y="785530"/>
                  </a:lnTo>
                  <a:lnTo>
                    <a:pt x="2875534" y="785080"/>
                  </a:lnTo>
                  <a:lnTo>
                    <a:pt x="2877320" y="784630"/>
                  </a:lnTo>
                  <a:lnTo>
                    <a:pt x="2879775" y="784181"/>
                  </a:lnTo>
                  <a:close/>
                  <a:moveTo>
                    <a:pt x="3373221" y="784164"/>
                  </a:moveTo>
                  <a:lnTo>
                    <a:pt x="3374363" y="784164"/>
                  </a:lnTo>
                  <a:lnTo>
                    <a:pt x="3375505" y="784614"/>
                  </a:lnTo>
                  <a:lnTo>
                    <a:pt x="3376647" y="785064"/>
                  </a:lnTo>
                  <a:lnTo>
                    <a:pt x="3378018" y="786188"/>
                  </a:lnTo>
                  <a:lnTo>
                    <a:pt x="3379616" y="787538"/>
                  </a:lnTo>
                  <a:lnTo>
                    <a:pt x="3382357" y="790686"/>
                  </a:lnTo>
                  <a:lnTo>
                    <a:pt x="3385327" y="794734"/>
                  </a:lnTo>
                  <a:lnTo>
                    <a:pt x="3388525" y="799007"/>
                  </a:lnTo>
                  <a:lnTo>
                    <a:pt x="3391494" y="803730"/>
                  </a:lnTo>
                  <a:lnTo>
                    <a:pt x="3394007" y="808453"/>
                  </a:lnTo>
                  <a:lnTo>
                    <a:pt x="3397205" y="814525"/>
                  </a:lnTo>
                  <a:lnTo>
                    <a:pt x="3399489" y="820372"/>
                  </a:lnTo>
                  <a:lnTo>
                    <a:pt x="3401544" y="825770"/>
                  </a:lnTo>
                  <a:lnTo>
                    <a:pt x="3402915" y="830268"/>
                  </a:lnTo>
                  <a:lnTo>
                    <a:pt x="3403600" y="834091"/>
                  </a:lnTo>
                  <a:lnTo>
                    <a:pt x="3403600" y="835440"/>
                  </a:lnTo>
                  <a:lnTo>
                    <a:pt x="3403143" y="836565"/>
                  </a:lnTo>
                  <a:lnTo>
                    <a:pt x="3402915" y="837464"/>
                  </a:lnTo>
                  <a:lnTo>
                    <a:pt x="3402458" y="837914"/>
                  </a:lnTo>
                  <a:lnTo>
                    <a:pt x="3401544" y="838139"/>
                  </a:lnTo>
                  <a:lnTo>
                    <a:pt x="3400631" y="838139"/>
                  </a:lnTo>
                  <a:lnTo>
                    <a:pt x="3399717" y="837689"/>
                  </a:lnTo>
                  <a:lnTo>
                    <a:pt x="3398803" y="837240"/>
                  </a:lnTo>
                  <a:lnTo>
                    <a:pt x="3396748" y="835440"/>
                  </a:lnTo>
                  <a:lnTo>
                    <a:pt x="3394235" y="832966"/>
                  </a:lnTo>
                  <a:lnTo>
                    <a:pt x="3391951" y="829818"/>
                  </a:lnTo>
                  <a:lnTo>
                    <a:pt x="3389210" y="826220"/>
                  </a:lnTo>
                  <a:lnTo>
                    <a:pt x="3386697" y="822396"/>
                  </a:lnTo>
                  <a:lnTo>
                    <a:pt x="3383956" y="817899"/>
                  </a:lnTo>
                  <a:lnTo>
                    <a:pt x="3381444" y="813626"/>
                  </a:lnTo>
                  <a:lnTo>
                    <a:pt x="3378931" y="808903"/>
                  </a:lnTo>
                  <a:lnTo>
                    <a:pt x="3376875" y="804630"/>
                  </a:lnTo>
                  <a:lnTo>
                    <a:pt x="3375048" y="800132"/>
                  </a:lnTo>
                  <a:lnTo>
                    <a:pt x="3373449" y="796084"/>
                  </a:lnTo>
                  <a:lnTo>
                    <a:pt x="3372536" y="792261"/>
                  </a:lnTo>
                  <a:lnTo>
                    <a:pt x="3371850" y="788887"/>
                  </a:lnTo>
                  <a:lnTo>
                    <a:pt x="3371850" y="786413"/>
                  </a:lnTo>
                  <a:lnTo>
                    <a:pt x="3372307" y="785289"/>
                  </a:lnTo>
                  <a:lnTo>
                    <a:pt x="3372536" y="784389"/>
                  </a:lnTo>
                  <a:lnTo>
                    <a:pt x="3373221" y="784164"/>
                  </a:lnTo>
                  <a:close/>
                  <a:moveTo>
                    <a:pt x="2546930" y="782597"/>
                  </a:moveTo>
                  <a:lnTo>
                    <a:pt x="2550029" y="782597"/>
                  </a:lnTo>
                  <a:lnTo>
                    <a:pt x="2552906" y="782821"/>
                  </a:lnTo>
                  <a:lnTo>
                    <a:pt x="2555783" y="783721"/>
                  </a:lnTo>
                  <a:lnTo>
                    <a:pt x="2558218" y="784621"/>
                  </a:lnTo>
                  <a:lnTo>
                    <a:pt x="2560874" y="785970"/>
                  </a:lnTo>
                  <a:lnTo>
                    <a:pt x="2563088" y="787544"/>
                  </a:lnTo>
                  <a:lnTo>
                    <a:pt x="2565301" y="789118"/>
                  </a:lnTo>
                  <a:lnTo>
                    <a:pt x="2567293" y="791142"/>
                  </a:lnTo>
                  <a:lnTo>
                    <a:pt x="2569506" y="793166"/>
                  </a:lnTo>
                  <a:lnTo>
                    <a:pt x="2571277" y="795415"/>
                  </a:lnTo>
                  <a:lnTo>
                    <a:pt x="2572826" y="797664"/>
                  </a:lnTo>
                  <a:lnTo>
                    <a:pt x="2574376" y="799913"/>
                  </a:lnTo>
                  <a:lnTo>
                    <a:pt x="2575482" y="802387"/>
                  </a:lnTo>
                  <a:lnTo>
                    <a:pt x="2576589" y="804636"/>
                  </a:lnTo>
                  <a:lnTo>
                    <a:pt x="2577696" y="806885"/>
                  </a:lnTo>
                  <a:lnTo>
                    <a:pt x="2578360" y="809358"/>
                  </a:lnTo>
                  <a:lnTo>
                    <a:pt x="2579024" y="813181"/>
                  </a:lnTo>
                  <a:lnTo>
                    <a:pt x="2579688" y="816555"/>
                  </a:lnTo>
                  <a:lnTo>
                    <a:pt x="2579688" y="819928"/>
                  </a:lnTo>
                  <a:lnTo>
                    <a:pt x="2579024" y="823077"/>
                  </a:lnTo>
                  <a:lnTo>
                    <a:pt x="2578360" y="826000"/>
                  </a:lnTo>
                  <a:lnTo>
                    <a:pt x="2577253" y="828474"/>
                  </a:lnTo>
                  <a:lnTo>
                    <a:pt x="2575704" y="830723"/>
                  </a:lnTo>
                  <a:lnTo>
                    <a:pt x="2574376" y="832522"/>
                  </a:lnTo>
                  <a:lnTo>
                    <a:pt x="2572162" y="834096"/>
                  </a:lnTo>
                  <a:lnTo>
                    <a:pt x="2569949" y="835446"/>
                  </a:lnTo>
                  <a:lnTo>
                    <a:pt x="2567293" y="836345"/>
                  </a:lnTo>
                  <a:lnTo>
                    <a:pt x="2564858" y="836570"/>
                  </a:lnTo>
                  <a:lnTo>
                    <a:pt x="2561981" y="836570"/>
                  </a:lnTo>
                  <a:lnTo>
                    <a:pt x="2558882" y="835895"/>
                  </a:lnTo>
                  <a:lnTo>
                    <a:pt x="2556005" y="834996"/>
                  </a:lnTo>
                  <a:lnTo>
                    <a:pt x="2552906" y="833422"/>
                  </a:lnTo>
                  <a:lnTo>
                    <a:pt x="2549143" y="830723"/>
                  </a:lnTo>
                  <a:lnTo>
                    <a:pt x="2545823" y="828024"/>
                  </a:lnTo>
                  <a:lnTo>
                    <a:pt x="2542725" y="824651"/>
                  </a:lnTo>
                  <a:lnTo>
                    <a:pt x="2540069" y="821278"/>
                  </a:lnTo>
                  <a:lnTo>
                    <a:pt x="2538076" y="817230"/>
                  </a:lnTo>
                  <a:lnTo>
                    <a:pt x="2536306" y="813406"/>
                  </a:lnTo>
                  <a:lnTo>
                    <a:pt x="2534978" y="809583"/>
                  </a:lnTo>
                  <a:lnTo>
                    <a:pt x="2534314" y="805760"/>
                  </a:lnTo>
                  <a:lnTo>
                    <a:pt x="2533650" y="801712"/>
                  </a:lnTo>
                  <a:lnTo>
                    <a:pt x="2534092" y="798114"/>
                  </a:lnTo>
                  <a:lnTo>
                    <a:pt x="2534535" y="794516"/>
                  </a:lnTo>
                  <a:lnTo>
                    <a:pt x="2535642" y="791367"/>
                  </a:lnTo>
                  <a:lnTo>
                    <a:pt x="2536306" y="789793"/>
                  </a:lnTo>
                  <a:lnTo>
                    <a:pt x="2536970" y="788669"/>
                  </a:lnTo>
                  <a:lnTo>
                    <a:pt x="2538076" y="787319"/>
                  </a:lnTo>
                  <a:lnTo>
                    <a:pt x="2539405" y="786195"/>
                  </a:lnTo>
                  <a:lnTo>
                    <a:pt x="2540290" y="785295"/>
                  </a:lnTo>
                  <a:lnTo>
                    <a:pt x="2541839" y="784171"/>
                  </a:lnTo>
                  <a:lnTo>
                    <a:pt x="2543389" y="783721"/>
                  </a:lnTo>
                  <a:lnTo>
                    <a:pt x="2544938" y="782821"/>
                  </a:lnTo>
                  <a:lnTo>
                    <a:pt x="2546930" y="782597"/>
                  </a:lnTo>
                  <a:close/>
                  <a:moveTo>
                    <a:pt x="1531838" y="781031"/>
                  </a:moveTo>
                  <a:lnTo>
                    <a:pt x="1535255" y="781255"/>
                  </a:lnTo>
                  <a:lnTo>
                    <a:pt x="1538217" y="782151"/>
                  </a:lnTo>
                  <a:lnTo>
                    <a:pt x="1540950" y="783494"/>
                  </a:lnTo>
                  <a:lnTo>
                    <a:pt x="1543456" y="784614"/>
                  </a:lnTo>
                  <a:lnTo>
                    <a:pt x="1545734" y="786182"/>
                  </a:lnTo>
                  <a:lnTo>
                    <a:pt x="1547556" y="787973"/>
                  </a:lnTo>
                  <a:lnTo>
                    <a:pt x="1549151" y="790213"/>
                  </a:lnTo>
                  <a:lnTo>
                    <a:pt x="1550518" y="792228"/>
                  </a:lnTo>
                  <a:lnTo>
                    <a:pt x="1551885" y="794468"/>
                  </a:lnTo>
                  <a:lnTo>
                    <a:pt x="1552568" y="796931"/>
                  </a:lnTo>
                  <a:lnTo>
                    <a:pt x="1553479" y="799171"/>
                  </a:lnTo>
                  <a:lnTo>
                    <a:pt x="1553707" y="801410"/>
                  </a:lnTo>
                  <a:lnTo>
                    <a:pt x="1553935" y="804098"/>
                  </a:lnTo>
                  <a:lnTo>
                    <a:pt x="1554163" y="806337"/>
                  </a:lnTo>
                  <a:lnTo>
                    <a:pt x="1553935" y="808577"/>
                  </a:lnTo>
                  <a:lnTo>
                    <a:pt x="1553707" y="811040"/>
                  </a:lnTo>
                  <a:lnTo>
                    <a:pt x="1553024" y="813056"/>
                  </a:lnTo>
                  <a:lnTo>
                    <a:pt x="1552340" y="815071"/>
                  </a:lnTo>
                  <a:lnTo>
                    <a:pt x="1550746" y="819326"/>
                  </a:lnTo>
                  <a:lnTo>
                    <a:pt x="1548695" y="822686"/>
                  </a:lnTo>
                  <a:lnTo>
                    <a:pt x="1545962" y="825821"/>
                  </a:lnTo>
                  <a:lnTo>
                    <a:pt x="1543228" y="828508"/>
                  </a:lnTo>
                  <a:lnTo>
                    <a:pt x="1540039" y="830972"/>
                  </a:lnTo>
                  <a:lnTo>
                    <a:pt x="1536622" y="832763"/>
                  </a:lnTo>
                  <a:lnTo>
                    <a:pt x="1533205" y="833883"/>
                  </a:lnTo>
                  <a:lnTo>
                    <a:pt x="1529560" y="834779"/>
                  </a:lnTo>
                  <a:lnTo>
                    <a:pt x="1525915" y="835003"/>
                  </a:lnTo>
                  <a:lnTo>
                    <a:pt x="1522498" y="834779"/>
                  </a:lnTo>
                  <a:lnTo>
                    <a:pt x="1518853" y="833883"/>
                  </a:lnTo>
                  <a:lnTo>
                    <a:pt x="1515664" y="832315"/>
                  </a:lnTo>
                  <a:lnTo>
                    <a:pt x="1514069" y="831644"/>
                  </a:lnTo>
                  <a:lnTo>
                    <a:pt x="1512475" y="830300"/>
                  </a:lnTo>
                  <a:lnTo>
                    <a:pt x="1510880" y="829404"/>
                  </a:lnTo>
                  <a:lnTo>
                    <a:pt x="1509513" y="827836"/>
                  </a:lnTo>
                  <a:lnTo>
                    <a:pt x="1508374" y="826269"/>
                  </a:lnTo>
                  <a:lnTo>
                    <a:pt x="1507235" y="824701"/>
                  </a:lnTo>
                  <a:lnTo>
                    <a:pt x="1505413" y="821566"/>
                  </a:lnTo>
                  <a:lnTo>
                    <a:pt x="1504274" y="818207"/>
                  </a:lnTo>
                  <a:lnTo>
                    <a:pt x="1503591" y="814623"/>
                  </a:lnTo>
                  <a:lnTo>
                    <a:pt x="1503363" y="811264"/>
                  </a:lnTo>
                  <a:lnTo>
                    <a:pt x="1503591" y="807681"/>
                  </a:lnTo>
                  <a:lnTo>
                    <a:pt x="1504274" y="804098"/>
                  </a:lnTo>
                  <a:lnTo>
                    <a:pt x="1505413" y="800514"/>
                  </a:lnTo>
                  <a:lnTo>
                    <a:pt x="1507008" y="797155"/>
                  </a:lnTo>
                  <a:lnTo>
                    <a:pt x="1508830" y="794020"/>
                  </a:lnTo>
                  <a:lnTo>
                    <a:pt x="1511108" y="790885"/>
                  </a:lnTo>
                  <a:lnTo>
                    <a:pt x="1513842" y="788421"/>
                  </a:lnTo>
                  <a:lnTo>
                    <a:pt x="1516575" y="785958"/>
                  </a:lnTo>
                  <a:lnTo>
                    <a:pt x="1519992" y="783942"/>
                  </a:lnTo>
                  <a:lnTo>
                    <a:pt x="1523637" y="782375"/>
                  </a:lnTo>
                  <a:lnTo>
                    <a:pt x="1527738" y="781703"/>
                  </a:lnTo>
                  <a:lnTo>
                    <a:pt x="1531838" y="781031"/>
                  </a:lnTo>
                  <a:close/>
                  <a:moveTo>
                    <a:pt x="1693876" y="781030"/>
                  </a:moveTo>
                  <a:lnTo>
                    <a:pt x="1697338" y="781480"/>
                  </a:lnTo>
                  <a:lnTo>
                    <a:pt x="1700569" y="782154"/>
                  </a:lnTo>
                  <a:lnTo>
                    <a:pt x="1703800" y="783054"/>
                  </a:lnTo>
                  <a:lnTo>
                    <a:pt x="1706339" y="784403"/>
                  </a:lnTo>
                  <a:lnTo>
                    <a:pt x="1708877" y="785977"/>
                  </a:lnTo>
                  <a:lnTo>
                    <a:pt x="1710955" y="787776"/>
                  </a:lnTo>
                  <a:lnTo>
                    <a:pt x="1712801" y="789800"/>
                  </a:lnTo>
                  <a:lnTo>
                    <a:pt x="1714416" y="791824"/>
                  </a:lnTo>
                  <a:lnTo>
                    <a:pt x="1715801" y="793848"/>
                  </a:lnTo>
                  <a:lnTo>
                    <a:pt x="1716724" y="796322"/>
                  </a:lnTo>
                  <a:lnTo>
                    <a:pt x="1717878" y="798796"/>
                  </a:lnTo>
                  <a:lnTo>
                    <a:pt x="1718340" y="801269"/>
                  </a:lnTo>
                  <a:lnTo>
                    <a:pt x="1719032" y="803518"/>
                  </a:lnTo>
                  <a:lnTo>
                    <a:pt x="1719263" y="805992"/>
                  </a:lnTo>
                  <a:lnTo>
                    <a:pt x="1719263" y="808466"/>
                  </a:lnTo>
                  <a:lnTo>
                    <a:pt x="1719032" y="810490"/>
                  </a:lnTo>
                  <a:lnTo>
                    <a:pt x="1718570" y="812738"/>
                  </a:lnTo>
                  <a:lnTo>
                    <a:pt x="1718109" y="814987"/>
                  </a:lnTo>
                  <a:lnTo>
                    <a:pt x="1717647" y="817011"/>
                  </a:lnTo>
                  <a:lnTo>
                    <a:pt x="1716724" y="818810"/>
                  </a:lnTo>
                  <a:lnTo>
                    <a:pt x="1714878" y="822408"/>
                  </a:lnTo>
                  <a:lnTo>
                    <a:pt x="1712570" y="825782"/>
                  </a:lnTo>
                  <a:lnTo>
                    <a:pt x="1709570" y="828255"/>
                  </a:lnTo>
                  <a:lnTo>
                    <a:pt x="1706800" y="830729"/>
                  </a:lnTo>
                  <a:lnTo>
                    <a:pt x="1703339" y="832528"/>
                  </a:lnTo>
                  <a:lnTo>
                    <a:pt x="1699877" y="834102"/>
                  </a:lnTo>
                  <a:lnTo>
                    <a:pt x="1696184" y="834777"/>
                  </a:lnTo>
                  <a:lnTo>
                    <a:pt x="1692261" y="835002"/>
                  </a:lnTo>
                  <a:lnTo>
                    <a:pt x="1688568" y="835002"/>
                  </a:lnTo>
                  <a:lnTo>
                    <a:pt x="1684876" y="834327"/>
                  </a:lnTo>
                  <a:lnTo>
                    <a:pt x="1681414" y="832978"/>
                  </a:lnTo>
                  <a:lnTo>
                    <a:pt x="1679568" y="832078"/>
                  </a:lnTo>
                  <a:lnTo>
                    <a:pt x="1677952" y="830954"/>
                  </a:lnTo>
                  <a:lnTo>
                    <a:pt x="1676337" y="829829"/>
                  </a:lnTo>
                  <a:lnTo>
                    <a:pt x="1674721" y="828255"/>
                  </a:lnTo>
                  <a:lnTo>
                    <a:pt x="1673106" y="827131"/>
                  </a:lnTo>
                  <a:lnTo>
                    <a:pt x="1671952" y="825332"/>
                  </a:lnTo>
                  <a:lnTo>
                    <a:pt x="1670106" y="822184"/>
                  </a:lnTo>
                  <a:lnTo>
                    <a:pt x="1668490" y="818810"/>
                  </a:lnTo>
                  <a:lnTo>
                    <a:pt x="1667336" y="815437"/>
                  </a:lnTo>
                  <a:lnTo>
                    <a:pt x="1666875" y="811839"/>
                  </a:lnTo>
                  <a:lnTo>
                    <a:pt x="1666875" y="808241"/>
                  </a:lnTo>
                  <a:lnTo>
                    <a:pt x="1667106" y="804867"/>
                  </a:lnTo>
                  <a:lnTo>
                    <a:pt x="1668259" y="801269"/>
                  </a:lnTo>
                  <a:lnTo>
                    <a:pt x="1669183" y="797896"/>
                  </a:lnTo>
                  <a:lnTo>
                    <a:pt x="1671029" y="794523"/>
                  </a:lnTo>
                  <a:lnTo>
                    <a:pt x="1673106" y="791599"/>
                  </a:lnTo>
                  <a:lnTo>
                    <a:pt x="1675645" y="788676"/>
                  </a:lnTo>
                  <a:lnTo>
                    <a:pt x="1678645" y="786427"/>
                  </a:lnTo>
                  <a:lnTo>
                    <a:pt x="1681876" y="784403"/>
                  </a:lnTo>
                  <a:lnTo>
                    <a:pt x="1685337" y="782829"/>
                  </a:lnTo>
                  <a:lnTo>
                    <a:pt x="1689492" y="781704"/>
                  </a:lnTo>
                  <a:lnTo>
                    <a:pt x="1693876" y="781030"/>
                  </a:lnTo>
                  <a:close/>
                  <a:moveTo>
                    <a:pt x="1855894" y="779441"/>
                  </a:moveTo>
                  <a:lnTo>
                    <a:pt x="1859311" y="779666"/>
                  </a:lnTo>
                  <a:lnTo>
                    <a:pt x="1862728" y="780340"/>
                  </a:lnTo>
                  <a:lnTo>
                    <a:pt x="1865690" y="781240"/>
                  </a:lnTo>
                  <a:lnTo>
                    <a:pt x="1868195" y="782589"/>
                  </a:lnTo>
                  <a:lnTo>
                    <a:pt x="1870701" y="783939"/>
                  </a:lnTo>
                  <a:lnTo>
                    <a:pt x="1872979" y="785738"/>
                  </a:lnTo>
                  <a:lnTo>
                    <a:pt x="1874802" y="787537"/>
                  </a:lnTo>
                  <a:lnTo>
                    <a:pt x="1876624" y="789561"/>
                  </a:lnTo>
                  <a:lnTo>
                    <a:pt x="1878219" y="792034"/>
                  </a:lnTo>
                  <a:lnTo>
                    <a:pt x="1879358" y="794283"/>
                  </a:lnTo>
                  <a:lnTo>
                    <a:pt x="1880269" y="796532"/>
                  </a:lnTo>
                  <a:lnTo>
                    <a:pt x="1881408" y="799006"/>
                  </a:lnTo>
                  <a:lnTo>
                    <a:pt x="1881864" y="801255"/>
                  </a:lnTo>
                  <a:lnTo>
                    <a:pt x="1882547" y="803953"/>
                  </a:lnTo>
                  <a:lnTo>
                    <a:pt x="1882775" y="806202"/>
                  </a:lnTo>
                  <a:lnTo>
                    <a:pt x="1882775" y="808226"/>
                  </a:lnTo>
                  <a:lnTo>
                    <a:pt x="1882091" y="812499"/>
                  </a:lnTo>
                  <a:lnTo>
                    <a:pt x="1881180" y="816322"/>
                  </a:lnTo>
                  <a:lnTo>
                    <a:pt x="1879813" y="819695"/>
                  </a:lnTo>
                  <a:lnTo>
                    <a:pt x="1877763" y="823068"/>
                  </a:lnTo>
                  <a:lnTo>
                    <a:pt x="1875713" y="825542"/>
                  </a:lnTo>
                  <a:lnTo>
                    <a:pt x="1872979" y="828016"/>
                  </a:lnTo>
                  <a:lnTo>
                    <a:pt x="1870018" y="830040"/>
                  </a:lnTo>
                  <a:lnTo>
                    <a:pt x="1867056" y="831614"/>
                  </a:lnTo>
                  <a:lnTo>
                    <a:pt x="1863639" y="832514"/>
                  </a:lnTo>
                  <a:lnTo>
                    <a:pt x="1860222" y="833413"/>
                  </a:lnTo>
                  <a:lnTo>
                    <a:pt x="1856805" y="833413"/>
                  </a:lnTo>
                  <a:lnTo>
                    <a:pt x="1853388" y="833188"/>
                  </a:lnTo>
                  <a:lnTo>
                    <a:pt x="1849743" y="832064"/>
                  </a:lnTo>
                  <a:lnTo>
                    <a:pt x="1846554" y="830490"/>
                  </a:lnTo>
                  <a:lnTo>
                    <a:pt x="1843137" y="828466"/>
                  </a:lnTo>
                  <a:lnTo>
                    <a:pt x="1839948" y="825992"/>
                  </a:lnTo>
                  <a:lnTo>
                    <a:pt x="1837442" y="823068"/>
                  </a:lnTo>
                  <a:lnTo>
                    <a:pt x="1835164" y="819695"/>
                  </a:lnTo>
                  <a:lnTo>
                    <a:pt x="1833569" y="816097"/>
                  </a:lnTo>
                  <a:lnTo>
                    <a:pt x="1832658" y="812499"/>
                  </a:lnTo>
                  <a:lnTo>
                    <a:pt x="1831975" y="808676"/>
                  </a:lnTo>
                  <a:lnTo>
                    <a:pt x="1831975" y="805078"/>
                  </a:lnTo>
                  <a:lnTo>
                    <a:pt x="1832430" y="801255"/>
                  </a:lnTo>
                  <a:lnTo>
                    <a:pt x="1833114" y="797657"/>
                  </a:lnTo>
                  <a:lnTo>
                    <a:pt x="1834481" y="794283"/>
                  </a:lnTo>
                  <a:lnTo>
                    <a:pt x="1836303" y="790910"/>
                  </a:lnTo>
                  <a:lnTo>
                    <a:pt x="1838353" y="787987"/>
                  </a:lnTo>
                  <a:lnTo>
                    <a:pt x="1841087" y="785513"/>
                  </a:lnTo>
                  <a:lnTo>
                    <a:pt x="1844048" y="783039"/>
                  </a:lnTo>
                  <a:lnTo>
                    <a:pt x="1846099" y="782140"/>
                  </a:lnTo>
                  <a:lnTo>
                    <a:pt x="1847921" y="781240"/>
                  </a:lnTo>
                  <a:lnTo>
                    <a:pt x="1849743" y="780790"/>
                  </a:lnTo>
                  <a:lnTo>
                    <a:pt x="1851794" y="780116"/>
                  </a:lnTo>
                  <a:lnTo>
                    <a:pt x="1853844" y="779666"/>
                  </a:lnTo>
                  <a:lnTo>
                    <a:pt x="1855894" y="779441"/>
                  </a:lnTo>
                  <a:close/>
                  <a:moveTo>
                    <a:pt x="3280813" y="777825"/>
                  </a:moveTo>
                  <a:lnTo>
                    <a:pt x="3282452" y="777825"/>
                  </a:lnTo>
                  <a:lnTo>
                    <a:pt x="3283856" y="778279"/>
                  </a:lnTo>
                  <a:lnTo>
                    <a:pt x="3285494" y="779186"/>
                  </a:lnTo>
                  <a:lnTo>
                    <a:pt x="3287367" y="780093"/>
                  </a:lnTo>
                  <a:lnTo>
                    <a:pt x="3289005" y="781454"/>
                  </a:lnTo>
                  <a:lnTo>
                    <a:pt x="3292750" y="784629"/>
                  </a:lnTo>
                  <a:lnTo>
                    <a:pt x="3296261" y="788711"/>
                  </a:lnTo>
                  <a:lnTo>
                    <a:pt x="3299772" y="793247"/>
                  </a:lnTo>
                  <a:lnTo>
                    <a:pt x="3302815" y="798009"/>
                  </a:lnTo>
                  <a:lnTo>
                    <a:pt x="3305623" y="802318"/>
                  </a:lnTo>
                  <a:lnTo>
                    <a:pt x="3308666" y="808668"/>
                  </a:lnTo>
                  <a:lnTo>
                    <a:pt x="3311007" y="814337"/>
                  </a:lnTo>
                  <a:lnTo>
                    <a:pt x="3312411" y="819553"/>
                  </a:lnTo>
                  <a:lnTo>
                    <a:pt x="3312879" y="822048"/>
                  </a:lnTo>
                  <a:lnTo>
                    <a:pt x="3313113" y="824315"/>
                  </a:lnTo>
                  <a:lnTo>
                    <a:pt x="3313113" y="824316"/>
                  </a:lnTo>
                  <a:lnTo>
                    <a:pt x="3313113" y="826130"/>
                  </a:lnTo>
                  <a:lnTo>
                    <a:pt x="3312879" y="827944"/>
                  </a:lnTo>
                  <a:lnTo>
                    <a:pt x="3312411" y="829305"/>
                  </a:lnTo>
                  <a:lnTo>
                    <a:pt x="3311943" y="830665"/>
                  </a:lnTo>
                  <a:lnTo>
                    <a:pt x="3311241" y="831346"/>
                  </a:lnTo>
                  <a:lnTo>
                    <a:pt x="3310070" y="831799"/>
                  </a:lnTo>
                  <a:lnTo>
                    <a:pt x="3308666" y="831799"/>
                  </a:lnTo>
                  <a:lnTo>
                    <a:pt x="3307028" y="831799"/>
                  </a:lnTo>
                  <a:lnTo>
                    <a:pt x="3306092" y="831346"/>
                  </a:lnTo>
                  <a:lnTo>
                    <a:pt x="3304687" y="830892"/>
                  </a:lnTo>
                  <a:lnTo>
                    <a:pt x="3302113" y="829078"/>
                  </a:lnTo>
                  <a:lnTo>
                    <a:pt x="3299070" y="826357"/>
                  </a:lnTo>
                  <a:lnTo>
                    <a:pt x="3296027" y="823182"/>
                  </a:lnTo>
                  <a:lnTo>
                    <a:pt x="3293218" y="819553"/>
                  </a:lnTo>
                  <a:lnTo>
                    <a:pt x="3290176" y="815698"/>
                  </a:lnTo>
                  <a:lnTo>
                    <a:pt x="3287133" y="811616"/>
                  </a:lnTo>
                  <a:lnTo>
                    <a:pt x="3284558" y="806853"/>
                  </a:lnTo>
                  <a:lnTo>
                    <a:pt x="3281984" y="802318"/>
                  </a:lnTo>
                  <a:lnTo>
                    <a:pt x="3280111" y="798009"/>
                  </a:lnTo>
                  <a:lnTo>
                    <a:pt x="3278473" y="793473"/>
                  </a:lnTo>
                  <a:lnTo>
                    <a:pt x="3277536" y="789618"/>
                  </a:lnTo>
                  <a:lnTo>
                    <a:pt x="3276834" y="785990"/>
                  </a:lnTo>
                  <a:lnTo>
                    <a:pt x="3276600" y="784175"/>
                  </a:lnTo>
                  <a:lnTo>
                    <a:pt x="3276834" y="782588"/>
                  </a:lnTo>
                  <a:lnTo>
                    <a:pt x="3277302" y="781227"/>
                  </a:lnTo>
                  <a:lnTo>
                    <a:pt x="3277771" y="779866"/>
                  </a:lnTo>
                  <a:lnTo>
                    <a:pt x="3278239" y="778959"/>
                  </a:lnTo>
                  <a:lnTo>
                    <a:pt x="3279175" y="778052"/>
                  </a:lnTo>
                  <a:lnTo>
                    <a:pt x="3280813" y="777825"/>
                  </a:lnTo>
                  <a:close/>
                  <a:moveTo>
                    <a:pt x="1375956" y="776269"/>
                  </a:moveTo>
                  <a:lnTo>
                    <a:pt x="1379390" y="776718"/>
                  </a:lnTo>
                  <a:lnTo>
                    <a:pt x="1382137" y="777393"/>
                  </a:lnTo>
                  <a:lnTo>
                    <a:pt x="1384655" y="778742"/>
                  </a:lnTo>
                  <a:lnTo>
                    <a:pt x="1386944" y="780092"/>
                  </a:lnTo>
                  <a:lnTo>
                    <a:pt x="1388775" y="781666"/>
                  </a:lnTo>
                  <a:lnTo>
                    <a:pt x="1390606" y="783465"/>
                  </a:lnTo>
                  <a:lnTo>
                    <a:pt x="1391979" y="785489"/>
                  </a:lnTo>
                  <a:lnTo>
                    <a:pt x="1393124" y="787963"/>
                  </a:lnTo>
                  <a:lnTo>
                    <a:pt x="1394039" y="789987"/>
                  </a:lnTo>
                  <a:lnTo>
                    <a:pt x="1394726" y="792460"/>
                  </a:lnTo>
                  <a:lnTo>
                    <a:pt x="1395184" y="794934"/>
                  </a:lnTo>
                  <a:lnTo>
                    <a:pt x="1395413" y="797183"/>
                  </a:lnTo>
                  <a:lnTo>
                    <a:pt x="1395413" y="799657"/>
                  </a:lnTo>
                  <a:lnTo>
                    <a:pt x="1395184" y="802130"/>
                  </a:lnTo>
                  <a:lnTo>
                    <a:pt x="1394955" y="804379"/>
                  </a:lnTo>
                  <a:lnTo>
                    <a:pt x="1394268" y="806853"/>
                  </a:lnTo>
                  <a:lnTo>
                    <a:pt x="1393124" y="810901"/>
                  </a:lnTo>
                  <a:lnTo>
                    <a:pt x="1390835" y="814949"/>
                  </a:lnTo>
                  <a:lnTo>
                    <a:pt x="1388546" y="818322"/>
                  </a:lnTo>
                  <a:lnTo>
                    <a:pt x="1386028" y="821470"/>
                  </a:lnTo>
                  <a:lnTo>
                    <a:pt x="1383052" y="824169"/>
                  </a:lnTo>
                  <a:lnTo>
                    <a:pt x="1379619" y="826418"/>
                  </a:lnTo>
                  <a:lnTo>
                    <a:pt x="1376414" y="827992"/>
                  </a:lnTo>
                  <a:lnTo>
                    <a:pt x="1372981" y="829341"/>
                  </a:lnTo>
                  <a:lnTo>
                    <a:pt x="1369318" y="830016"/>
                  </a:lnTo>
                  <a:lnTo>
                    <a:pt x="1365885" y="830241"/>
                  </a:lnTo>
                  <a:lnTo>
                    <a:pt x="1362451" y="829791"/>
                  </a:lnTo>
                  <a:lnTo>
                    <a:pt x="1359247" y="829116"/>
                  </a:lnTo>
                  <a:lnTo>
                    <a:pt x="1357645" y="828217"/>
                  </a:lnTo>
                  <a:lnTo>
                    <a:pt x="1356042" y="827542"/>
                  </a:lnTo>
                  <a:lnTo>
                    <a:pt x="1354898" y="826418"/>
                  </a:lnTo>
                  <a:lnTo>
                    <a:pt x="1353296" y="825518"/>
                  </a:lnTo>
                  <a:lnTo>
                    <a:pt x="1351922" y="824169"/>
                  </a:lnTo>
                  <a:lnTo>
                    <a:pt x="1350778" y="822819"/>
                  </a:lnTo>
                  <a:lnTo>
                    <a:pt x="1349862" y="821245"/>
                  </a:lnTo>
                  <a:lnTo>
                    <a:pt x="1348718" y="819446"/>
                  </a:lnTo>
                  <a:lnTo>
                    <a:pt x="1347344" y="816298"/>
                  </a:lnTo>
                  <a:lnTo>
                    <a:pt x="1346658" y="812925"/>
                  </a:lnTo>
                  <a:lnTo>
                    <a:pt x="1346200" y="809326"/>
                  </a:lnTo>
                  <a:lnTo>
                    <a:pt x="1346429" y="805953"/>
                  </a:lnTo>
                  <a:lnTo>
                    <a:pt x="1346886" y="802355"/>
                  </a:lnTo>
                  <a:lnTo>
                    <a:pt x="1347802" y="798757"/>
                  </a:lnTo>
                  <a:lnTo>
                    <a:pt x="1348947" y="795159"/>
                  </a:lnTo>
                  <a:lnTo>
                    <a:pt x="1350778" y="792010"/>
                  </a:lnTo>
                  <a:lnTo>
                    <a:pt x="1353067" y="788637"/>
                  </a:lnTo>
                  <a:lnTo>
                    <a:pt x="1355356" y="785714"/>
                  </a:lnTo>
                  <a:lnTo>
                    <a:pt x="1358102" y="783240"/>
                  </a:lnTo>
                  <a:lnTo>
                    <a:pt x="1361078" y="780766"/>
                  </a:lnTo>
                  <a:lnTo>
                    <a:pt x="1364512" y="778967"/>
                  </a:lnTo>
                  <a:lnTo>
                    <a:pt x="1367945" y="777393"/>
                  </a:lnTo>
                  <a:lnTo>
                    <a:pt x="1372065" y="776718"/>
                  </a:lnTo>
                  <a:lnTo>
                    <a:pt x="1375956" y="776269"/>
                  </a:lnTo>
                  <a:close/>
                  <a:moveTo>
                    <a:pt x="2014117" y="773090"/>
                  </a:moveTo>
                  <a:lnTo>
                    <a:pt x="2017597" y="773316"/>
                  </a:lnTo>
                  <a:lnTo>
                    <a:pt x="2020844" y="773768"/>
                  </a:lnTo>
                  <a:lnTo>
                    <a:pt x="2023860" y="774897"/>
                  </a:lnTo>
                  <a:lnTo>
                    <a:pt x="2026643" y="776026"/>
                  </a:lnTo>
                  <a:lnTo>
                    <a:pt x="2029195" y="777381"/>
                  </a:lnTo>
                  <a:lnTo>
                    <a:pt x="2031515" y="778962"/>
                  </a:lnTo>
                  <a:lnTo>
                    <a:pt x="2033602" y="780768"/>
                  </a:lnTo>
                  <a:lnTo>
                    <a:pt x="2035458" y="783026"/>
                  </a:lnTo>
                  <a:lnTo>
                    <a:pt x="2037082" y="785285"/>
                  </a:lnTo>
                  <a:lnTo>
                    <a:pt x="2038705" y="787317"/>
                  </a:lnTo>
                  <a:lnTo>
                    <a:pt x="2039865" y="789801"/>
                  </a:lnTo>
                  <a:lnTo>
                    <a:pt x="2040793" y="792285"/>
                  </a:lnTo>
                  <a:lnTo>
                    <a:pt x="2041721" y="794544"/>
                  </a:lnTo>
                  <a:lnTo>
                    <a:pt x="2042185" y="797028"/>
                  </a:lnTo>
                  <a:lnTo>
                    <a:pt x="2042649" y="799286"/>
                  </a:lnTo>
                  <a:lnTo>
                    <a:pt x="2043113" y="801770"/>
                  </a:lnTo>
                  <a:lnTo>
                    <a:pt x="2042649" y="805835"/>
                  </a:lnTo>
                  <a:lnTo>
                    <a:pt x="2042185" y="809448"/>
                  </a:lnTo>
                  <a:lnTo>
                    <a:pt x="2040793" y="813061"/>
                  </a:lnTo>
                  <a:lnTo>
                    <a:pt x="2039169" y="816223"/>
                  </a:lnTo>
                  <a:lnTo>
                    <a:pt x="2037314" y="819159"/>
                  </a:lnTo>
                  <a:lnTo>
                    <a:pt x="2034994" y="821417"/>
                  </a:lnTo>
                  <a:lnTo>
                    <a:pt x="2032210" y="823449"/>
                  </a:lnTo>
                  <a:lnTo>
                    <a:pt x="2029427" y="825030"/>
                  </a:lnTo>
                  <a:lnTo>
                    <a:pt x="2026179" y="826385"/>
                  </a:lnTo>
                  <a:lnTo>
                    <a:pt x="2022700" y="826837"/>
                  </a:lnTo>
                  <a:lnTo>
                    <a:pt x="2019221" y="827062"/>
                  </a:lnTo>
                  <a:lnTo>
                    <a:pt x="2015741" y="826837"/>
                  </a:lnTo>
                  <a:lnTo>
                    <a:pt x="2012262" y="826159"/>
                  </a:lnTo>
                  <a:lnTo>
                    <a:pt x="2008782" y="824578"/>
                  </a:lnTo>
                  <a:lnTo>
                    <a:pt x="2005303" y="822772"/>
                  </a:lnTo>
                  <a:lnTo>
                    <a:pt x="2002055" y="820062"/>
                  </a:lnTo>
                  <a:lnTo>
                    <a:pt x="1999272" y="816900"/>
                  </a:lnTo>
                  <a:lnTo>
                    <a:pt x="1996720" y="813965"/>
                  </a:lnTo>
                  <a:lnTo>
                    <a:pt x="1994864" y="810351"/>
                  </a:lnTo>
                  <a:lnTo>
                    <a:pt x="1993473" y="806964"/>
                  </a:lnTo>
                  <a:lnTo>
                    <a:pt x="1992777" y="802899"/>
                  </a:lnTo>
                  <a:lnTo>
                    <a:pt x="1992313" y="799286"/>
                  </a:lnTo>
                  <a:lnTo>
                    <a:pt x="1992545" y="795673"/>
                  </a:lnTo>
                  <a:lnTo>
                    <a:pt x="1993009" y="792060"/>
                  </a:lnTo>
                  <a:lnTo>
                    <a:pt x="1993936" y="788446"/>
                  </a:lnTo>
                  <a:lnTo>
                    <a:pt x="1995560" y="785059"/>
                  </a:lnTo>
                  <a:lnTo>
                    <a:pt x="1997416" y="782123"/>
                  </a:lnTo>
                  <a:lnTo>
                    <a:pt x="1999736" y="779188"/>
                  </a:lnTo>
                  <a:lnTo>
                    <a:pt x="2002751" y="776929"/>
                  </a:lnTo>
                  <a:lnTo>
                    <a:pt x="2004375" y="776252"/>
                  </a:lnTo>
                  <a:lnTo>
                    <a:pt x="2006231" y="775123"/>
                  </a:lnTo>
                  <a:lnTo>
                    <a:pt x="2008086" y="774671"/>
                  </a:lnTo>
                  <a:lnTo>
                    <a:pt x="2009942" y="773768"/>
                  </a:lnTo>
                  <a:lnTo>
                    <a:pt x="2012030" y="773316"/>
                  </a:lnTo>
                  <a:lnTo>
                    <a:pt x="2014117" y="773090"/>
                  </a:lnTo>
                  <a:close/>
                  <a:moveTo>
                    <a:pt x="220663" y="771557"/>
                  </a:moveTo>
                  <a:lnTo>
                    <a:pt x="220663" y="772231"/>
                  </a:lnTo>
                  <a:lnTo>
                    <a:pt x="217437" y="778753"/>
                  </a:lnTo>
                  <a:lnTo>
                    <a:pt x="212136" y="788422"/>
                  </a:lnTo>
                  <a:lnTo>
                    <a:pt x="202688" y="806636"/>
                  </a:lnTo>
                  <a:lnTo>
                    <a:pt x="196236" y="817880"/>
                  </a:lnTo>
                  <a:lnTo>
                    <a:pt x="192088" y="825525"/>
                  </a:lnTo>
                  <a:lnTo>
                    <a:pt x="193240" y="822602"/>
                  </a:lnTo>
                  <a:lnTo>
                    <a:pt x="196236" y="816755"/>
                  </a:lnTo>
                  <a:lnTo>
                    <a:pt x="205453" y="799216"/>
                  </a:lnTo>
                  <a:lnTo>
                    <a:pt x="215132" y="781451"/>
                  </a:lnTo>
                  <a:lnTo>
                    <a:pt x="220663" y="771557"/>
                  </a:lnTo>
                  <a:close/>
                  <a:moveTo>
                    <a:pt x="3151262" y="769891"/>
                  </a:moveTo>
                  <a:lnTo>
                    <a:pt x="3153326" y="769891"/>
                  </a:lnTo>
                  <a:lnTo>
                    <a:pt x="3155391" y="770342"/>
                  </a:lnTo>
                  <a:lnTo>
                    <a:pt x="3157226" y="771246"/>
                  </a:lnTo>
                  <a:lnTo>
                    <a:pt x="3159521" y="772375"/>
                  </a:lnTo>
                  <a:lnTo>
                    <a:pt x="3161585" y="773730"/>
                  </a:lnTo>
                  <a:lnTo>
                    <a:pt x="3163650" y="775311"/>
                  </a:lnTo>
                  <a:lnTo>
                    <a:pt x="3165485" y="777117"/>
                  </a:lnTo>
                  <a:lnTo>
                    <a:pt x="3169385" y="781182"/>
                  </a:lnTo>
                  <a:lnTo>
                    <a:pt x="3172826" y="785473"/>
                  </a:lnTo>
                  <a:lnTo>
                    <a:pt x="3176038" y="790215"/>
                  </a:lnTo>
                  <a:lnTo>
                    <a:pt x="3178791" y="794958"/>
                  </a:lnTo>
                  <a:lnTo>
                    <a:pt x="3180397" y="798120"/>
                  </a:lnTo>
                  <a:lnTo>
                    <a:pt x="3181544" y="801507"/>
                  </a:lnTo>
                  <a:lnTo>
                    <a:pt x="3182691" y="804443"/>
                  </a:lnTo>
                  <a:lnTo>
                    <a:pt x="3183379" y="807379"/>
                  </a:lnTo>
                  <a:lnTo>
                    <a:pt x="3184067" y="810315"/>
                  </a:lnTo>
                  <a:lnTo>
                    <a:pt x="3184526" y="812799"/>
                  </a:lnTo>
                  <a:lnTo>
                    <a:pt x="3184526" y="815283"/>
                  </a:lnTo>
                  <a:lnTo>
                    <a:pt x="3184297" y="817315"/>
                  </a:lnTo>
                  <a:lnTo>
                    <a:pt x="3183838" y="819122"/>
                  </a:lnTo>
                  <a:lnTo>
                    <a:pt x="3182920" y="820703"/>
                  </a:lnTo>
                  <a:lnTo>
                    <a:pt x="3182232" y="822058"/>
                  </a:lnTo>
                  <a:lnTo>
                    <a:pt x="3180856" y="822961"/>
                  </a:lnTo>
                  <a:lnTo>
                    <a:pt x="3179479" y="823413"/>
                  </a:lnTo>
                  <a:lnTo>
                    <a:pt x="3177644" y="823864"/>
                  </a:lnTo>
                  <a:lnTo>
                    <a:pt x="3175809" y="823413"/>
                  </a:lnTo>
                  <a:lnTo>
                    <a:pt x="3173744" y="822961"/>
                  </a:lnTo>
                  <a:lnTo>
                    <a:pt x="3172138" y="822510"/>
                  </a:lnTo>
                  <a:lnTo>
                    <a:pt x="3170532" y="821606"/>
                  </a:lnTo>
                  <a:lnTo>
                    <a:pt x="3167320" y="819348"/>
                  </a:lnTo>
                  <a:lnTo>
                    <a:pt x="3164109" y="816638"/>
                  </a:lnTo>
                  <a:lnTo>
                    <a:pt x="3161126" y="813476"/>
                  </a:lnTo>
                  <a:lnTo>
                    <a:pt x="3157915" y="809637"/>
                  </a:lnTo>
                  <a:lnTo>
                    <a:pt x="3155162" y="805572"/>
                  </a:lnTo>
                  <a:lnTo>
                    <a:pt x="3152638" y="801507"/>
                  </a:lnTo>
                  <a:lnTo>
                    <a:pt x="3150115" y="796990"/>
                  </a:lnTo>
                  <a:lnTo>
                    <a:pt x="3148050" y="792926"/>
                  </a:lnTo>
                  <a:lnTo>
                    <a:pt x="3146674" y="788409"/>
                  </a:lnTo>
                  <a:lnTo>
                    <a:pt x="3145756" y="784344"/>
                  </a:lnTo>
                  <a:lnTo>
                    <a:pt x="3145068" y="780505"/>
                  </a:lnTo>
                  <a:lnTo>
                    <a:pt x="3144838" y="778698"/>
                  </a:lnTo>
                  <a:lnTo>
                    <a:pt x="3145068" y="777117"/>
                  </a:lnTo>
                  <a:lnTo>
                    <a:pt x="3145526" y="775762"/>
                  </a:lnTo>
                  <a:lnTo>
                    <a:pt x="3145756" y="774182"/>
                  </a:lnTo>
                  <a:lnTo>
                    <a:pt x="3146444" y="772826"/>
                  </a:lnTo>
                  <a:lnTo>
                    <a:pt x="3147362" y="771697"/>
                  </a:lnTo>
                  <a:lnTo>
                    <a:pt x="3148279" y="771020"/>
                  </a:lnTo>
                  <a:lnTo>
                    <a:pt x="3149426" y="770117"/>
                  </a:lnTo>
                  <a:lnTo>
                    <a:pt x="3151262" y="769891"/>
                  </a:lnTo>
                  <a:close/>
                  <a:moveTo>
                    <a:pt x="249919" y="768380"/>
                  </a:moveTo>
                  <a:lnTo>
                    <a:pt x="250372" y="768380"/>
                  </a:lnTo>
                  <a:lnTo>
                    <a:pt x="250599" y="768830"/>
                  </a:lnTo>
                  <a:lnTo>
                    <a:pt x="250826" y="769954"/>
                  </a:lnTo>
                  <a:lnTo>
                    <a:pt x="250599" y="771303"/>
                  </a:lnTo>
                  <a:lnTo>
                    <a:pt x="250145" y="774676"/>
                  </a:lnTo>
                  <a:lnTo>
                    <a:pt x="248558" y="778724"/>
                  </a:lnTo>
                  <a:lnTo>
                    <a:pt x="246744" y="783446"/>
                  </a:lnTo>
                  <a:lnTo>
                    <a:pt x="244249" y="788394"/>
                  </a:lnTo>
                  <a:lnTo>
                    <a:pt x="241754" y="793566"/>
                  </a:lnTo>
                  <a:lnTo>
                    <a:pt x="236538" y="802785"/>
                  </a:lnTo>
                  <a:lnTo>
                    <a:pt x="233817" y="807508"/>
                  </a:lnTo>
                  <a:lnTo>
                    <a:pt x="231095" y="811780"/>
                  </a:lnTo>
                  <a:lnTo>
                    <a:pt x="228600" y="815153"/>
                  </a:lnTo>
                  <a:lnTo>
                    <a:pt x="226332" y="818077"/>
                  </a:lnTo>
                  <a:lnTo>
                    <a:pt x="224291" y="820325"/>
                  </a:lnTo>
                  <a:lnTo>
                    <a:pt x="222704" y="821674"/>
                  </a:lnTo>
                  <a:lnTo>
                    <a:pt x="222023" y="821899"/>
                  </a:lnTo>
                  <a:lnTo>
                    <a:pt x="221570" y="822349"/>
                  </a:lnTo>
                  <a:lnTo>
                    <a:pt x="221116" y="821899"/>
                  </a:lnTo>
                  <a:lnTo>
                    <a:pt x="220890" y="821674"/>
                  </a:lnTo>
                  <a:lnTo>
                    <a:pt x="220663" y="821000"/>
                  </a:lnTo>
                  <a:lnTo>
                    <a:pt x="220663" y="820100"/>
                  </a:lnTo>
                  <a:lnTo>
                    <a:pt x="221116" y="817627"/>
                  </a:lnTo>
                  <a:lnTo>
                    <a:pt x="222023" y="814479"/>
                  </a:lnTo>
                  <a:lnTo>
                    <a:pt x="223384" y="810656"/>
                  </a:lnTo>
                  <a:lnTo>
                    <a:pt x="225199" y="806158"/>
                  </a:lnTo>
                  <a:lnTo>
                    <a:pt x="227693" y="801436"/>
                  </a:lnTo>
                  <a:lnTo>
                    <a:pt x="232909" y="791991"/>
                  </a:lnTo>
                  <a:lnTo>
                    <a:pt x="238352" y="782547"/>
                  </a:lnTo>
                  <a:lnTo>
                    <a:pt x="240847" y="778499"/>
                  </a:lnTo>
                  <a:lnTo>
                    <a:pt x="243342" y="774901"/>
                  </a:lnTo>
                  <a:lnTo>
                    <a:pt x="245610" y="771753"/>
                  </a:lnTo>
                  <a:lnTo>
                    <a:pt x="247651" y="769729"/>
                  </a:lnTo>
                  <a:lnTo>
                    <a:pt x="249238" y="768605"/>
                  </a:lnTo>
                  <a:lnTo>
                    <a:pt x="249919" y="768380"/>
                  </a:lnTo>
                  <a:close/>
                  <a:moveTo>
                    <a:pt x="2167115" y="763565"/>
                  </a:moveTo>
                  <a:lnTo>
                    <a:pt x="2170320" y="763565"/>
                  </a:lnTo>
                  <a:lnTo>
                    <a:pt x="2173524" y="764018"/>
                  </a:lnTo>
                  <a:lnTo>
                    <a:pt x="2176271" y="765152"/>
                  </a:lnTo>
                  <a:lnTo>
                    <a:pt x="2179247" y="766059"/>
                  </a:lnTo>
                  <a:lnTo>
                    <a:pt x="2181994" y="767420"/>
                  </a:lnTo>
                  <a:lnTo>
                    <a:pt x="2184282" y="769007"/>
                  </a:lnTo>
                  <a:lnTo>
                    <a:pt x="2186343" y="770821"/>
                  </a:lnTo>
                  <a:lnTo>
                    <a:pt x="2188174" y="772862"/>
                  </a:lnTo>
                  <a:lnTo>
                    <a:pt x="2190005" y="774903"/>
                  </a:lnTo>
                  <a:lnTo>
                    <a:pt x="2191607" y="777398"/>
                  </a:lnTo>
                  <a:lnTo>
                    <a:pt x="2192981" y="779666"/>
                  </a:lnTo>
                  <a:lnTo>
                    <a:pt x="2194354" y="781933"/>
                  </a:lnTo>
                  <a:lnTo>
                    <a:pt x="2195041" y="784428"/>
                  </a:lnTo>
                  <a:lnTo>
                    <a:pt x="2195956" y="786696"/>
                  </a:lnTo>
                  <a:lnTo>
                    <a:pt x="2196643" y="789190"/>
                  </a:lnTo>
                  <a:lnTo>
                    <a:pt x="2196872" y="791458"/>
                  </a:lnTo>
                  <a:lnTo>
                    <a:pt x="2197101" y="795313"/>
                  </a:lnTo>
                  <a:lnTo>
                    <a:pt x="2196872" y="798941"/>
                  </a:lnTo>
                  <a:lnTo>
                    <a:pt x="2196185" y="802343"/>
                  </a:lnTo>
                  <a:lnTo>
                    <a:pt x="2194812" y="805518"/>
                  </a:lnTo>
                  <a:lnTo>
                    <a:pt x="2193209" y="808466"/>
                  </a:lnTo>
                  <a:lnTo>
                    <a:pt x="2191378" y="810960"/>
                  </a:lnTo>
                  <a:lnTo>
                    <a:pt x="2189318" y="813228"/>
                  </a:lnTo>
                  <a:lnTo>
                    <a:pt x="2186571" y="814589"/>
                  </a:lnTo>
                  <a:lnTo>
                    <a:pt x="2184054" y="816176"/>
                  </a:lnTo>
                  <a:lnTo>
                    <a:pt x="2181078" y="817083"/>
                  </a:lnTo>
                  <a:lnTo>
                    <a:pt x="2177873" y="817537"/>
                  </a:lnTo>
                  <a:lnTo>
                    <a:pt x="2174898" y="817537"/>
                  </a:lnTo>
                  <a:lnTo>
                    <a:pt x="2171464" y="817083"/>
                  </a:lnTo>
                  <a:lnTo>
                    <a:pt x="2168031" y="815949"/>
                  </a:lnTo>
                  <a:lnTo>
                    <a:pt x="2164826" y="814362"/>
                  </a:lnTo>
                  <a:lnTo>
                    <a:pt x="2161393" y="812321"/>
                  </a:lnTo>
                  <a:lnTo>
                    <a:pt x="2157959" y="809373"/>
                  </a:lnTo>
                  <a:lnTo>
                    <a:pt x="2154984" y="806425"/>
                  </a:lnTo>
                  <a:lnTo>
                    <a:pt x="2152695" y="803023"/>
                  </a:lnTo>
                  <a:lnTo>
                    <a:pt x="2150863" y="799168"/>
                  </a:lnTo>
                  <a:lnTo>
                    <a:pt x="2149261" y="795540"/>
                  </a:lnTo>
                  <a:lnTo>
                    <a:pt x="2148346" y="791685"/>
                  </a:lnTo>
                  <a:lnTo>
                    <a:pt x="2147888" y="787829"/>
                  </a:lnTo>
                  <a:lnTo>
                    <a:pt x="2147888" y="784201"/>
                  </a:lnTo>
                  <a:lnTo>
                    <a:pt x="2148346" y="780573"/>
                  </a:lnTo>
                  <a:lnTo>
                    <a:pt x="2149490" y="777171"/>
                  </a:lnTo>
                  <a:lnTo>
                    <a:pt x="2150863" y="773996"/>
                  </a:lnTo>
                  <a:lnTo>
                    <a:pt x="2152695" y="771048"/>
                  </a:lnTo>
                  <a:lnTo>
                    <a:pt x="2154984" y="768554"/>
                  </a:lnTo>
                  <a:lnTo>
                    <a:pt x="2156357" y="767420"/>
                  </a:lnTo>
                  <a:lnTo>
                    <a:pt x="2157959" y="766286"/>
                  </a:lnTo>
                  <a:lnTo>
                    <a:pt x="2159333" y="765606"/>
                  </a:lnTo>
                  <a:lnTo>
                    <a:pt x="2161164" y="764698"/>
                  </a:lnTo>
                  <a:lnTo>
                    <a:pt x="2162995" y="764245"/>
                  </a:lnTo>
                  <a:lnTo>
                    <a:pt x="2164826" y="763791"/>
                  </a:lnTo>
                  <a:lnTo>
                    <a:pt x="2167115" y="763565"/>
                  </a:lnTo>
                  <a:close/>
                  <a:moveTo>
                    <a:pt x="2676865" y="763546"/>
                  </a:moveTo>
                  <a:lnTo>
                    <a:pt x="2679843" y="763546"/>
                  </a:lnTo>
                  <a:lnTo>
                    <a:pt x="2682363" y="763767"/>
                  </a:lnTo>
                  <a:lnTo>
                    <a:pt x="2685340" y="764430"/>
                  </a:lnTo>
                  <a:lnTo>
                    <a:pt x="2687860" y="765314"/>
                  </a:lnTo>
                  <a:lnTo>
                    <a:pt x="2690379" y="766640"/>
                  </a:lnTo>
                  <a:lnTo>
                    <a:pt x="2692670" y="768188"/>
                  </a:lnTo>
                  <a:lnTo>
                    <a:pt x="2694960" y="769735"/>
                  </a:lnTo>
                  <a:lnTo>
                    <a:pt x="2697480" y="771503"/>
                  </a:lnTo>
                  <a:lnTo>
                    <a:pt x="2699312" y="773493"/>
                  </a:lnTo>
                  <a:lnTo>
                    <a:pt x="2701373" y="775703"/>
                  </a:lnTo>
                  <a:lnTo>
                    <a:pt x="2702977" y="777913"/>
                  </a:lnTo>
                  <a:lnTo>
                    <a:pt x="2704809" y="780124"/>
                  </a:lnTo>
                  <a:lnTo>
                    <a:pt x="2707557" y="784766"/>
                  </a:lnTo>
                  <a:lnTo>
                    <a:pt x="2709390" y="789186"/>
                  </a:lnTo>
                  <a:lnTo>
                    <a:pt x="2710306" y="792502"/>
                  </a:lnTo>
                  <a:lnTo>
                    <a:pt x="2711222" y="795818"/>
                  </a:lnTo>
                  <a:lnTo>
                    <a:pt x="2711451" y="798912"/>
                  </a:lnTo>
                  <a:lnTo>
                    <a:pt x="2711451" y="802007"/>
                  </a:lnTo>
                  <a:lnTo>
                    <a:pt x="2710993" y="804880"/>
                  </a:lnTo>
                  <a:lnTo>
                    <a:pt x="2710306" y="807091"/>
                  </a:lnTo>
                  <a:lnTo>
                    <a:pt x="2709390" y="809301"/>
                  </a:lnTo>
                  <a:lnTo>
                    <a:pt x="2708016" y="811512"/>
                  </a:lnTo>
                  <a:lnTo>
                    <a:pt x="2706412" y="813059"/>
                  </a:lnTo>
                  <a:lnTo>
                    <a:pt x="2704580" y="814164"/>
                  </a:lnTo>
                  <a:lnTo>
                    <a:pt x="2702519" y="815269"/>
                  </a:lnTo>
                  <a:lnTo>
                    <a:pt x="2699999" y="815932"/>
                  </a:lnTo>
                  <a:lnTo>
                    <a:pt x="2697480" y="815932"/>
                  </a:lnTo>
                  <a:lnTo>
                    <a:pt x="2694731" y="815932"/>
                  </a:lnTo>
                  <a:lnTo>
                    <a:pt x="2691982" y="815269"/>
                  </a:lnTo>
                  <a:lnTo>
                    <a:pt x="2689005" y="814164"/>
                  </a:lnTo>
                  <a:lnTo>
                    <a:pt x="2686943" y="813280"/>
                  </a:lnTo>
                  <a:lnTo>
                    <a:pt x="2684882" y="812175"/>
                  </a:lnTo>
                  <a:lnTo>
                    <a:pt x="2680988" y="809743"/>
                  </a:lnTo>
                  <a:lnTo>
                    <a:pt x="2678011" y="806649"/>
                  </a:lnTo>
                  <a:lnTo>
                    <a:pt x="2674804" y="803333"/>
                  </a:lnTo>
                  <a:lnTo>
                    <a:pt x="2672056" y="799354"/>
                  </a:lnTo>
                  <a:lnTo>
                    <a:pt x="2669994" y="795597"/>
                  </a:lnTo>
                  <a:lnTo>
                    <a:pt x="2668162" y="791618"/>
                  </a:lnTo>
                  <a:lnTo>
                    <a:pt x="2666788" y="787860"/>
                  </a:lnTo>
                  <a:lnTo>
                    <a:pt x="2665871" y="783661"/>
                  </a:lnTo>
                  <a:lnTo>
                    <a:pt x="2665413" y="779903"/>
                  </a:lnTo>
                  <a:lnTo>
                    <a:pt x="2665871" y="776366"/>
                  </a:lnTo>
                  <a:lnTo>
                    <a:pt x="2666329" y="773051"/>
                  </a:lnTo>
                  <a:lnTo>
                    <a:pt x="2666788" y="771282"/>
                  </a:lnTo>
                  <a:lnTo>
                    <a:pt x="2667704" y="769956"/>
                  </a:lnTo>
                  <a:lnTo>
                    <a:pt x="2668391" y="768630"/>
                  </a:lnTo>
                  <a:lnTo>
                    <a:pt x="2669536" y="767304"/>
                  </a:lnTo>
                  <a:lnTo>
                    <a:pt x="2670452" y="766419"/>
                  </a:lnTo>
                  <a:lnTo>
                    <a:pt x="2671827" y="765314"/>
                  </a:lnTo>
                  <a:lnTo>
                    <a:pt x="2673201" y="764651"/>
                  </a:lnTo>
                  <a:lnTo>
                    <a:pt x="2675033" y="763988"/>
                  </a:lnTo>
                  <a:lnTo>
                    <a:pt x="2676865" y="763546"/>
                  </a:lnTo>
                  <a:close/>
                  <a:moveTo>
                    <a:pt x="2984373" y="758780"/>
                  </a:moveTo>
                  <a:lnTo>
                    <a:pt x="2986894" y="759008"/>
                  </a:lnTo>
                  <a:lnTo>
                    <a:pt x="2988957" y="759463"/>
                  </a:lnTo>
                  <a:lnTo>
                    <a:pt x="2991249" y="760374"/>
                  </a:lnTo>
                  <a:lnTo>
                    <a:pt x="2993771" y="761513"/>
                  </a:lnTo>
                  <a:lnTo>
                    <a:pt x="2996063" y="762879"/>
                  </a:lnTo>
                  <a:lnTo>
                    <a:pt x="2998126" y="764473"/>
                  </a:lnTo>
                  <a:lnTo>
                    <a:pt x="3000418" y="766295"/>
                  </a:lnTo>
                  <a:lnTo>
                    <a:pt x="3002481" y="768345"/>
                  </a:lnTo>
                  <a:lnTo>
                    <a:pt x="3004315" y="770622"/>
                  </a:lnTo>
                  <a:lnTo>
                    <a:pt x="3007982" y="774949"/>
                  </a:lnTo>
                  <a:lnTo>
                    <a:pt x="3011191" y="779732"/>
                  </a:lnTo>
                  <a:lnTo>
                    <a:pt x="3013483" y="784286"/>
                  </a:lnTo>
                  <a:lnTo>
                    <a:pt x="3014858" y="787703"/>
                  </a:lnTo>
                  <a:lnTo>
                    <a:pt x="3016234" y="790663"/>
                  </a:lnTo>
                  <a:lnTo>
                    <a:pt x="3016921" y="793851"/>
                  </a:lnTo>
                  <a:lnTo>
                    <a:pt x="3017380" y="797040"/>
                  </a:lnTo>
                  <a:lnTo>
                    <a:pt x="3017838" y="799545"/>
                  </a:lnTo>
                  <a:lnTo>
                    <a:pt x="3017838" y="802278"/>
                  </a:lnTo>
                  <a:lnTo>
                    <a:pt x="3017380" y="804555"/>
                  </a:lnTo>
                  <a:lnTo>
                    <a:pt x="3016692" y="806832"/>
                  </a:lnTo>
                  <a:lnTo>
                    <a:pt x="3015775" y="808654"/>
                  </a:lnTo>
                  <a:lnTo>
                    <a:pt x="3014858" y="810248"/>
                  </a:lnTo>
                  <a:lnTo>
                    <a:pt x="3013483" y="811160"/>
                  </a:lnTo>
                  <a:lnTo>
                    <a:pt x="3011879" y="812298"/>
                  </a:lnTo>
                  <a:lnTo>
                    <a:pt x="3010045" y="812754"/>
                  </a:lnTo>
                  <a:lnTo>
                    <a:pt x="3007982" y="812754"/>
                  </a:lnTo>
                  <a:lnTo>
                    <a:pt x="3005919" y="812526"/>
                  </a:lnTo>
                  <a:lnTo>
                    <a:pt x="3003398" y="812070"/>
                  </a:lnTo>
                  <a:lnTo>
                    <a:pt x="3001335" y="811160"/>
                  </a:lnTo>
                  <a:lnTo>
                    <a:pt x="2999501" y="810476"/>
                  </a:lnTo>
                  <a:lnTo>
                    <a:pt x="2995834" y="807971"/>
                  </a:lnTo>
                  <a:lnTo>
                    <a:pt x="2992396" y="805238"/>
                  </a:lnTo>
                  <a:lnTo>
                    <a:pt x="2989187" y="802050"/>
                  </a:lnTo>
                  <a:lnTo>
                    <a:pt x="2985978" y="798406"/>
                  </a:lnTo>
                  <a:lnTo>
                    <a:pt x="2983456" y="794079"/>
                  </a:lnTo>
                  <a:lnTo>
                    <a:pt x="2980706" y="790208"/>
                  </a:lnTo>
                  <a:lnTo>
                    <a:pt x="2978872" y="785653"/>
                  </a:lnTo>
                  <a:lnTo>
                    <a:pt x="2977038" y="781554"/>
                  </a:lnTo>
                  <a:lnTo>
                    <a:pt x="2976121" y="777454"/>
                  </a:lnTo>
                  <a:lnTo>
                    <a:pt x="2975204" y="773355"/>
                  </a:lnTo>
                  <a:lnTo>
                    <a:pt x="2974975" y="769711"/>
                  </a:lnTo>
                  <a:lnTo>
                    <a:pt x="2975204" y="767889"/>
                  </a:lnTo>
                  <a:lnTo>
                    <a:pt x="2975434" y="766295"/>
                  </a:lnTo>
                  <a:lnTo>
                    <a:pt x="2976121" y="764929"/>
                  </a:lnTo>
                  <a:lnTo>
                    <a:pt x="2976580" y="763563"/>
                  </a:lnTo>
                  <a:lnTo>
                    <a:pt x="2977267" y="762424"/>
                  </a:lnTo>
                  <a:lnTo>
                    <a:pt x="2978184" y="761057"/>
                  </a:lnTo>
                  <a:lnTo>
                    <a:pt x="2979101" y="760374"/>
                  </a:lnTo>
                  <a:lnTo>
                    <a:pt x="2980476" y="759463"/>
                  </a:lnTo>
                  <a:lnTo>
                    <a:pt x="2982081" y="759008"/>
                  </a:lnTo>
                  <a:lnTo>
                    <a:pt x="2984373" y="758780"/>
                  </a:lnTo>
                  <a:close/>
                  <a:moveTo>
                    <a:pt x="2314802" y="752452"/>
                  </a:moveTo>
                  <a:lnTo>
                    <a:pt x="2318203" y="752452"/>
                  </a:lnTo>
                  <a:lnTo>
                    <a:pt x="2321152" y="752907"/>
                  </a:lnTo>
                  <a:lnTo>
                    <a:pt x="2324100" y="753591"/>
                  </a:lnTo>
                  <a:lnTo>
                    <a:pt x="2326594" y="754729"/>
                  </a:lnTo>
                  <a:lnTo>
                    <a:pt x="2329316" y="756096"/>
                  </a:lnTo>
                  <a:lnTo>
                    <a:pt x="2331584" y="757690"/>
                  </a:lnTo>
                  <a:lnTo>
                    <a:pt x="2334078" y="759512"/>
                  </a:lnTo>
                  <a:lnTo>
                    <a:pt x="2336119" y="761561"/>
                  </a:lnTo>
                  <a:lnTo>
                    <a:pt x="2337934" y="763611"/>
                  </a:lnTo>
                  <a:lnTo>
                    <a:pt x="2339521" y="765660"/>
                  </a:lnTo>
                  <a:lnTo>
                    <a:pt x="2341109" y="768165"/>
                  </a:lnTo>
                  <a:lnTo>
                    <a:pt x="2342243" y="770443"/>
                  </a:lnTo>
                  <a:lnTo>
                    <a:pt x="2343377" y="772948"/>
                  </a:lnTo>
                  <a:lnTo>
                    <a:pt x="2344510" y="775225"/>
                  </a:lnTo>
                  <a:lnTo>
                    <a:pt x="2345191" y="777502"/>
                  </a:lnTo>
                  <a:lnTo>
                    <a:pt x="2345644" y="780007"/>
                  </a:lnTo>
                  <a:lnTo>
                    <a:pt x="2346325" y="783879"/>
                  </a:lnTo>
                  <a:lnTo>
                    <a:pt x="2346325" y="787523"/>
                  </a:lnTo>
                  <a:lnTo>
                    <a:pt x="2345644" y="790939"/>
                  </a:lnTo>
                  <a:lnTo>
                    <a:pt x="2344964" y="794127"/>
                  </a:lnTo>
                  <a:lnTo>
                    <a:pt x="2343603" y="797087"/>
                  </a:lnTo>
                  <a:lnTo>
                    <a:pt x="2342016" y="799592"/>
                  </a:lnTo>
                  <a:lnTo>
                    <a:pt x="2339975" y="801642"/>
                  </a:lnTo>
                  <a:lnTo>
                    <a:pt x="2337934" y="803464"/>
                  </a:lnTo>
                  <a:lnTo>
                    <a:pt x="2335212" y="804830"/>
                  </a:lnTo>
                  <a:lnTo>
                    <a:pt x="2332718" y="805969"/>
                  </a:lnTo>
                  <a:lnTo>
                    <a:pt x="2329543" y="806424"/>
                  </a:lnTo>
                  <a:lnTo>
                    <a:pt x="2326594" y="806424"/>
                  </a:lnTo>
                  <a:lnTo>
                    <a:pt x="2323193" y="805969"/>
                  </a:lnTo>
                  <a:lnTo>
                    <a:pt x="2320018" y="805058"/>
                  </a:lnTo>
                  <a:lnTo>
                    <a:pt x="2316843" y="803464"/>
                  </a:lnTo>
                  <a:lnTo>
                    <a:pt x="2313441" y="801414"/>
                  </a:lnTo>
                  <a:lnTo>
                    <a:pt x="2310039" y="798909"/>
                  </a:lnTo>
                  <a:lnTo>
                    <a:pt x="2307091" y="795721"/>
                  </a:lnTo>
                  <a:lnTo>
                    <a:pt x="2304369" y="792305"/>
                  </a:lnTo>
                  <a:lnTo>
                    <a:pt x="2302555" y="788889"/>
                  </a:lnTo>
                  <a:lnTo>
                    <a:pt x="2300741" y="785018"/>
                  </a:lnTo>
                  <a:lnTo>
                    <a:pt x="2299834" y="781146"/>
                  </a:lnTo>
                  <a:lnTo>
                    <a:pt x="2298927" y="777275"/>
                  </a:lnTo>
                  <a:lnTo>
                    <a:pt x="2298700" y="773631"/>
                  </a:lnTo>
                  <a:lnTo>
                    <a:pt x="2298927" y="769987"/>
                  </a:lnTo>
                  <a:lnTo>
                    <a:pt x="2299607" y="766571"/>
                  </a:lnTo>
                  <a:lnTo>
                    <a:pt x="2300514" y="763155"/>
                  </a:lnTo>
                  <a:lnTo>
                    <a:pt x="2302102" y="760195"/>
                  </a:lnTo>
                  <a:lnTo>
                    <a:pt x="2304143" y="757690"/>
                  </a:lnTo>
                  <a:lnTo>
                    <a:pt x="2305277" y="756551"/>
                  </a:lnTo>
                  <a:lnTo>
                    <a:pt x="2306637" y="755640"/>
                  </a:lnTo>
                  <a:lnTo>
                    <a:pt x="2307771" y="754502"/>
                  </a:lnTo>
                  <a:lnTo>
                    <a:pt x="2309359" y="754046"/>
                  </a:lnTo>
                  <a:lnTo>
                    <a:pt x="2310946" y="753135"/>
                  </a:lnTo>
                  <a:lnTo>
                    <a:pt x="2312760" y="752680"/>
                  </a:lnTo>
                  <a:lnTo>
                    <a:pt x="2314802" y="752452"/>
                  </a:lnTo>
                  <a:close/>
                  <a:moveTo>
                    <a:pt x="3392937" y="749238"/>
                  </a:moveTo>
                  <a:lnTo>
                    <a:pt x="3393613" y="749464"/>
                  </a:lnTo>
                  <a:lnTo>
                    <a:pt x="3394288" y="749916"/>
                  </a:lnTo>
                  <a:lnTo>
                    <a:pt x="3395188" y="750593"/>
                  </a:lnTo>
                  <a:lnTo>
                    <a:pt x="3397214" y="752852"/>
                  </a:lnTo>
                  <a:lnTo>
                    <a:pt x="3399690" y="756013"/>
                  </a:lnTo>
                  <a:lnTo>
                    <a:pt x="3402392" y="759853"/>
                  </a:lnTo>
                  <a:lnTo>
                    <a:pt x="3405318" y="764369"/>
                  </a:lnTo>
                  <a:lnTo>
                    <a:pt x="3410720" y="773403"/>
                  </a:lnTo>
                  <a:lnTo>
                    <a:pt x="3413871" y="779726"/>
                  </a:lnTo>
                  <a:lnTo>
                    <a:pt x="3416573" y="785372"/>
                  </a:lnTo>
                  <a:lnTo>
                    <a:pt x="3419274" y="790566"/>
                  </a:lnTo>
                  <a:lnTo>
                    <a:pt x="3421075" y="795083"/>
                  </a:lnTo>
                  <a:lnTo>
                    <a:pt x="3421975" y="798922"/>
                  </a:lnTo>
                  <a:lnTo>
                    <a:pt x="3422650" y="801632"/>
                  </a:lnTo>
                  <a:lnTo>
                    <a:pt x="3422650" y="802310"/>
                  </a:lnTo>
                  <a:lnTo>
                    <a:pt x="3422650" y="803213"/>
                  </a:lnTo>
                  <a:lnTo>
                    <a:pt x="3421975" y="803213"/>
                  </a:lnTo>
                  <a:lnTo>
                    <a:pt x="3421525" y="803213"/>
                  </a:lnTo>
                  <a:lnTo>
                    <a:pt x="3420174" y="802310"/>
                  </a:lnTo>
                  <a:lnTo>
                    <a:pt x="3418599" y="800503"/>
                  </a:lnTo>
                  <a:lnTo>
                    <a:pt x="3416573" y="798245"/>
                  </a:lnTo>
                  <a:lnTo>
                    <a:pt x="3414547" y="795083"/>
                  </a:lnTo>
                  <a:lnTo>
                    <a:pt x="3409595" y="787630"/>
                  </a:lnTo>
                  <a:lnTo>
                    <a:pt x="3404642" y="778823"/>
                  </a:lnTo>
                  <a:lnTo>
                    <a:pt x="3399690" y="769789"/>
                  </a:lnTo>
                  <a:lnTo>
                    <a:pt x="3395864" y="761433"/>
                  </a:lnTo>
                  <a:lnTo>
                    <a:pt x="3394288" y="757820"/>
                  </a:lnTo>
                  <a:lnTo>
                    <a:pt x="3393388" y="754433"/>
                  </a:lnTo>
                  <a:lnTo>
                    <a:pt x="3392487" y="751948"/>
                  </a:lnTo>
                  <a:lnTo>
                    <a:pt x="3392487" y="749916"/>
                  </a:lnTo>
                  <a:lnTo>
                    <a:pt x="3392937" y="749238"/>
                  </a:lnTo>
                  <a:close/>
                  <a:moveTo>
                    <a:pt x="3328065" y="746075"/>
                  </a:moveTo>
                  <a:lnTo>
                    <a:pt x="3328966" y="746075"/>
                  </a:lnTo>
                  <a:lnTo>
                    <a:pt x="3330317" y="746517"/>
                  </a:lnTo>
                  <a:lnTo>
                    <a:pt x="3331669" y="747180"/>
                  </a:lnTo>
                  <a:lnTo>
                    <a:pt x="3333246" y="748064"/>
                  </a:lnTo>
                  <a:lnTo>
                    <a:pt x="3334823" y="749390"/>
                  </a:lnTo>
                  <a:lnTo>
                    <a:pt x="3337751" y="752706"/>
                  </a:lnTo>
                  <a:lnTo>
                    <a:pt x="3340904" y="756464"/>
                  </a:lnTo>
                  <a:lnTo>
                    <a:pt x="3344283" y="760885"/>
                  </a:lnTo>
                  <a:lnTo>
                    <a:pt x="3347212" y="765084"/>
                  </a:lnTo>
                  <a:lnTo>
                    <a:pt x="3349689" y="769505"/>
                  </a:lnTo>
                  <a:lnTo>
                    <a:pt x="3353068" y="775694"/>
                  </a:lnTo>
                  <a:lnTo>
                    <a:pt x="3355771" y="781220"/>
                  </a:lnTo>
                  <a:lnTo>
                    <a:pt x="3357573" y="786304"/>
                  </a:lnTo>
                  <a:lnTo>
                    <a:pt x="3358474" y="790504"/>
                  </a:lnTo>
                  <a:lnTo>
                    <a:pt x="3359150" y="792715"/>
                  </a:lnTo>
                  <a:lnTo>
                    <a:pt x="3359150" y="794262"/>
                  </a:lnTo>
                  <a:lnTo>
                    <a:pt x="3359150" y="795809"/>
                  </a:lnTo>
                  <a:lnTo>
                    <a:pt x="3358925" y="796693"/>
                  </a:lnTo>
                  <a:lnTo>
                    <a:pt x="3358249" y="797799"/>
                  </a:lnTo>
                  <a:lnTo>
                    <a:pt x="3357573" y="798241"/>
                  </a:lnTo>
                  <a:lnTo>
                    <a:pt x="3356672" y="798462"/>
                  </a:lnTo>
                  <a:lnTo>
                    <a:pt x="3355546" y="798241"/>
                  </a:lnTo>
                  <a:lnTo>
                    <a:pt x="3354645" y="798020"/>
                  </a:lnTo>
                  <a:lnTo>
                    <a:pt x="3353744" y="797578"/>
                  </a:lnTo>
                  <a:lnTo>
                    <a:pt x="3351266" y="795809"/>
                  </a:lnTo>
                  <a:lnTo>
                    <a:pt x="3348788" y="793157"/>
                  </a:lnTo>
                  <a:lnTo>
                    <a:pt x="3346085" y="790283"/>
                  </a:lnTo>
                  <a:lnTo>
                    <a:pt x="3343382" y="786747"/>
                  </a:lnTo>
                  <a:lnTo>
                    <a:pt x="3340454" y="782989"/>
                  </a:lnTo>
                  <a:lnTo>
                    <a:pt x="3337751" y="778568"/>
                  </a:lnTo>
                  <a:lnTo>
                    <a:pt x="3335273" y="774368"/>
                  </a:lnTo>
                  <a:lnTo>
                    <a:pt x="3332570" y="769947"/>
                  </a:lnTo>
                  <a:lnTo>
                    <a:pt x="3330543" y="765748"/>
                  </a:lnTo>
                  <a:lnTo>
                    <a:pt x="3328741" y="761548"/>
                  </a:lnTo>
                  <a:lnTo>
                    <a:pt x="3327164" y="757569"/>
                  </a:lnTo>
                  <a:lnTo>
                    <a:pt x="3326263" y="754032"/>
                  </a:lnTo>
                  <a:lnTo>
                    <a:pt x="3325812" y="750938"/>
                  </a:lnTo>
                  <a:lnTo>
                    <a:pt x="3325812" y="749390"/>
                  </a:lnTo>
                  <a:lnTo>
                    <a:pt x="3325812" y="748285"/>
                  </a:lnTo>
                  <a:lnTo>
                    <a:pt x="3326488" y="747401"/>
                  </a:lnTo>
                  <a:lnTo>
                    <a:pt x="3326939" y="746296"/>
                  </a:lnTo>
                  <a:lnTo>
                    <a:pt x="3328065" y="746075"/>
                  </a:lnTo>
                  <a:close/>
                  <a:moveTo>
                    <a:pt x="2796948" y="741320"/>
                  </a:moveTo>
                  <a:lnTo>
                    <a:pt x="2799443" y="741320"/>
                  </a:lnTo>
                  <a:lnTo>
                    <a:pt x="2802165" y="741549"/>
                  </a:lnTo>
                  <a:lnTo>
                    <a:pt x="2804659" y="742006"/>
                  </a:lnTo>
                  <a:lnTo>
                    <a:pt x="2807381" y="743150"/>
                  </a:lnTo>
                  <a:lnTo>
                    <a:pt x="2809648" y="744065"/>
                  </a:lnTo>
                  <a:lnTo>
                    <a:pt x="2811916" y="745665"/>
                  </a:lnTo>
                  <a:lnTo>
                    <a:pt x="2814411" y="747266"/>
                  </a:lnTo>
                  <a:lnTo>
                    <a:pt x="2816452" y="749096"/>
                  </a:lnTo>
                  <a:lnTo>
                    <a:pt x="2818493" y="751154"/>
                  </a:lnTo>
                  <a:lnTo>
                    <a:pt x="2820534" y="753441"/>
                  </a:lnTo>
                  <a:lnTo>
                    <a:pt x="2823936" y="757787"/>
                  </a:lnTo>
                  <a:lnTo>
                    <a:pt x="2826884" y="762589"/>
                  </a:lnTo>
                  <a:lnTo>
                    <a:pt x="2829152" y="767163"/>
                  </a:lnTo>
                  <a:lnTo>
                    <a:pt x="2830513" y="770823"/>
                  </a:lnTo>
                  <a:lnTo>
                    <a:pt x="2831420" y="774253"/>
                  </a:lnTo>
                  <a:lnTo>
                    <a:pt x="2831873" y="777226"/>
                  </a:lnTo>
                  <a:lnTo>
                    <a:pt x="2832100" y="780199"/>
                  </a:lnTo>
                  <a:lnTo>
                    <a:pt x="2832100" y="783172"/>
                  </a:lnTo>
                  <a:lnTo>
                    <a:pt x="2832100" y="783173"/>
                  </a:lnTo>
                  <a:lnTo>
                    <a:pt x="2831647" y="785688"/>
                  </a:lnTo>
                  <a:lnTo>
                    <a:pt x="2830740" y="788204"/>
                  </a:lnTo>
                  <a:lnTo>
                    <a:pt x="2829832" y="790034"/>
                  </a:lnTo>
                  <a:lnTo>
                    <a:pt x="2828472" y="791863"/>
                  </a:lnTo>
                  <a:lnTo>
                    <a:pt x="2826884" y="793235"/>
                  </a:lnTo>
                  <a:lnTo>
                    <a:pt x="2825070" y="794150"/>
                  </a:lnTo>
                  <a:lnTo>
                    <a:pt x="2823029" y="795065"/>
                  </a:lnTo>
                  <a:lnTo>
                    <a:pt x="2820534" y="795294"/>
                  </a:lnTo>
                  <a:lnTo>
                    <a:pt x="2818040" y="795065"/>
                  </a:lnTo>
                  <a:lnTo>
                    <a:pt x="2815318" y="794379"/>
                  </a:lnTo>
                  <a:lnTo>
                    <a:pt x="2812597" y="793464"/>
                  </a:lnTo>
                  <a:lnTo>
                    <a:pt x="2810329" y="792321"/>
                  </a:lnTo>
                  <a:lnTo>
                    <a:pt x="2808515" y="791177"/>
                  </a:lnTo>
                  <a:lnTo>
                    <a:pt x="2804886" y="788661"/>
                  </a:lnTo>
                  <a:lnTo>
                    <a:pt x="2801484" y="785688"/>
                  </a:lnTo>
                  <a:lnTo>
                    <a:pt x="2798763" y="782258"/>
                  </a:lnTo>
                  <a:lnTo>
                    <a:pt x="2795815" y="778370"/>
                  </a:lnTo>
                  <a:lnTo>
                    <a:pt x="2793547" y="774482"/>
                  </a:lnTo>
                  <a:lnTo>
                    <a:pt x="2791279" y="770365"/>
                  </a:lnTo>
                  <a:lnTo>
                    <a:pt x="2789691" y="766249"/>
                  </a:lnTo>
                  <a:lnTo>
                    <a:pt x="2788784" y="762361"/>
                  </a:lnTo>
                  <a:lnTo>
                    <a:pt x="2787877" y="758473"/>
                  </a:lnTo>
                  <a:lnTo>
                    <a:pt x="2787650" y="754585"/>
                  </a:lnTo>
                  <a:lnTo>
                    <a:pt x="2788331" y="750926"/>
                  </a:lnTo>
                  <a:lnTo>
                    <a:pt x="2788557" y="749325"/>
                  </a:lnTo>
                  <a:lnTo>
                    <a:pt x="2789011" y="748181"/>
                  </a:lnTo>
                  <a:lnTo>
                    <a:pt x="2789465" y="746580"/>
                  </a:lnTo>
                  <a:lnTo>
                    <a:pt x="2790372" y="745437"/>
                  </a:lnTo>
                  <a:lnTo>
                    <a:pt x="2791279" y="744065"/>
                  </a:lnTo>
                  <a:lnTo>
                    <a:pt x="2792413" y="743379"/>
                  </a:lnTo>
                  <a:lnTo>
                    <a:pt x="2793773" y="742235"/>
                  </a:lnTo>
                  <a:lnTo>
                    <a:pt x="2795361" y="741778"/>
                  </a:lnTo>
                  <a:lnTo>
                    <a:pt x="2796948" y="741320"/>
                  </a:lnTo>
                  <a:close/>
                  <a:moveTo>
                    <a:pt x="3220893" y="739727"/>
                  </a:moveTo>
                  <a:lnTo>
                    <a:pt x="3222741" y="739956"/>
                  </a:lnTo>
                  <a:lnTo>
                    <a:pt x="3224357" y="740184"/>
                  </a:lnTo>
                  <a:lnTo>
                    <a:pt x="3226204" y="740871"/>
                  </a:lnTo>
                  <a:lnTo>
                    <a:pt x="3228052" y="742014"/>
                  </a:lnTo>
                  <a:lnTo>
                    <a:pt x="3229899" y="743386"/>
                  </a:lnTo>
                  <a:lnTo>
                    <a:pt x="3233824" y="746817"/>
                  </a:lnTo>
                  <a:lnTo>
                    <a:pt x="3237519" y="750705"/>
                  </a:lnTo>
                  <a:lnTo>
                    <a:pt x="3240983" y="755279"/>
                  </a:lnTo>
                  <a:lnTo>
                    <a:pt x="3244215" y="759853"/>
                  </a:lnTo>
                  <a:lnTo>
                    <a:pt x="3247217" y="764427"/>
                  </a:lnTo>
                  <a:lnTo>
                    <a:pt x="3250219" y="770602"/>
                  </a:lnTo>
                  <a:lnTo>
                    <a:pt x="3252528" y="776548"/>
                  </a:lnTo>
                  <a:lnTo>
                    <a:pt x="3253221" y="779064"/>
                  </a:lnTo>
                  <a:lnTo>
                    <a:pt x="3253913" y="781580"/>
                  </a:lnTo>
                  <a:lnTo>
                    <a:pt x="3254375" y="783867"/>
                  </a:lnTo>
                  <a:lnTo>
                    <a:pt x="3254375" y="785925"/>
                  </a:lnTo>
                  <a:lnTo>
                    <a:pt x="3254375" y="788212"/>
                  </a:lnTo>
                  <a:lnTo>
                    <a:pt x="3254144" y="789584"/>
                  </a:lnTo>
                  <a:lnTo>
                    <a:pt x="3253683" y="790956"/>
                  </a:lnTo>
                  <a:lnTo>
                    <a:pt x="3252759" y="792329"/>
                  </a:lnTo>
                  <a:lnTo>
                    <a:pt x="3252066" y="793015"/>
                  </a:lnTo>
                  <a:lnTo>
                    <a:pt x="3250681" y="793701"/>
                  </a:lnTo>
                  <a:lnTo>
                    <a:pt x="3249295" y="793701"/>
                  </a:lnTo>
                  <a:lnTo>
                    <a:pt x="3247679" y="793701"/>
                  </a:lnTo>
                  <a:lnTo>
                    <a:pt x="3246293" y="793015"/>
                  </a:lnTo>
                  <a:lnTo>
                    <a:pt x="3245139" y="792557"/>
                  </a:lnTo>
                  <a:lnTo>
                    <a:pt x="3242137" y="790728"/>
                  </a:lnTo>
                  <a:lnTo>
                    <a:pt x="3238904" y="788212"/>
                  </a:lnTo>
                  <a:lnTo>
                    <a:pt x="3236133" y="785010"/>
                  </a:lnTo>
                  <a:lnTo>
                    <a:pt x="3232901" y="781580"/>
                  </a:lnTo>
                  <a:lnTo>
                    <a:pt x="3229668" y="777234"/>
                  </a:lnTo>
                  <a:lnTo>
                    <a:pt x="3226666" y="773118"/>
                  </a:lnTo>
                  <a:lnTo>
                    <a:pt x="3224126" y="768544"/>
                  </a:lnTo>
                  <a:lnTo>
                    <a:pt x="3221586" y="764198"/>
                  </a:lnTo>
                  <a:lnTo>
                    <a:pt x="3219508" y="759624"/>
                  </a:lnTo>
                  <a:lnTo>
                    <a:pt x="3217892" y="755507"/>
                  </a:lnTo>
                  <a:lnTo>
                    <a:pt x="3216968" y="751162"/>
                  </a:lnTo>
                  <a:lnTo>
                    <a:pt x="3216275" y="747503"/>
                  </a:lnTo>
                  <a:lnTo>
                    <a:pt x="3216275" y="745902"/>
                  </a:lnTo>
                  <a:lnTo>
                    <a:pt x="3216506" y="744301"/>
                  </a:lnTo>
                  <a:lnTo>
                    <a:pt x="3217199" y="743158"/>
                  </a:lnTo>
                  <a:lnTo>
                    <a:pt x="3217661" y="741785"/>
                  </a:lnTo>
                  <a:lnTo>
                    <a:pt x="3218584" y="740871"/>
                  </a:lnTo>
                  <a:lnTo>
                    <a:pt x="3219277" y="739956"/>
                  </a:lnTo>
                  <a:lnTo>
                    <a:pt x="3220893" y="739727"/>
                  </a:lnTo>
                  <a:close/>
                  <a:moveTo>
                    <a:pt x="2454090" y="736576"/>
                  </a:moveTo>
                  <a:lnTo>
                    <a:pt x="2457327" y="736576"/>
                  </a:lnTo>
                  <a:lnTo>
                    <a:pt x="2460101" y="736805"/>
                  </a:lnTo>
                  <a:lnTo>
                    <a:pt x="2463107" y="737720"/>
                  </a:lnTo>
                  <a:lnTo>
                    <a:pt x="2465650" y="738635"/>
                  </a:lnTo>
                  <a:lnTo>
                    <a:pt x="2468424" y="740007"/>
                  </a:lnTo>
                  <a:lnTo>
                    <a:pt x="2470736" y="741608"/>
                  </a:lnTo>
                  <a:lnTo>
                    <a:pt x="2473279" y="743437"/>
                  </a:lnTo>
                  <a:lnTo>
                    <a:pt x="2475360" y="745267"/>
                  </a:lnTo>
                  <a:lnTo>
                    <a:pt x="2477440" y="747325"/>
                  </a:lnTo>
                  <a:lnTo>
                    <a:pt x="2479059" y="749612"/>
                  </a:lnTo>
                  <a:lnTo>
                    <a:pt x="2480908" y="751899"/>
                  </a:lnTo>
                  <a:lnTo>
                    <a:pt x="2482295" y="754186"/>
                  </a:lnTo>
                  <a:lnTo>
                    <a:pt x="2483683" y="756702"/>
                  </a:lnTo>
                  <a:lnTo>
                    <a:pt x="2484607" y="758989"/>
                  </a:lnTo>
                  <a:lnTo>
                    <a:pt x="2485763" y="761276"/>
                  </a:lnTo>
                  <a:lnTo>
                    <a:pt x="2486226" y="763563"/>
                  </a:lnTo>
                  <a:lnTo>
                    <a:pt x="2486919" y="767222"/>
                  </a:lnTo>
                  <a:lnTo>
                    <a:pt x="2487613" y="770881"/>
                  </a:lnTo>
                  <a:lnTo>
                    <a:pt x="2487382" y="774311"/>
                  </a:lnTo>
                  <a:lnTo>
                    <a:pt x="2486919" y="777284"/>
                  </a:lnTo>
                  <a:lnTo>
                    <a:pt x="2485994" y="780029"/>
                  </a:lnTo>
                  <a:lnTo>
                    <a:pt x="2484838" y="782773"/>
                  </a:lnTo>
                  <a:lnTo>
                    <a:pt x="2483220" y="784831"/>
                  </a:lnTo>
                  <a:lnTo>
                    <a:pt x="2481371" y="786661"/>
                  </a:lnTo>
                  <a:lnTo>
                    <a:pt x="2479290" y="788262"/>
                  </a:lnTo>
                  <a:lnTo>
                    <a:pt x="2476978" y="789634"/>
                  </a:lnTo>
                  <a:lnTo>
                    <a:pt x="2474204" y="790320"/>
                  </a:lnTo>
                  <a:lnTo>
                    <a:pt x="2471661" y="790549"/>
                  </a:lnTo>
                  <a:lnTo>
                    <a:pt x="2468655" y="790320"/>
                  </a:lnTo>
                  <a:lnTo>
                    <a:pt x="2465419" y="789863"/>
                  </a:lnTo>
                  <a:lnTo>
                    <a:pt x="2462182" y="788719"/>
                  </a:lnTo>
                  <a:lnTo>
                    <a:pt x="2459176" y="787118"/>
                  </a:lnTo>
                  <a:lnTo>
                    <a:pt x="2455015" y="784603"/>
                  </a:lnTo>
                  <a:lnTo>
                    <a:pt x="2451547" y="781630"/>
                  </a:lnTo>
                  <a:lnTo>
                    <a:pt x="2448773" y="778428"/>
                  </a:lnTo>
                  <a:lnTo>
                    <a:pt x="2445999" y="774769"/>
                  </a:lnTo>
                  <a:lnTo>
                    <a:pt x="2443918" y="771110"/>
                  </a:lnTo>
                  <a:lnTo>
                    <a:pt x="2442300" y="767222"/>
                  </a:lnTo>
                  <a:lnTo>
                    <a:pt x="2440913" y="763334"/>
                  </a:lnTo>
                  <a:lnTo>
                    <a:pt x="2440219" y="759217"/>
                  </a:lnTo>
                  <a:lnTo>
                    <a:pt x="2439988" y="755558"/>
                  </a:lnTo>
                  <a:lnTo>
                    <a:pt x="2440219" y="751899"/>
                  </a:lnTo>
                  <a:lnTo>
                    <a:pt x="2440681" y="748240"/>
                  </a:lnTo>
                  <a:lnTo>
                    <a:pt x="2442068" y="745038"/>
                  </a:lnTo>
                  <a:lnTo>
                    <a:pt x="2442762" y="743666"/>
                  </a:lnTo>
                  <a:lnTo>
                    <a:pt x="2443687" y="742522"/>
                  </a:lnTo>
                  <a:lnTo>
                    <a:pt x="2444612" y="741150"/>
                  </a:lnTo>
                  <a:lnTo>
                    <a:pt x="2445767" y="740007"/>
                  </a:lnTo>
                  <a:lnTo>
                    <a:pt x="2447155" y="739092"/>
                  </a:lnTo>
                  <a:lnTo>
                    <a:pt x="2448773" y="738177"/>
                  </a:lnTo>
                  <a:lnTo>
                    <a:pt x="2450391" y="737491"/>
                  </a:lnTo>
                  <a:lnTo>
                    <a:pt x="2451778" y="736805"/>
                  </a:lnTo>
                  <a:lnTo>
                    <a:pt x="2454090" y="736576"/>
                  </a:lnTo>
                  <a:close/>
                  <a:moveTo>
                    <a:pt x="245832" y="735047"/>
                  </a:moveTo>
                  <a:lnTo>
                    <a:pt x="246063" y="735503"/>
                  </a:lnTo>
                  <a:lnTo>
                    <a:pt x="245372" y="737780"/>
                  </a:lnTo>
                  <a:lnTo>
                    <a:pt x="243760" y="741651"/>
                  </a:lnTo>
                  <a:lnTo>
                    <a:pt x="239155" y="750760"/>
                  </a:lnTo>
                  <a:lnTo>
                    <a:pt x="233629" y="760779"/>
                  </a:lnTo>
                  <a:lnTo>
                    <a:pt x="228564" y="769888"/>
                  </a:lnTo>
                  <a:lnTo>
                    <a:pt x="221886" y="780590"/>
                  </a:lnTo>
                  <a:lnTo>
                    <a:pt x="218202" y="786056"/>
                  </a:lnTo>
                  <a:lnTo>
                    <a:pt x="216821" y="787877"/>
                  </a:lnTo>
                  <a:lnTo>
                    <a:pt x="215900" y="789016"/>
                  </a:lnTo>
                  <a:lnTo>
                    <a:pt x="215900" y="787422"/>
                  </a:lnTo>
                  <a:lnTo>
                    <a:pt x="216591" y="785373"/>
                  </a:lnTo>
                  <a:lnTo>
                    <a:pt x="217742" y="782184"/>
                  </a:lnTo>
                  <a:lnTo>
                    <a:pt x="219584" y="778541"/>
                  </a:lnTo>
                  <a:lnTo>
                    <a:pt x="223959" y="770116"/>
                  </a:lnTo>
                  <a:lnTo>
                    <a:pt x="229254" y="760779"/>
                  </a:lnTo>
                  <a:lnTo>
                    <a:pt x="234550" y="751215"/>
                  </a:lnTo>
                  <a:lnTo>
                    <a:pt x="239846" y="743017"/>
                  </a:lnTo>
                  <a:lnTo>
                    <a:pt x="243760" y="737324"/>
                  </a:lnTo>
                  <a:lnTo>
                    <a:pt x="244911" y="735730"/>
                  </a:lnTo>
                  <a:lnTo>
                    <a:pt x="245832" y="735047"/>
                  </a:lnTo>
                  <a:close/>
                  <a:moveTo>
                    <a:pt x="291466" y="731871"/>
                  </a:moveTo>
                  <a:lnTo>
                    <a:pt x="292133" y="731871"/>
                  </a:lnTo>
                  <a:lnTo>
                    <a:pt x="293021" y="731871"/>
                  </a:lnTo>
                  <a:lnTo>
                    <a:pt x="293465" y="732328"/>
                  </a:lnTo>
                  <a:lnTo>
                    <a:pt x="293687" y="733471"/>
                  </a:lnTo>
                  <a:lnTo>
                    <a:pt x="293687" y="734843"/>
                  </a:lnTo>
                  <a:lnTo>
                    <a:pt x="293687" y="734844"/>
                  </a:lnTo>
                  <a:lnTo>
                    <a:pt x="293687" y="736444"/>
                  </a:lnTo>
                  <a:lnTo>
                    <a:pt x="293243" y="738274"/>
                  </a:lnTo>
                  <a:lnTo>
                    <a:pt x="291911" y="742390"/>
                  </a:lnTo>
                  <a:lnTo>
                    <a:pt x="290134" y="747421"/>
                  </a:lnTo>
                  <a:lnTo>
                    <a:pt x="287914" y="752452"/>
                  </a:lnTo>
                  <a:lnTo>
                    <a:pt x="285250" y="757483"/>
                  </a:lnTo>
                  <a:lnTo>
                    <a:pt x="282585" y="762057"/>
                  </a:lnTo>
                  <a:lnTo>
                    <a:pt x="280143" y="766402"/>
                  </a:lnTo>
                  <a:lnTo>
                    <a:pt x="277035" y="771661"/>
                  </a:lnTo>
                  <a:lnTo>
                    <a:pt x="273926" y="776235"/>
                  </a:lnTo>
                  <a:lnTo>
                    <a:pt x="271262" y="779894"/>
                  </a:lnTo>
                  <a:lnTo>
                    <a:pt x="268376" y="782638"/>
                  </a:lnTo>
                  <a:lnTo>
                    <a:pt x="266377" y="784467"/>
                  </a:lnTo>
                  <a:lnTo>
                    <a:pt x="264379" y="785840"/>
                  </a:lnTo>
                  <a:lnTo>
                    <a:pt x="263713" y="785840"/>
                  </a:lnTo>
                  <a:lnTo>
                    <a:pt x="263047" y="785840"/>
                  </a:lnTo>
                  <a:lnTo>
                    <a:pt x="262603" y="785382"/>
                  </a:lnTo>
                  <a:lnTo>
                    <a:pt x="262159" y="784925"/>
                  </a:lnTo>
                  <a:lnTo>
                    <a:pt x="261937" y="783781"/>
                  </a:lnTo>
                  <a:lnTo>
                    <a:pt x="261937" y="782638"/>
                  </a:lnTo>
                  <a:lnTo>
                    <a:pt x="262603" y="779894"/>
                  </a:lnTo>
                  <a:lnTo>
                    <a:pt x="263491" y="776464"/>
                  </a:lnTo>
                  <a:lnTo>
                    <a:pt x="264823" y="772119"/>
                  </a:lnTo>
                  <a:lnTo>
                    <a:pt x="266599" y="768003"/>
                  </a:lnTo>
                  <a:lnTo>
                    <a:pt x="268820" y="763200"/>
                  </a:lnTo>
                  <a:lnTo>
                    <a:pt x="271484" y="758398"/>
                  </a:lnTo>
                  <a:lnTo>
                    <a:pt x="273926" y="753824"/>
                  </a:lnTo>
                  <a:lnTo>
                    <a:pt x="276813" y="749251"/>
                  </a:lnTo>
                  <a:lnTo>
                    <a:pt x="279699" y="745134"/>
                  </a:lnTo>
                  <a:lnTo>
                    <a:pt x="282141" y="741018"/>
                  </a:lnTo>
                  <a:lnTo>
                    <a:pt x="285028" y="737588"/>
                  </a:lnTo>
                  <a:lnTo>
                    <a:pt x="287248" y="735072"/>
                  </a:lnTo>
                  <a:lnTo>
                    <a:pt x="289690" y="733014"/>
                  </a:lnTo>
                  <a:lnTo>
                    <a:pt x="290578" y="732328"/>
                  </a:lnTo>
                  <a:lnTo>
                    <a:pt x="291466" y="731871"/>
                  </a:lnTo>
                  <a:close/>
                  <a:moveTo>
                    <a:pt x="3075827" y="731792"/>
                  </a:moveTo>
                  <a:lnTo>
                    <a:pt x="3077914" y="732022"/>
                  </a:lnTo>
                  <a:lnTo>
                    <a:pt x="3080000" y="732252"/>
                  </a:lnTo>
                  <a:lnTo>
                    <a:pt x="3082087" y="733400"/>
                  </a:lnTo>
                  <a:lnTo>
                    <a:pt x="3084174" y="734548"/>
                  </a:lnTo>
                  <a:lnTo>
                    <a:pt x="3086725" y="735697"/>
                  </a:lnTo>
                  <a:lnTo>
                    <a:pt x="3088812" y="737305"/>
                  </a:lnTo>
                  <a:lnTo>
                    <a:pt x="3090667" y="739142"/>
                  </a:lnTo>
                  <a:lnTo>
                    <a:pt x="3095073" y="743276"/>
                  </a:lnTo>
                  <a:lnTo>
                    <a:pt x="3098319" y="747640"/>
                  </a:lnTo>
                  <a:lnTo>
                    <a:pt x="3101565" y="752463"/>
                  </a:lnTo>
                  <a:lnTo>
                    <a:pt x="3104348" y="757057"/>
                  </a:lnTo>
                  <a:lnTo>
                    <a:pt x="3106203" y="760042"/>
                  </a:lnTo>
                  <a:lnTo>
                    <a:pt x="3107594" y="763487"/>
                  </a:lnTo>
                  <a:lnTo>
                    <a:pt x="3108522" y="766703"/>
                  </a:lnTo>
                  <a:lnTo>
                    <a:pt x="3109449" y="769689"/>
                  </a:lnTo>
                  <a:lnTo>
                    <a:pt x="3109913" y="772215"/>
                  </a:lnTo>
                  <a:lnTo>
                    <a:pt x="3109913" y="774971"/>
                  </a:lnTo>
                  <a:lnTo>
                    <a:pt x="3109913" y="777268"/>
                  </a:lnTo>
                  <a:lnTo>
                    <a:pt x="3109681" y="779335"/>
                  </a:lnTo>
                  <a:lnTo>
                    <a:pt x="3109218" y="781402"/>
                  </a:lnTo>
                  <a:lnTo>
                    <a:pt x="3108290" y="782780"/>
                  </a:lnTo>
                  <a:lnTo>
                    <a:pt x="3107131" y="783929"/>
                  </a:lnTo>
                  <a:lnTo>
                    <a:pt x="3105971" y="785077"/>
                  </a:lnTo>
                  <a:lnTo>
                    <a:pt x="3104348" y="785536"/>
                  </a:lnTo>
                  <a:lnTo>
                    <a:pt x="3102493" y="785766"/>
                  </a:lnTo>
                  <a:lnTo>
                    <a:pt x="3100638" y="785536"/>
                  </a:lnTo>
                  <a:lnTo>
                    <a:pt x="3098087" y="785077"/>
                  </a:lnTo>
                  <a:lnTo>
                    <a:pt x="3096232" y="784388"/>
                  </a:lnTo>
                  <a:lnTo>
                    <a:pt x="3094609" y="783469"/>
                  </a:lnTo>
                  <a:lnTo>
                    <a:pt x="3090899" y="781402"/>
                  </a:lnTo>
                  <a:lnTo>
                    <a:pt x="3087653" y="778416"/>
                  </a:lnTo>
                  <a:lnTo>
                    <a:pt x="3084174" y="775201"/>
                  </a:lnTo>
                  <a:lnTo>
                    <a:pt x="3081392" y="771526"/>
                  </a:lnTo>
                  <a:lnTo>
                    <a:pt x="3078377" y="767622"/>
                  </a:lnTo>
                  <a:lnTo>
                    <a:pt x="3075827" y="763258"/>
                  </a:lnTo>
                  <a:lnTo>
                    <a:pt x="3073276" y="759124"/>
                  </a:lnTo>
                  <a:lnTo>
                    <a:pt x="3071421" y="754760"/>
                  </a:lnTo>
                  <a:lnTo>
                    <a:pt x="3070030" y="750626"/>
                  </a:lnTo>
                  <a:lnTo>
                    <a:pt x="3069102" y="746721"/>
                  </a:lnTo>
                  <a:lnTo>
                    <a:pt x="3068638" y="743046"/>
                  </a:lnTo>
                  <a:lnTo>
                    <a:pt x="3068638" y="739831"/>
                  </a:lnTo>
                  <a:lnTo>
                    <a:pt x="3068870" y="738223"/>
                  </a:lnTo>
                  <a:lnTo>
                    <a:pt x="3069102" y="736845"/>
                  </a:lnTo>
                  <a:lnTo>
                    <a:pt x="3069566" y="735467"/>
                  </a:lnTo>
                  <a:lnTo>
                    <a:pt x="3070493" y="734548"/>
                  </a:lnTo>
                  <a:lnTo>
                    <a:pt x="3071189" y="733400"/>
                  </a:lnTo>
                  <a:lnTo>
                    <a:pt x="3072348" y="732711"/>
                  </a:lnTo>
                  <a:lnTo>
                    <a:pt x="3073508" y="732022"/>
                  </a:lnTo>
                  <a:lnTo>
                    <a:pt x="3075827" y="731792"/>
                  </a:lnTo>
                  <a:close/>
                  <a:moveTo>
                    <a:pt x="1621937" y="727059"/>
                  </a:moveTo>
                  <a:lnTo>
                    <a:pt x="1625055" y="727739"/>
                  </a:lnTo>
                  <a:lnTo>
                    <a:pt x="1628172" y="728192"/>
                  </a:lnTo>
                  <a:lnTo>
                    <a:pt x="1631067" y="729326"/>
                  </a:lnTo>
                  <a:lnTo>
                    <a:pt x="1633294" y="730460"/>
                  </a:lnTo>
                  <a:lnTo>
                    <a:pt x="1635743" y="732048"/>
                  </a:lnTo>
                  <a:lnTo>
                    <a:pt x="1637525" y="733862"/>
                  </a:lnTo>
                  <a:lnTo>
                    <a:pt x="1639306" y="735903"/>
                  </a:lnTo>
                  <a:lnTo>
                    <a:pt x="1640865" y="738170"/>
                  </a:lnTo>
                  <a:lnTo>
                    <a:pt x="1641756" y="740211"/>
                  </a:lnTo>
                  <a:lnTo>
                    <a:pt x="1642869" y="742479"/>
                  </a:lnTo>
                  <a:lnTo>
                    <a:pt x="1643537" y="744974"/>
                  </a:lnTo>
                  <a:lnTo>
                    <a:pt x="1644205" y="747241"/>
                  </a:lnTo>
                  <a:lnTo>
                    <a:pt x="1644428" y="749963"/>
                  </a:lnTo>
                  <a:lnTo>
                    <a:pt x="1644651" y="752230"/>
                  </a:lnTo>
                  <a:lnTo>
                    <a:pt x="1644428" y="754498"/>
                  </a:lnTo>
                  <a:lnTo>
                    <a:pt x="1644205" y="756539"/>
                  </a:lnTo>
                  <a:lnTo>
                    <a:pt x="1643760" y="759034"/>
                  </a:lnTo>
                  <a:lnTo>
                    <a:pt x="1643315" y="761075"/>
                  </a:lnTo>
                  <a:lnTo>
                    <a:pt x="1641756" y="764930"/>
                  </a:lnTo>
                  <a:lnTo>
                    <a:pt x="1639752" y="768331"/>
                  </a:lnTo>
                  <a:lnTo>
                    <a:pt x="1637525" y="771733"/>
                  </a:lnTo>
                  <a:lnTo>
                    <a:pt x="1634630" y="774454"/>
                  </a:lnTo>
                  <a:lnTo>
                    <a:pt x="1631735" y="776722"/>
                  </a:lnTo>
                  <a:lnTo>
                    <a:pt x="1628395" y="778536"/>
                  </a:lnTo>
                  <a:lnTo>
                    <a:pt x="1625055" y="779897"/>
                  </a:lnTo>
                  <a:lnTo>
                    <a:pt x="1621714" y="780577"/>
                  </a:lnTo>
                  <a:lnTo>
                    <a:pt x="1618151" y="781031"/>
                  </a:lnTo>
                  <a:lnTo>
                    <a:pt x="1614589" y="780577"/>
                  </a:lnTo>
                  <a:lnTo>
                    <a:pt x="1611248" y="779897"/>
                  </a:lnTo>
                  <a:lnTo>
                    <a:pt x="1607908" y="778536"/>
                  </a:lnTo>
                  <a:lnTo>
                    <a:pt x="1606349" y="777629"/>
                  </a:lnTo>
                  <a:lnTo>
                    <a:pt x="1604790" y="776495"/>
                  </a:lnTo>
                  <a:lnTo>
                    <a:pt x="1603677" y="775361"/>
                  </a:lnTo>
                  <a:lnTo>
                    <a:pt x="1602118" y="774227"/>
                  </a:lnTo>
                  <a:lnTo>
                    <a:pt x="1600782" y="772640"/>
                  </a:lnTo>
                  <a:lnTo>
                    <a:pt x="1599446" y="770826"/>
                  </a:lnTo>
                  <a:lnTo>
                    <a:pt x="1597887" y="767651"/>
                  </a:lnTo>
                  <a:lnTo>
                    <a:pt x="1596551" y="764476"/>
                  </a:lnTo>
                  <a:lnTo>
                    <a:pt x="1595883" y="761075"/>
                  </a:lnTo>
                  <a:lnTo>
                    <a:pt x="1595438" y="757446"/>
                  </a:lnTo>
                  <a:lnTo>
                    <a:pt x="1595660" y="753818"/>
                  </a:lnTo>
                  <a:lnTo>
                    <a:pt x="1596106" y="750416"/>
                  </a:lnTo>
                  <a:lnTo>
                    <a:pt x="1596997" y="746788"/>
                  </a:lnTo>
                  <a:lnTo>
                    <a:pt x="1598110" y="743613"/>
                  </a:lnTo>
                  <a:lnTo>
                    <a:pt x="1599891" y="740211"/>
                  </a:lnTo>
                  <a:lnTo>
                    <a:pt x="1602118" y="737263"/>
                  </a:lnTo>
                  <a:lnTo>
                    <a:pt x="1604568" y="734769"/>
                  </a:lnTo>
                  <a:lnTo>
                    <a:pt x="1607463" y="732274"/>
                  </a:lnTo>
                  <a:lnTo>
                    <a:pt x="1610580" y="730233"/>
                  </a:lnTo>
                  <a:lnTo>
                    <a:pt x="1614143" y="728646"/>
                  </a:lnTo>
                  <a:lnTo>
                    <a:pt x="1617929" y="727739"/>
                  </a:lnTo>
                  <a:lnTo>
                    <a:pt x="1621937" y="727059"/>
                  </a:lnTo>
                  <a:close/>
                  <a:moveTo>
                    <a:pt x="1780044" y="727057"/>
                  </a:moveTo>
                  <a:lnTo>
                    <a:pt x="1783415" y="727280"/>
                  </a:lnTo>
                  <a:lnTo>
                    <a:pt x="1786561" y="727723"/>
                  </a:lnTo>
                  <a:lnTo>
                    <a:pt x="1789258" y="728833"/>
                  </a:lnTo>
                  <a:lnTo>
                    <a:pt x="1791729" y="730165"/>
                  </a:lnTo>
                  <a:lnTo>
                    <a:pt x="1794201" y="731719"/>
                  </a:lnTo>
                  <a:lnTo>
                    <a:pt x="1796224" y="733051"/>
                  </a:lnTo>
                  <a:lnTo>
                    <a:pt x="1798022" y="735270"/>
                  </a:lnTo>
                  <a:lnTo>
                    <a:pt x="1799819" y="737268"/>
                  </a:lnTo>
                  <a:lnTo>
                    <a:pt x="1801168" y="739266"/>
                  </a:lnTo>
                  <a:lnTo>
                    <a:pt x="1802066" y="741708"/>
                  </a:lnTo>
                  <a:lnTo>
                    <a:pt x="1803190" y="743927"/>
                  </a:lnTo>
                  <a:lnTo>
                    <a:pt x="1803864" y="746147"/>
                  </a:lnTo>
                  <a:lnTo>
                    <a:pt x="1804538" y="748589"/>
                  </a:lnTo>
                  <a:lnTo>
                    <a:pt x="1804763" y="750808"/>
                  </a:lnTo>
                  <a:lnTo>
                    <a:pt x="1804988" y="753028"/>
                  </a:lnTo>
                  <a:lnTo>
                    <a:pt x="1804763" y="755470"/>
                  </a:lnTo>
                  <a:lnTo>
                    <a:pt x="1804314" y="759243"/>
                  </a:lnTo>
                  <a:lnTo>
                    <a:pt x="1803190" y="763017"/>
                  </a:lnTo>
                  <a:lnTo>
                    <a:pt x="1801617" y="766346"/>
                  </a:lnTo>
                  <a:lnTo>
                    <a:pt x="1799595" y="769454"/>
                  </a:lnTo>
                  <a:lnTo>
                    <a:pt x="1797123" y="772118"/>
                  </a:lnTo>
                  <a:lnTo>
                    <a:pt x="1794651" y="774337"/>
                  </a:lnTo>
                  <a:lnTo>
                    <a:pt x="1791729" y="776113"/>
                  </a:lnTo>
                  <a:lnTo>
                    <a:pt x="1788583" y="777667"/>
                  </a:lnTo>
                  <a:lnTo>
                    <a:pt x="1785662" y="778555"/>
                  </a:lnTo>
                  <a:lnTo>
                    <a:pt x="1782291" y="779221"/>
                  </a:lnTo>
                  <a:lnTo>
                    <a:pt x="1778921" y="779443"/>
                  </a:lnTo>
                  <a:lnTo>
                    <a:pt x="1775550" y="778999"/>
                  </a:lnTo>
                  <a:lnTo>
                    <a:pt x="1772179" y="777889"/>
                  </a:lnTo>
                  <a:lnTo>
                    <a:pt x="1768808" y="776557"/>
                  </a:lnTo>
                  <a:lnTo>
                    <a:pt x="1765887" y="774559"/>
                  </a:lnTo>
                  <a:lnTo>
                    <a:pt x="1762741" y="772118"/>
                  </a:lnTo>
                  <a:lnTo>
                    <a:pt x="1760494" y="769010"/>
                  </a:lnTo>
                  <a:lnTo>
                    <a:pt x="1758696" y="765903"/>
                  </a:lnTo>
                  <a:lnTo>
                    <a:pt x="1757123" y="762351"/>
                  </a:lnTo>
                  <a:lnTo>
                    <a:pt x="1756449" y="759021"/>
                  </a:lnTo>
                  <a:lnTo>
                    <a:pt x="1755775" y="755248"/>
                  </a:lnTo>
                  <a:lnTo>
                    <a:pt x="1755775" y="751474"/>
                  </a:lnTo>
                  <a:lnTo>
                    <a:pt x="1756449" y="747923"/>
                  </a:lnTo>
                  <a:lnTo>
                    <a:pt x="1757348" y="744371"/>
                  </a:lnTo>
                  <a:lnTo>
                    <a:pt x="1758696" y="741042"/>
                  </a:lnTo>
                  <a:lnTo>
                    <a:pt x="1760494" y="737934"/>
                  </a:lnTo>
                  <a:lnTo>
                    <a:pt x="1762741" y="735270"/>
                  </a:lnTo>
                  <a:lnTo>
                    <a:pt x="1765438" y="732607"/>
                  </a:lnTo>
                  <a:lnTo>
                    <a:pt x="1768584" y="730387"/>
                  </a:lnTo>
                  <a:lnTo>
                    <a:pt x="1771954" y="728833"/>
                  </a:lnTo>
                  <a:lnTo>
                    <a:pt x="1773977" y="727945"/>
                  </a:lnTo>
                  <a:lnTo>
                    <a:pt x="1775999" y="727501"/>
                  </a:lnTo>
                  <a:lnTo>
                    <a:pt x="1778022" y="727280"/>
                  </a:lnTo>
                  <a:lnTo>
                    <a:pt x="1780044" y="727057"/>
                  </a:lnTo>
                  <a:close/>
                  <a:moveTo>
                    <a:pt x="1467387" y="725471"/>
                  </a:moveTo>
                  <a:lnTo>
                    <a:pt x="1470390" y="725693"/>
                  </a:lnTo>
                  <a:lnTo>
                    <a:pt x="1473394" y="726581"/>
                  </a:lnTo>
                  <a:lnTo>
                    <a:pt x="1476166" y="727691"/>
                  </a:lnTo>
                  <a:lnTo>
                    <a:pt x="1478246" y="729023"/>
                  </a:lnTo>
                  <a:lnTo>
                    <a:pt x="1480325" y="730577"/>
                  </a:lnTo>
                  <a:lnTo>
                    <a:pt x="1482174" y="732353"/>
                  </a:lnTo>
                  <a:lnTo>
                    <a:pt x="1483560" y="734128"/>
                  </a:lnTo>
                  <a:lnTo>
                    <a:pt x="1484946" y="736348"/>
                  </a:lnTo>
                  <a:lnTo>
                    <a:pt x="1485870" y="738568"/>
                  </a:lnTo>
                  <a:lnTo>
                    <a:pt x="1486564" y="740787"/>
                  </a:lnTo>
                  <a:lnTo>
                    <a:pt x="1487026" y="743007"/>
                  </a:lnTo>
                  <a:lnTo>
                    <a:pt x="1487488" y="745671"/>
                  </a:lnTo>
                  <a:lnTo>
                    <a:pt x="1487488" y="747890"/>
                  </a:lnTo>
                  <a:lnTo>
                    <a:pt x="1487488" y="750332"/>
                  </a:lnTo>
                  <a:lnTo>
                    <a:pt x="1487257" y="752552"/>
                  </a:lnTo>
                  <a:lnTo>
                    <a:pt x="1486795" y="754771"/>
                  </a:lnTo>
                  <a:lnTo>
                    <a:pt x="1485408" y="758989"/>
                  </a:lnTo>
                  <a:lnTo>
                    <a:pt x="1483560" y="762762"/>
                  </a:lnTo>
                  <a:lnTo>
                    <a:pt x="1481018" y="766092"/>
                  </a:lnTo>
                  <a:lnTo>
                    <a:pt x="1478708" y="769200"/>
                  </a:lnTo>
                  <a:lnTo>
                    <a:pt x="1475704" y="771641"/>
                  </a:lnTo>
                  <a:lnTo>
                    <a:pt x="1472701" y="774083"/>
                  </a:lnTo>
                  <a:lnTo>
                    <a:pt x="1469235" y="775637"/>
                  </a:lnTo>
                  <a:lnTo>
                    <a:pt x="1465769" y="776747"/>
                  </a:lnTo>
                  <a:lnTo>
                    <a:pt x="1462304" y="777634"/>
                  </a:lnTo>
                  <a:lnTo>
                    <a:pt x="1458838" y="777856"/>
                  </a:lnTo>
                  <a:lnTo>
                    <a:pt x="1455372" y="777634"/>
                  </a:lnTo>
                  <a:lnTo>
                    <a:pt x="1452138" y="776525"/>
                  </a:lnTo>
                  <a:lnTo>
                    <a:pt x="1448903" y="775415"/>
                  </a:lnTo>
                  <a:lnTo>
                    <a:pt x="1447286" y="774305"/>
                  </a:lnTo>
                  <a:lnTo>
                    <a:pt x="1445899" y="773195"/>
                  </a:lnTo>
                  <a:lnTo>
                    <a:pt x="1444744" y="772307"/>
                  </a:lnTo>
                  <a:lnTo>
                    <a:pt x="1443358" y="770753"/>
                  </a:lnTo>
                  <a:lnTo>
                    <a:pt x="1442203" y="769200"/>
                  </a:lnTo>
                  <a:lnTo>
                    <a:pt x="1441278" y="767646"/>
                  </a:lnTo>
                  <a:lnTo>
                    <a:pt x="1439661" y="764538"/>
                  </a:lnTo>
                  <a:lnTo>
                    <a:pt x="1438737" y="761209"/>
                  </a:lnTo>
                  <a:lnTo>
                    <a:pt x="1438275" y="757879"/>
                  </a:lnTo>
                  <a:lnTo>
                    <a:pt x="1438275" y="754328"/>
                  </a:lnTo>
                  <a:lnTo>
                    <a:pt x="1438506" y="750998"/>
                  </a:lnTo>
                  <a:lnTo>
                    <a:pt x="1439430" y="747446"/>
                  </a:lnTo>
                  <a:lnTo>
                    <a:pt x="1440585" y="744117"/>
                  </a:lnTo>
                  <a:lnTo>
                    <a:pt x="1442203" y="740787"/>
                  </a:lnTo>
                  <a:lnTo>
                    <a:pt x="1444051" y="737680"/>
                  </a:lnTo>
                  <a:lnTo>
                    <a:pt x="1446592" y="735016"/>
                  </a:lnTo>
                  <a:lnTo>
                    <a:pt x="1449134" y="732353"/>
                  </a:lnTo>
                  <a:lnTo>
                    <a:pt x="1452369" y="730133"/>
                  </a:lnTo>
                  <a:lnTo>
                    <a:pt x="1455603" y="728357"/>
                  </a:lnTo>
                  <a:lnTo>
                    <a:pt x="1459300" y="726803"/>
                  </a:lnTo>
                  <a:lnTo>
                    <a:pt x="1462997" y="725693"/>
                  </a:lnTo>
                  <a:lnTo>
                    <a:pt x="1467387" y="725471"/>
                  </a:lnTo>
                  <a:close/>
                  <a:moveTo>
                    <a:pt x="380221" y="723933"/>
                  </a:moveTo>
                  <a:lnTo>
                    <a:pt x="381151" y="723933"/>
                  </a:lnTo>
                  <a:lnTo>
                    <a:pt x="382547" y="724157"/>
                  </a:lnTo>
                  <a:lnTo>
                    <a:pt x="383477" y="725276"/>
                  </a:lnTo>
                  <a:lnTo>
                    <a:pt x="383942" y="726172"/>
                  </a:lnTo>
                  <a:lnTo>
                    <a:pt x="384175" y="727739"/>
                  </a:lnTo>
                  <a:lnTo>
                    <a:pt x="384175" y="729530"/>
                  </a:lnTo>
                  <a:lnTo>
                    <a:pt x="383942" y="731321"/>
                  </a:lnTo>
                  <a:lnTo>
                    <a:pt x="383710" y="733559"/>
                  </a:lnTo>
                  <a:lnTo>
                    <a:pt x="382314" y="738036"/>
                  </a:lnTo>
                  <a:lnTo>
                    <a:pt x="380221" y="742737"/>
                  </a:lnTo>
                  <a:lnTo>
                    <a:pt x="378128" y="747662"/>
                  </a:lnTo>
                  <a:lnTo>
                    <a:pt x="375337" y="752587"/>
                  </a:lnTo>
                  <a:lnTo>
                    <a:pt x="372314" y="756840"/>
                  </a:lnTo>
                  <a:lnTo>
                    <a:pt x="368360" y="762660"/>
                  </a:lnTo>
                  <a:lnTo>
                    <a:pt x="364407" y="767585"/>
                  </a:lnTo>
                  <a:lnTo>
                    <a:pt x="360453" y="771391"/>
                  </a:lnTo>
                  <a:lnTo>
                    <a:pt x="356964" y="774301"/>
                  </a:lnTo>
                  <a:lnTo>
                    <a:pt x="355336" y="775196"/>
                  </a:lnTo>
                  <a:lnTo>
                    <a:pt x="353708" y="775868"/>
                  </a:lnTo>
                  <a:lnTo>
                    <a:pt x="352313" y="776315"/>
                  </a:lnTo>
                  <a:lnTo>
                    <a:pt x="351150" y="776315"/>
                  </a:lnTo>
                  <a:lnTo>
                    <a:pt x="350220" y="776315"/>
                  </a:lnTo>
                  <a:lnTo>
                    <a:pt x="349057" y="775420"/>
                  </a:lnTo>
                  <a:lnTo>
                    <a:pt x="348592" y="774748"/>
                  </a:lnTo>
                  <a:lnTo>
                    <a:pt x="348127" y="773405"/>
                  </a:lnTo>
                  <a:lnTo>
                    <a:pt x="347662" y="772510"/>
                  </a:lnTo>
                  <a:lnTo>
                    <a:pt x="347662" y="770943"/>
                  </a:lnTo>
                  <a:lnTo>
                    <a:pt x="348359" y="767809"/>
                  </a:lnTo>
                  <a:lnTo>
                    <a:pt x="349057" y="764227"/>
                  </a:lnTo>
                  <a:lnTo>
                    <a:pt x="350453" y="760198"/>
                  </a:lnTo>
                  <a:lnTo>
                    <a:pt x="352313" y="755945"/>
                  </a:lnTo>
                  <a:lnTo>
                    <a:pt x="354406" y="751467"/>
                  </a:lnTo>
                  <a:lnTo>
                    <a:pt x="357197" y="747214"/>
                  </a:lnTo>
                  <a:lnTo>
                    <a:pt x="359755" y="742737"/>
                  </a:lnTo>
                  <a:lnTo>
                    <a:pt x="362546" y="738708"/>
                  </a:lnTo>
                  <a:lnTo>
                    <a:pt x="365802" y="734678"/>
                  </a:lnTo>
                  <a:lnTo>
                    <a:pt x="368593" y="731321"/>
                  </a:lnTo>
                  <a:lnTo>
                    <a:pt x="371616" y="728634"/>
                  </a:lnTo>
                  <a:lnTo>
                    <a:pt x="374640" y="726172"/>
                  </a:lnTo>
                  <a:lnTo>
                    <a:pt x="376035" y="725276"/>
                  </a:lnTo>
                  <a:lnTo>
                    <a:pt x="377430" y="724605"/>
                  </a:lnTo>
                  <a:lnTo>
                    <a:pt x="378826" y="724157"/>
                  </a:lnTo>
                  <a:lnTo>
                    <a:pt x="380221" y="723933"/>
                  </a:lnTo>
                  <a:close/>
                  <a:moveTo>
                    <a:pt x="1936112" y="722294"/>
                  </a:moveTo>
                  <a:lnTo>
                    <a:pt x="1939227" y="722740"/>
                  </a:lnTo>
                  <a:lnTo>
                    <a:pt x="1942121" y="723185"/>
                  </a:lnTo>
                  <a:lnTo>
                    <a:pt x="1945014" y="723854"/>
                  </a:lnTo>
                  <a:lnTo>
                    <a:pt x="1947684" y="725192"/>
                  </a:lnTo>
                  <a:lnTo>
                    <a:pt x="1949910" y="726529"/>
                  </a:lnTo>
                  <a:lnTo>
                    <a:pt x="1952135" y="728312"/>
                  </a:lnTo>
                  <a:lnTo>
                    <a:pt x="1953916" y="730096"/>
                  </a:lnTo>
                  <a:lnTo>
                    <a:pt x="1955696" y="732102"/>
                  </a:lnTo>
                  <a:lnTo>
                    <a:pt x="1957254" y="734108"/>
                  </a:lnTo>
                  <a:lnTo>
                    <a:pt x="1958589" y="736560"/>
                  </a:lnTo>
                  <a:lnTo>
                    <a:pt x="1959702" y="738789"/>
                  </a:lnTo>
                  <a:lnTo>
                    <a:pt x="1960592" y="741242"/>
                  </a:lnTo>
                  <a:lnTo>
                    <a:pt x="1961482" y="743471"/>
                  </a:lnTo>
                  <a:lnTo>
                    <a:pt x="1961927" y="745700"/>
                  </a:lnTo>
                  <a:lnTo>
                    <a:pt x="1962150" y="748152"/>
                  </a:lnTo>
                  <a:lnTo>
                    <a:pt x="1962150" y="750158"/>
                  </a:lnTo>
                  <a:lnTo>
                    <a:pt x="1962150" y="754171"/>
                  </a:lnTo>
                  <a:lnTo>
                    <a:pt x="1961482" y="757737"/>
                  </a:lnTo>
                  <a:lnTo>
                    <a:pt x="1960147" y="761304"/>
                  </a:lnTo>
                  <a:lnTo>
                    <a:pt x="1958366" y="764425"/>
                  </a:lnTo>
                  <a:lnTo>
                    <a:pt x="1956586" y="767100"/>
                  </a:lnTo>
                  <a:lnTo>
                    <a:pt x="1953916" y="769329"/>
                  </a:lnTo>
                  <a:lnTo>
                    <a:pt x="1951468" y="771335"/>
                  </a:lnTo>
                  <a:lnTo>
                    <a:pt x="1948574" y="772896"/>
                  </a:lnTo>
                  <a:lnTo>
                    <a:pt x="1945459" y="774010"/>
                  </a:lnTo>
                  <a:lnTo>
                    <a:pt x="1942566" y="774679"/>
                  </a:lnTo>
                  <a:lnTo>
                    <a:pt x="1939227" y="774679"/>
                  </a:lnTo>
                  <a:lnTo>
                    <a:pt x="1935889" y="774456"/>
                  </a:lnTo>
                  <a:lnTo>
                    <a:pt x="1932551" y="773787"/>
                  </a:lnTo>
                  <a:lnTo>
                    <a:pt x="1929213" y="772227"/>
                  </a:lnTo>
                  <a:lnTo>
                    <a:pt x="1926097" y="770221"/>
                  </a:lnTo>
                  <a:lnTo>
                    <a:pt x="1922982" y="767769"/>
                  </a:lnTo>
                  <a:lnTo>
                    <a:pt x="1920534" y="764648"/>
                  </a:lnTo>
                  <a:lnTo>
                    <a:pt x="1918308" y="761750"/>
                  </a:lnTo>
                  <a:lnTo>
                    <a:pt x="1916528" y="758406"/>
                  </a:lnTo>
                  <a:lnTo>
                    <a:pt x="1915637" y="754839"/>
                  </a:lnTo>
                  <a:lnTo>
                    <a:pt x="1914747" y="751050"/>
                  </a:lnTo>
                  <a:lnTo>
                    <a:pt x="1914525" y="747483"/>
                  </a:lnTo>
                  <a:lnTo>
                    <a:pt x="1914747" y="743917"/>
                  </a:lnTo>
                  <a:lnTo>
                    <a:pt x="1915415" y="740350"/>
                  </a:lnTo>
                  <a:lnTo>
                    <a:pt x="1916305" y="737006"/>
                  </a:lnTo>
                  <a:lnTo>
                    <a:pt x="1917863" y="733662"/>
                  </a:lnTo>
                  <a:lnTo>
                    <a:pt x="1919866" y="730764"/>
                  </a:lnTo>
                  <a:lnTo>
                    <a:pt x="1922314" y="728312"/>
                  </a:lnTo>
                  <a:lnTo>
                    <a:pt x="1924984" y="726083"/>
                  </a:lnTo>
                  <a:lnTo>
                    <a:pt x="1926542" y="724969"/>
                  </a:lnTo>
                  <a:lnTo>
                    <a:pt x="1928323" y="724077"/>
                  </a:lnTo>
                  <a:lnTo>
                    <a:pt x="1930103" y="723631"/>
                  </a:lnTo>
                  <a:lnTo>
                    <a:pt x="1931883" y="722962"/>
                  </a:lnTo>
                  <a:lnTo>
                    <a:pt x="1934109" y="722740"/>
                  </a:lnTo>
                  <a:lnTo>
                    <a:pt x="1936112" y="722294"/>
                  </a:lnTo>
                  <a:close/>
                  <a:moveTo>
                    <a:pt x="2589584" y="719098"/>
                  </a:moveTo>
                  <a:lnTo>
                    <a:pt x="2592332" y="719557"/>
                  </a:lnTo>
                  <a:lnTo>
                    <a:pt x="2595081" y="720246"/>
                  </a:lnTo>
                  <a:lnTo>
                    <a:pt x="2597829" y="721165"/>
                  </a:lnTo>
                  <a:lnTo>
                    <a:pt x="2600120" y="722543"/>
                  </a:lnTo>
                  <a:lnTo>
                    <a:pt x="2602868" y="723921"/>
                  </a:lnTo>
                  <a:lnTo>
                    <a:pt x="2604930" y="725758"/>
                  </a:lnTo>
                  <a:lnTo>
                    <a:pt x="2607220" y="727596"/>
                  </a:lnTo>
                  <a:lnTo>
                    <a:pt x="2609052" y="729663"/>
                  </a:lnTo>
                  <a:lnTo>
                    <a:pt x="2611343" y="731730"/>
                  </a:lnTo>
                  <a:lnTo>
                    <a:pt x="2612946" y="734256"/>
                  </a:lnTo>
                  <a:lnTo>
                    <a:pt x="2614320" y="736324"/>
                  </a:lnTo>
                  <a:lnTo>
                    <a:pt x="2617069" y="741147"/>
                  </a:lnTo>
                  <a:lnTo>
                    <a:pt x="2619130" y="745510"/>
                  </a:lnTo>
                  <a:lnTo>
                    <a:pt x="2620047" y="749185"/>
                  </a:lnTo>
                  <a:lnTo>
                    <a:pt x="2620734" y="752401"/>
                  </a:lnTo>
                  <a:lnTo>
                    <a:pt x="2620963" y="755616"/>
                  </a:lnTo>
                  <a:lnTo>
                    <a:pt x="2620734" y="758832"/>
                  </a:lnTo>
                  <a:lnTo>
                    <a:pt x="2620276" y="761358"/>
                  </a:lnTo>
                  <a:lnTo>
                    <a:pt x="2619359" y="764114"/>
                  </a:lnTo>
                  <a:lnTo>
                    <a:pt x="2618443" y="766181"/>
                  </a:lnTo>
                  <a:lnTo>
                    <a:pt x="2617069" y="768248"/>
                  </a:lnTo>
                  <a:lnTo>
                    <a:pt x="2615466" y="769856"/>
                  </a:lnTo>
                  <a:lnTo>
                    <a:pt x="2613404" y="771234"/>
                  </a:lnTo>
                  <a:lnTo>
                    <a:pt x="2611343" y="772382"/>
                  </a:lnTo>
                  <a:lnTo>
                    <a:pt x="2608823" y="772842"/>
                  </a:lnTo>
                  <a:lnTo>
                    <a:pt x="2606304" y="773071"/>
                  </a:lnTo>
                  <a:lnTo>
                    <a:pt x="2603555" y="772842"/>
                  </a:lnTo>
                  <a:lnTo>
                    <a:pt x="2600807" y="771923"/>
                  </a:lnTo>
                  <a:lnTo>
                    <a:pt x="2597829" y="771004"/>
                  </a:lnTo>
                  <a:lnTo>
                    <a:pt x="2593935" y="768937"/>
                  </a:lnTo>
                  <a:lnTo>
                    <a:pt x="2590500" y="766411"/>
                  </a:lnTo>
                  <a:lnTo>
                    <a:pt x="2587064" y="763655"/>
                  </a:lnTo>
                  <a:lnTo>
                    <a:pt x="2584087" y="760210"/>
                  </a:lnTo>
                  <a:lnTo>
                    <a:pt x="2581567" y="756765"/>
                  </a:lnTo>
                  <a:lnTo>
                    <a:pt x="2579277" y="752630"/>
                  </a:lnTo>
                  <a:lnTo>
                    <a:pt x="2577444" y="748956"/>
                  </a:lnTo>
                  <a:lnTo>
                    <a:pt x="2576070" y="745051"/>
                  </a:lnTo>
                  <a:lnTo>
                    <a:pt x="2575383" y="741147"/>
                  </a:lnTo>
                  <a:lnTo>
                    <a:pt x="2574925" y="737472"/>
                  </a:lnTo>
                  <a:lnTo>
                    <a:pt x="2574925" y="733567"/>
                  </a:lnTo>
                  <a:lnTo>
                    <a:pt x="2575383" y="730122"/>
                  </a:lnTo>
                  <a:lnTo>
                    <a:pt x="2576528" y="727136"/>
                  </a:lnTo>
                  <a:lnTo>
                    <a:pt x="2576986" y="725758"/>
                  </a:lnTo>
                  <a:lnTo>
                    <a:pt x="2578131" y="724381"/>
                  </a:lnTo>
                  <a:lnTo>
                    <a:pt x="2578819" y="723002"/>
                  </a:lnTo>
                  <a:lnTo>
                    <a:pt x="2580193" y="722084"/>
                  </a:lnTo>
                  <a:lnTo>
                    <a:pt x="2581567" y="721165"/>
                  </a:lnTo>
                  <a:lnTo>
                    <a:pt x="2582712" y="720476"/>
                  </a:lnTo>
                  <a:lnTo>
                    <a:pt x="2584545" y="719557"/>
                  </a:lnTo>
                  <a:lnTo>
                    <a:pt x="2586835" y="719328"/>
                  </a:lnTo>
                  <a:lnTo>
                    <a:pt x="2589584" y="719098"/>
                  </a:lnTo>
                  <a:close/>
                  <a:moveTo>
                    <a:pt x="2906142" y="717506"/>
                  </a:moveTo>
                  <a:lnTo>
                    <a:pt x="2908375" y="717506"/>
                  </a:lnTo>
                  <a:lnTo>
                    <a:pt x="2910607" y="717506"/>
                  </a:lnTo>
                  <a:lnTo>
                    <a:pt x="2913286" y="718198"/>
                  </a:lnTo>
                  <a:lnTo>
                    <a:pt x="2915519" y="719121"/>
                  </a:lnTo>
                  <a:lnTo>
                    <a:pt x="2917974" y="720274"/>
                  </a:lnTo>
                  <a:lnTo>
                    <a:pt x="2919984" y="721658"/>
                  </a:lnTo>
                  <a:lnTo>
                    <a:pt x="2922216" y="723273"/>
                  </a:lnTo>
                  <a:lnTo>
                    <a:pt x="2924225" y="725118"/>
                  </a:lnTo>
                  <a:lnTo>
                    <a:pt x="2926458" y="726963"/>
                  </a:lnTo>
                  <a:lnTo>
                    <a:pt x="2928467" y="729270"/>
                  </a:lnTo>
                  <a:lnTo>
                    <a:pt x="2932039" y="733652"/>
                  </a:lnTo>
                  <a:lnTo>
                    <a:pt x="2935164" y="738496"/>
                  </a:lnTo>
                  <a:lnTo>
                    <a:pt x="2937397" y="743109"/>
                  </a:lnTo>
                  <a:lnTo>
                    <a:pt x="2938736" y="746569"/>
                  </a:lnTo>
                  <a:lnTo>
                    <a:pt x="2940076" y="749568"/>
                  </a:lnTo>
                  <a:lnTo>
                    <a:pt x="2940745" y="752797"/>
                  </a:lnTo>
                  <a:lnTo>
                    <a:pt x="2941192" y="755795"/>
                  </a:lnTo>
                  <a:lnTo>
                    <a:pt x="2941638" y="758333"/>
                  </a:lnTo>
                  <a:lnTo>
                    <a:pt x="2941192" y="761101"/>
                  </a:lnTo>
                  <a:lnTo>
                    <a:pt x="2940969" y="763176"/>
                  </a:lnTo>
                  <a:lnTo>
                    <a:pt x="2940522" y="765252"/>
                  </a:lnTo>
                  <a:lnTo>
                    <a:pt x="2939406" y="767098"/>
                  </a:lnTo>
                  <a:lnTo>
                    <a:pt x="2938513" y="768481"/>
                  </a:lnTo>
                  <a:lnTo>
                    <a:pt x="2936950" y="769865"/>
                  </a:lnTo>
                  <a:lnTo>
                    <a:pt x="2935387" y="770557"/>
                  </a:lnTo>
                  <a:lnTo>
                    <a:pt x="2933601" y="771249"/>
                  </a:lnTo>
                  <a:lnTo>
                    <a:pt x="2931592" y="771480"/>
                  </a:lnTo>
                  <a:lnTo>
                    <a:pt x="2929137" y="771249"/>
                  </a:lnTo>
                  <a:lnTo>
                    <a:pt x="2926904" y="770327"/>
                  </a:lnTo>
                  <a:lnTo>
                    <a:pt x="2924895" y="769865"/>
                  </a:lnTo>
                  <a:lnTo>
                    <a:pt x="2923109" y="768712"/>
                  </a:lnTo>
                  <a:lnTo>
                    <a:pt x="2919537" y="766406"/>
                  </a:lnTo>
                  <a:lnTo>
                    <a:pt x="2915742" y="763638"/>
                  </a:lnTo>
                  <a:lnTo>
                    <a:pt x="2912393" y="760178"/>
                  </a:lnTo>
                  <a:lnTo>
                    <a:pt x="2909714" y="756487"/>
                  </a:lnTo>
                  <a:lnTo>
                    <a:pt x="2906812" y="752566"/>
                  </a:lnTo>
                  <a:lnTo>
                    <a:pt x="2904580" y="748645"/>
                  </a:lnTo>
                  <a:lnTo>
                    <a:pt x="2902570" y="744263"/>
                  </a:lnTo>
                  <a:lnTo>
                    <a:pt x="2901008" y="740111"/>
                  </a:lnTo>
                  <a:lnTo>
                    <a:pt x="2899668" y="735728"/>
                  </a:lnTo>
                  <a:lnTo>
                    <a:pt x="2899222" y="731807"/>
                  </a:lnTo>
                  <a:lnTo>
                    <a:pt x="2898775" y="728117"/>
                  </a:lnTo>
                  <a:lnTo>
                    <a:pt x="2899222" y="726502"/>
                  </a:lnTo>
                  <a:lnTo>
                    <a:pt x="2899445" y="724887"/>
                  </a:lnTo>
                  <a:lnTo>
                    <a:pt x="2899891" y="723273"/>
                  </a:lnTo>
                  <a:lnTo>
                    <a:pt x="2900338" y="722120"/>
                  </a:lnTo>
                  <a:lnTo>
                    <a:pt x="2901231" y="720736"/>
                  </a:lnTo>
                  <a:lnTo>
                    <a:pt x="2902124" y="719582"/>
                  </a:lnTo>
                  <a:lnTo>
                    <a:pt x="2903240" y="718890"/>
                  </a:lnTo>
                  <a:lnTo>
                    <a:pt x="2904580" y="717968"/>
                  </a:lnTo>
                  <a:lnTo>
                    <a:pt x="2906142" y="717506"/>
                  </a:lnTo>
                  <a:close/>
                  <a:moveTo>
                    <a:pt x="3353695" y="715901"/>
                  </a:moveTo>
                  <a:lnTo>
                    <a:pt x="3354589" y="715901"/>
                  </a:lnTo>
                  <a:lnTo>
                    <a:pt x="3355260" y="716349"/>
                  </a:lnTo>
                  <a:lnTo>
                    <a:pt x="3356601" y="717021"/>
                  </a:lnTo>
                  <a:lnTo>
                    <a:pt x="3358837" y="719036"/>
                  </a:lnTo>
                  <a:lnTo>
                    <a:pt x="3361744" y="722394"/>
                  </a:lnTo>
                  <a:lnTo>
                    <a:pt x="3364874" y="725976"/>
                  </a:lnTo>
                  <a:lnTo>
                    <a:pt x="3368004" y="730453"/>
                  </a:lnTo>
                  <a:lnTo>
                    <a:pt x="3370688" y="734931"/>
                  </a:lnTo>
                  <a:lnTo>
                    <a:pt x="3373371" y="739185"/>
                  </a:lnTo>
                  <a:lnTo>
                    <a:pt x="3376948" y="745453"/>
                  </a:lnTo>
                  <a:lnTo>
                    <a:pt x="3379855" y="751050"/>
                  </a:lnTo>
                  <a:lnTo>
                    <a:pt x="3381867" y="756199"/>
                  </a:lnTo>
                  <a:lnTo>
                    <a:pt x="3383656" y="760677"/>
                  </a:lnTo>
                  <a:lnTo>
                    <a:pt x="3384327" y="764259"/>
                  </a:lnTo>
                  <a:lnTo>
                    <a:pt x="3384550" y="765602"/>
                  </a:lnTo>
                  <a:lnTo>
                    <a:pt x="3384550" y="766722"/>
                  </a:lnTo>
                  <a:lnTo>
                    <a:pt x="3384550" y="767617"/>
                  </a:lnTo>
                  <a:lnTo>
                    <a:pt x="3384103" y="768065"/>
                  </a:lnTo>
                  <a:lnTo>
                    <a:pt x="3383656" y="768289"/>
                  </a:lnTo>
                  <a:lnTo>
                    <a:pt x="3382762" y="768289"/>
                  </a:lnTo>
                  <a:lnTo>
                    <a:pt x="3381420" y="767393"/>
                  </a:lnTo>
                  <a:lnTo>
                    <a:pt x="3379184" y="765826"/>
                  </a:lnTo>
                  <a:lnTo>
                    <a:pt x="3377172" y="763364"/>
                  </a:lnTo>
                  <a:lnTo>
                    <a:pt x="3374712" y="760453"/>
                  </a:lnTo>
                  <a:lnTo>
                    <a:pt x="3372029" y="757095"/>
                  </a:lnTo>
                  <a:lnTo>
                    <a:pt x="3369570" y="753065"/>
                  </a:lnTo>
                  <a:lnTo>
                    <a:pt x="3363980" y="744558"/>
                  </a:lnTo>
                  <a:lnTo>
                    <a:pt x="3359061" y="735827"/>
                  </a:lnTo>
                  <a:lnTo>
                    <a:pt x="3357048" y="731797"/>
                  </a:lnTo>
                  <a:lnTo>
                    <a:pt x="3355260" y="727543"/>
                  </a:lnTo>
                  <a:lnTo>
                    <a:pt x="3353918" y="723961"/>
                  </a:lnTo>
                  <a:lnTo>
                    <a:pt x="3353247" y="720827"/>
                  </a:lnTo>
                  <a:lnTo>
                    <a:pt x="3352800" y="718364"/>
                  </a:lnTo>
                  <a:lnTo>
                    <a:pt x="3352800" y="717021"/>
                  </a:lnTo>
                  <a:lnTo>
                    <a:pt x="3353024" y="716349"/>
                  </a:lnTo>
                  <a:lnTo>
                    <a:pt x="3353695" y="715901"/>
                  </a:lnTo>
                  <a:close/>
                  <a:moveTo>
                    <a:pt x="2087654" y="714356"/>
                  </a:moveTo>
                  <a:lnTo>
                    <a:pt x="2090616" y="714356"/>
                  </a:lnTo>
                  <a:lnTo>
                    <a:pt x="2093806" y="714817"/>
                  </a:lnTo>
                  <a:lnTo>
                    <a:pt x="2096769" y="715740"/>
                  </a:lnTo>
                  <a:lnTo>
                    <a:pt x="2099275" y="717123"/>
                  </a:lnTo>
                  <a:lnTo>
                    <a:pt x="2102010" y="718277"/>
                  </a:lnTo>
                  <a:lnTo>
                    <a:pt x="2104061" y="719891"/>
                  </a:lnTo>
                  <a:lnTo>
                    <a:pt x="2106111" y="721737"/>
                  </a:lnTo>
                  <a:lnTo>
                    <a:pt x="2107934" y="724043"/>
                  </a:lnTo>
                  <a:lnTo>
                    <a:pt x="2109757" y="726119"/>
                  </a:lnTo>
                  <a:lnTo>
                    <a:pt x="2111125" y="728425"/>
                  </a:lnTo>
                  <a:lnTo>
                    <a:pt x="2112492" y="730963"/>
                  </a:lnTo>
                  <a:lnTo>
                    <a:pt x="2113859" y="733269"/>
                  </a:lnTo>
                  <a:lnTo>
                    <a:pt x="2114543" y="735576"/>
                  </a:lnTo>
                  <a:lnTo>
                    <a:pt x="2115454" y="738113"/>
                  </a:lnTo>
                  <a:lnTo>
                    <a:pt x="2115910" y="740419"/>
                  </a:lnTo>
                  <a:lnTo>
                    <a:pt x="2116138" y="742495"/>
                  </a:lnTo>
                  <a:lnTo>
                    <a:pt x="2116138" y="746647"/>
                  </a:lnTo>
                  <a:lnTo>
                    <a:pt x="2115910" y="750337"/>
                  </a:lnTo>
                  <a:lnTo>
                    <a:pt x="2115226" y="753797"/>
                  </a:lnTo>
                  <a:lnTo>
                    <a:pt x="2113859" y="756565"/>
                  </a:lnTo>
                  <a:lnTo>
                    <a:pt x="2112264" y="759563"/>
                  </a:lnTo>
                  <a:lnTo>
                    <a:pt x="2110213" y="761870"/>
                  </a:lnTo>
                  <a:lnTo>
                    <a:pt x="2107934" y="764176"/>
                  </a:lnTo>
                  <a:lnTo>
                    <a:pt x="2105428" y="765560"/>
                  </a:lnTo>
                  <a:lnTo>
                    <a:pt x="2102693" y="766944"/>
                  </a:lnTo>
                  <a:lnTo>
                    <a:pt x="2099959" y="768097"/>
                  </a:lnTo>
                  <a:lnTo>
                    <a:pt x="2096769" y="768328"/>
                  </a:lnTo>
                  <a:lnTo>
                    <a:pt x="2093579" y="768328"/>
                  </a:lnTo>
                  <a:lnTo>
                    <a:pt x="2090388" y="767867"/>
                  </a:lnTo>
                  <a:lnTo>
                    <a:pt x="2086970" y="766713"/>
                  </a:lnTo>
                  <a:lnTo>
                    <a:pt x="2083780" y="765099"/>
                  </a:lnTo>
                  <a:lnTo>
                    <a:pt x="2080362" y="763023"/>
                  </a:lnTo>
                  <a:lnTo>
                    <a:pt x="2077400" y="760255"/>
                  </a:lnTo>
                  <a:lnTo>
                    <a:pt x="2074665" y="757257"/>
                  </a:lnTo>
                  <a:lnTo>
                    <a:pt x="2072614" y="753797"/>
                  </a:lnTo>
                  <a:lnTo>
                    <a:pt x="2070791" y="750107"/>
                  </a:lnTo>
                  <a:lnTo>
                    <a:pt x="2069424" y="746186"/>
                  </a:lnTo>
                  <a:lnTo>
                    <a:pt x="2068741" y="742495"/>
                  </a:lnTo>
                  <a:lnTo>
                    <a:pt x="2068513" y="738574"/>
                  </a:lnTo>
                  <a:lnTo>
                    <a:pt x="2068513" y="734884"/>
                  </a:lnTo>
                  <a:lnTo>
                    <a:pt x="2069196" y="731193"/>
                  </a:lnTo>
                  <a:lnTo>
                    <a:pt x="2069880" y="727733"/>
                  </a:lnTo>
                  <a:lnTo>
                    <a:pt x="2071475" y="724504"/>
                  </a:lnTo>
                  <a:lnTo>
                    <a:pt x="2073298" y="721506"/>
                  </a:lnTo>
                  <a:lnTo>
                    <a:pt x="2075805" y="719199"/>
                  </a:lnTo>
                  <a:lnTo>
                    <a:pt x="2077172" y="718046"/>
                  </a:lnTo>
                  <a:lnTo>
                    <a:pt x="2078311" y="717123"/>
                  </a:lnTo>
                  <a:lnTo>
                    <a:pt x="2079906" y="716201"/>
                  </a:lnTo>
                  <a:lnTo>
                    <a:pt x="2081729" y="715509"/>
                  </a:lnTo>
                  <a:lnTo>
                    <a:pt x="2083324" y="714817"/>
                  </a:lnTo>
                  <a:lnTo>
                    <a:pt x="2085147" y="714586"/>
                  </a:lnTo>
                  <a:lnTo>
                    <a:pt x="2087654" y="714356"/>
                  </a:lnTo>
                  <a:close/>
                  <a:moveTo>
                    <a:pt x="3275888" y="707976"/>
                  </a:moveTo>
                  <a:lnTo>
                    <a:pt x="3277231" y="708200"/>
                  </a:lnTo>
                  <a:lnTo>
                    <a:pt x="3278574" y="708648"/>
                  </a:lnTo>
                  <a:lnTo>
                    <a:pt x="3280142" y="709320"/>
                  </a:lnTo>
                  <a:lnTo>
                    <a:pt x="3281485" y="710439"/>
                  </a:lnTo>
                  <a:lnTo>
                    <a:pt x="3283500" y="711558"/>
                  </a:lnTo>
                  <a:lnTo>
                    <a:pt x="3286634" y="714693"/>
                  </a:lnTo>
                  <a:lnTo>
                    <a:pt x="3290440" y="718498"/>
                  </a:lnTo>
                  <a:lnTo>
                    <a:pt x="3293798" y="722976"/>
                  </a:lnTo>
                  <a:lnTo>
                    <a:pt x="3296709" y="727453"/>
                  </a:lnTo>
                  <a:lnTo>
                    <a:pt x="3299395" y="731707"/>
                  </a:lnTo>
                  <a:lnTo>
                    <a:pt x="3302753" y="737752"/>
                  </a:lnTo>
                  <a:lnTo>
                    <a:pt x="3305216" y="743349"/>
                  </a:lnTo>
                  <a:lnTo>
                    <a:pt x="3307007" y="748498"/>
                  </a:lnTo>
                  <a:lnTo>
                    <a:pt x="3308126" y="752975"/>
                  </a:lnTo>
                  <a:lnTo>
                    <a:pt x="3308350" y="754766"/>
                  </a:lnTo>
                  <a:lnTo>
                    <a:pt x="3308350" y="756557"/>
                  </a:lnTo>
                  <a:lnTo>
                    <a:pt x="3308350" y="757901"/>
                  </a:lnTo>
                  <a:lnTo>
                    <a:pt x="3307902" y="758796"/>
                  </a:lnTo>
                  <a:lnTo>
                    <a:pt x="3307455" y="759916"/>
                  </a:lnTo>
                  <a:lnTo>
                    <a:pt x="3306559" y="760363"/>
                  </a:lnTo>
                  <a:lnTo>
                    <a:pt x="3305216" y="760363"/>
                  </a:lnTo>
                  <a:lnTo>
                    <a:pt x="3304320" y="760363"/>
                  </a:lnTo>
                  <a:lnTo>
                    <a:pt x="3302977" y="759916"/>
                  </a:lnTo>
                  <a:lnTo>
                    <a:pt x="3301858" y="759244"/>
                  </a:lnTo>
                  <a:lnTo>
                    <a:pt x="3299395" y="757453"/>
                  </a:lnTo>
                  <a:lnTo>
                    <a:pt x="3296709" y="755214"/>
                  </a:lnTo>
                  <a:lnTo>
                    <a:pt x="3293798" y="752080"/>
                  </a:lnTo>
                  <a:lnTo>
                    <a:pt x="3290888" y="748722"/>
                  </a:lnTo>
                  <a:lnTo>
                    <a:pt x="3287977" y="744916"/>
                  </a:lnTo>
                  <a:lnTo>
                    <a:pt x="3285291" y="740886"/>
                  </a:lnTo>
                  <a:lnTo>
                    <a:pt x="3282380" y="736409"/>
                  </a:lnTo>
                  <a:lnTo>
                    <a:pt x="3279694" y="731931"/>
                  </a:lnTo>
                  <a:lnTo>
                    <a:pt x="3277679" y="727677"/>
                  </a:lnTo>
                  <a:lnTo>
                    <a:pt x="3275888" y="723424"/>
                  </a:lnTo>
                  <a:lnTo>
                    <a:pt x="3274321" y="719618"/>
                  </a:lnTo>
                  <a:lnTo>
                    <a:pt x="3273649" y="716036"/>
                  </a:lnTo>
                  <a:lnTo>
                    <a:pt x="3273425" y="712902"/>
                  </a:lnTo>
                  <a:lnTo>
                    <a:pt x="3273425" y="711558"/>
                  </a:lnTo>
                  <a:lnTo>
                    <a:pt x="3273649" y="710439"/>
                  </a:lnTo>
                  <a:lnTo>
                    <a:pt x="3274097" y="709320"/>
                  </a:lnTo>
                  <a:lnTo>
                    <a:pt x="3274545" y="708648"/>
                  </a:lnTo>
                  <a:lnTo>
                    <a:pt x="3275888" y="707976"/>
                  </a:lnTo>
                  <a:close/>
                  <a:moveTo>
                    <a:pt x="2232945" y="704830"/>
                  </a:moveTo>
                  <a:lnTo>
                    <a:pt x="2236166" y="704830"/>
                  </a:lnTo>
                  <a:lnTo>
                    <a:pt x="2239157" y="705278"/>
                  </a:lnTo>
                  <a:lnTo>
                    <a:pt x="2241918" y="706173"/>
                  </a:lnTo>
                  <a:lnTo>
                    <a:pt x="2244679" y="707069"/>
                  </a:lnTo>
                  <a:lnTo>
                    <a:pt x="2247440" y="708636"/>
                  </a:lnTo>
                  <a:lnTo>
                    <a:pt x="2249740" y="710203"/>
                  </a:lnTo>
                  <a:lnTo>
                    <a:pt x="2251811" y="711994"/>
                  </a:lnTo>
                  <a:lnTo>
                    <a:pt x="2253882" y="713785"/>
                  </a:lnTo>
                  <a:lnTo>
                    <a:pt x="2255722" y="716024"/>
                  </a:lnTo>
                  <a:lnTo>
                    <a:pt x="2257333" y="718038"/>
                  </a:lnTo>
                  <a:lnTo>
                    <a:pt x="2258713" y="720277"/>
                  </a:lnTo>
                  <a:lnTo>
                    <a:pt x="2260094" y="722740"/>
                  </a:lnTo>
                  <a:lnTo>
                    <a:pt x="2261014" y="724978"/>
                  </a:lnTo>
                  <a:lnTo>
                    <a:pt x="2262164" y="727217"/>
                  </a:lnTo>
                  <a:lnTo>
                    <a:pt x="2262624" y="729680"/>
                  </a:lnTo>
                  <a:lnTo>
                    <a:pt x="2263315" y="731694"/>
                  </a:lnTo>
                  <a:lnTo>
                    <a:pt x="2263775" y="735500"/>
                  </a:lnTo>
                  <a:lnTo>
                    <a:pt x="2263775" y="739082"/>
                  </a:lnTo>
                  <a:lnTo>
                    <a:pt x="2263315" y="742440"/>
                  </a:lnTo>
                  <a:lnTo>
                    <a:pt x="2262164" y="745574"/>
                  </a:lnTo>
                  <a:lnTo>
                    <a:pt x="2260784" y="748261"/>
                  </a:lnTo>
                  <a:lnTo>
                    <a:pt x="2258943" y="750723"/>
                  </a:lnTo>
                  <a:lnTo>
                    <a:pt x="2257103" y="752738"/>
                  </a:lnTo>
                  <a:lnTo>
                    <a:pt x="2254802" y="754305"/>
                  </a:lnTo>
                  <a:lnTo>
                    <a:pt x="2252041" y="755648"/>
                  </a:lnTo>
                  <a:lnTo>
                    <a:pt x="2249510" y="756768"/>
                  </a:lnTo>
                  <a:lnTo>
                    <a:pt x="2246519" y="757215"/>
                  </a:lnTo>
                  <a:lnTo>
                    <a:pt x="2243298" y="757215"/>
                  </a:lnTo>
                  <a:lnTo>
                    <a:pt x="2240077" y="756768"/>
                  </a:lnTo>
                  <a:lnTo>
                    <a:pt x="2237086" y="755872"/>
                  </a:lnTo>
                  <a:lnTo>
                    <a:pt x="2233635" y="754305"/>
                  </a:lnTo>
                  <a:lnTo>
                    <a:pt x="2230414" y="752290"/>
                  </a:lnTo>
                  <a:lnTo>
                    <a:pt x="2226963" y="749828"/>
                  </a:lnTo>
                  <a:lnTo>
                    <a:pt x="2223972" y="746694"/>
                  </a:lnTo>
                  <a:lnTo>
                    <a:pt x="2221671" y="743336"/>
                  </a:lnTo>
                  <a:lnTo>
                    <a:pt x="2219601" y="739978"/>
                  </a:lnTo>
                  <a:lnTo>
                    <a:pt x="2217990" y="736396"/>
                  </a:lnTo>
                  <a:lnTo>
                    <a:pt x="2216840" y="732366"/>
                  </a:lnTo>
                  <a:lnTo>
                    <a:pt x="2216380" y="728784"/>
                  </a:lnTo>
                  <a:lnTo>
                    <a:pt x="2216150" y="725202"/>
                  </a:lnTo>
                  <a:lnTo>
                    <a:pt x="2216380" y="721620"/>
                  </a:lnTo>
                  <a:lnTo>
                    <a:pt x="2217070" y="718262"/>
                  </a:lnTo>
                  <a:lnTo>
                    <a:pt x="2218220" y="715128"/>
                  </a:lnTo>
                  <a:lnTo>
                    <a:pt x="2219831" y="712442"/>
                  </a:lnTo>
                  <a:lnTo>
                    <a:pt x="2221902" y="709755"/>
                  </a:lnTo>
                  <a:lnTo>
                    <a:pt x="2223052" y="708636"/>
                  </a:lnTo>
                  <a:lnTo>
                    <a:pt x="2224202" y="707740"/>
                  </a:lnTo>
                  <a:lnTo>
                    <a:pt x="2225813" y="706845"/>
                  </a:lnTo>
                  <a:lnTo>
                    <a:pt x="2227423" y="706173"/>
                  </a:lnTo>
                  <a:lnTo>
                    <a:pt x="2229034" y="705726"/>
                  </a:lnTo>
                  <a:lnTo>
                    <a:pt x="2230644" y="705054"/>
                  </a:lnTo>
                  <a:lnTo>
                    <a:pt x="2232945" y="704830"/>
                  </a:lnTo>
                  <a:close/>
                  <a:moveTo>
                    <a:pt x="3153090" y="703217"/>
                  </a:moveTo>
                  <a:lnTo>
                    <a:pt x="3154936" y="703442"/>
                  </a:lnTo>
                  <a:lnTo>
                    <a:pt x="3156782" y="703894"/>
                  </a:lnTo>
                  <a:lnTo>
                    <a:pt x="3159089" y="704346"/>
                  </a:lnTo>
                  <a:lnTo>
                    <a:pt x="3160935" y="705700"/>
                  </a:lnTo>
                  <a:lnTo>
                    <a:pt x="3163012" y="707055"/>
                  </a:lnTo>
                  <a:lnTo>
                    <a:pt x="3165088" y="708410"/>
                  </a:lnTo>
                  <a:lnTo>
                    <a:pt x="3166934" y="710216"/>
                  </a:lnTo>
                  <a:lnTo>
                    <a:pt x="3170857" y="714055"/>
                  </a:lnTo>
                  <a:lnTo>
                    <a:pt x="3174780" y="718346"/>
                  </a:lnTo>
                  <a:lnTo>
                    <a:pt x="3177779" y="722862"/>
                  </a:lnTo>
                  <a:lnTo>
                    <a:pt x="3180779" y="727378"/>
                  </a:lnTo>
                  <a:lnTo>
                    <a:pt x="3182394" y="730313"/>
                  </a:lnTo>
                  <a:lnTo>
                    <a:pt x="3184009" y="733249"/>
                  </a:lnTo>
                  <a:lnTo>
                    <a:pt x="3185163" y="736184"/>
                  </a:lnTo>
                  <a:lnTo>
                    <a:pt x="3186086" y="738894"/>
                  </a:lnTo>
                  <a:lnTo>
                    <a:pt x="3187009" y="741603"/>
                  </a:lnTo>
                  <a:lnTo>
                    <a:pt x="3187471" y="743861"/>
                  </a:lnTo>
                  <a:lnTo>
                    <a:pt x="3187701" y="746345"/>
                  </a:lnTo>
                  <a:lnTo>
                    <a:pt x="3187701" y="748378"/>
                  </a:lnTo>
                  <a:lnTo>
                    <a:pt x="3187701" y="750184"/>
                  </a:lnTo>
                  <a:lnTo>
                    <a:pt x="3187240" y="751765"/>
                  </a:lnTo>
                  <a:lnTo>
                    <a:pt x="3186548" y="753345"/>
                  </a:lnTo>
                  <a:lnTo>
                    <a:pt x="3185855" y="754249"/>
                  </a:lnTo>
                  <a:lnTo>
                    <a:pt x="3184702" y="755152"/>
                  </a:lnTo>
                  <a:lnTo>
                    <a:pt x="3183548" y="755603"/>
                  </a:lnTo>
                  <a:lnTo>
                    <a:pt x="3181933" y="755603"/>
                  </a:lnTo>
                  <a:lnTo>
                    <a:pt x="3180317" y="755378"/>
                  </a:lnTo>
                  <a:lnTo>
                    <a:pt x="3178702" y="755152"/>
                  </a:lnTo>
                  <a:lnTo>
                    <a:pt x="3177087" y="754249"/>
                  </a:lnTo>
                  <a:lnTo>
                    <a:pt x="3173857" y="752442"/>
                  </a:lnTo>
                  <a:lnTo>
                    <a:pt x="3170395" y="750184"/>
                  </a:lnTo>
                  <a:lnTo>
                    <a:pt x="3167165" y="747023"/>
                  </a:lnTo>
                  <a:lnTo>
                    <a:pt x="3164165" y="743410"/>
                  </a:lnTo>
                  <a:lnTo>
                    <a:pt x="3160935" y="739797"/>
                  </a:lnTo>
                  <a:lnTo>
                    <a:pt x="3157935" y="735507"/>
                  </a:lnTo>
                  <a:lnTo>
                    <a:pt x="3155628" y="731216"/>
                  </a:lnTo>
                  <a:lnTo>
                    <a:pt x="3153090" y="726926"/>
                  </a:lnTo>
                  <a:lnTo>
                    <a:pt x="3151013" y="722862"/>
                  </a:lnTo>
                  <a:lnTo>
                    <a:pt x="3149628" y="718797"/>
                  </a:lnTo>
                  <a:lnTo>
                    <a:pt x="3148705" y="714733"/>
                  </a:lnTo>
                  <a:lnTo>
                    <a:pt x="3148013" y="711346"/>
                  </a:lnTo>
                  <a:lnTo>
                    <a:pt x="3148013" y="709765"/>
                  </a:lnTo>
                  <a:lnTo>
                    <a:pt x="3148013" y="708410"/>
                  </a:lnTo>
                  <a:lnTo>
                    <a:pt x="3148475" y="707055"/>
                  </a:lnTo>
                  <a:lnTo>
                    <a:pt x="3148936" y="705926"/>
                  </a:lnTo>
                  <a:lnTo>
                    <a:pt x="3149628" y="705023"/>
                  </a:lnTo>
                  <a:lnTo>
                    <a:pt x="3150551" y="704120"/>
                  </a:lnTo>
                  <a:lnTo>
                    <a:pt x="3151474" y="703442"/>
                  </a:lnTo>
                  <a:lnTo>
                    <a:pt x="3153090" y="703217"/>
                  </a:lnTo>
                  <a:close/>
                  <a:moveTo>
                    <a:pt x="277132" y="700126"/>
                  </a:moveTo>
                  <a:lnTo>
                    <a:pt x="277813" y="700126"/>
                  </a:lnTo>
                  <a:lnTo>
                    <a:pt x="277813" y="700351"/>
                  </a:lnTo>
                  <a:lnTo>
                    <a:pt x="277813" y="701254"/>
                  </a:lnTo>
                  <a:lnTo>
                    <a:pt x="277586" y="702609"/>
                  </a:lnTo>
                  <a:lnTo>
                    <a:pt x="276225" y="706222"/>
                  </a:lnTo>
                  <a:lnTo>
                    <a:pt x="274411" y="710512"/>
                  </a:lnTo>
                  <a:lnTo>
                    <a:pt x="271916" y="715027"/>
                  </a:lnTo>
                  <a:lnTo>
                    <a:pt x="266473" y="724962"/>
                  </a:lnTo>
                  <a:lnTo>
                    <a:pt x="261257" y="733767"/>
                  </a:lnTo>
                  <a:lnTo>
                    <a:pt x="258536" y="738283"/>
                  </a:lnTo>
                  <a:lnTo>
                    <a:pt x="254000" y="744831"/>
                  </a:lnTo>
                  <a:lnTo>
                    <a:pt x="251732" y="747992"/>
                  </a:lnTo>
                  <a:lnTo>
                    <a:pt x="249238" y="750476"/>
                  </a:lnTo>
                  <a:lnTo>
                    <a:pt x="247423" y="752056"/>
                  </a:lnTo>
                  <a:lnTo>
                    <a:pt x="246970" y="752282"/>
                  </a:lnTo>
                  <a:lnTo>
                    <a:pt x="246063" y="752508"/>
                  </a:lnTo>
                  <a:lnTo>
                    <a:pt x="246063" y="751830"/>
                  </a:lnTo>
                  <a:lnTo>
                    <a:pt x="246063" y="750927"/>
                  </a:lnTo>
                  <a:lnTo>
                    <a:pt x="246743" y="748669"/>
                  </a:lnTo>
                  <a:lnTo>
                    <a:pt x="247877" y="745734"/>
                  </a:lnTo>
                  <a:lnTo>
                    <a:pt x="249465" y="741896"/>
                  </a:lnTo>
                  <a:lnTo>
                    <a:pt x="254000" y="733316"/>
                  </a:lnTo>
                  <a:lnTo>
                    <a:pt x="259443" y="724059"/>
                  </a:lnTo>
                  <a:lnTo>
                    <a:pt x="265113" y="714576"/>
                  </a:lnTo>
                  <a:lnTo>
                    <a:pt x="270782" y="706899"/>
                  </a:lnTo>
                  <a:lnTo>
                    <a:pt x="273050" y="703964"/>
                  </a:lnTo>
                  <a:lnTo>
                    <a:pt x="275091" y="701706"/>
                  </a:lnTo>
                  <a:lnTo>
                    <a:pt x="276679" y="700351"/>
                  </a:lnTo>
                  <a:lnTo>
                    <a:pt x="277132" y="700126"/>
                  </a:lnTo>
                  <a:close/>
                  <a:moveTo>
                    <a:pt x="2708565" y="700047"/>
                  </a:moveTo>
                  <a:lnTo>
                    <a:pt x="2711370" y="700047"/>
                  </a:lnTo>
                  <a:lnTo>
                    <a:pt x="2714174" y="700273"/>
                  </a:lnTo>
                  <a:lnTo>
                    <a:pt x="2716745" y="700950"/>
                  </a:lnTo>
                  <a:lnTo>
                    <a:pt x="2719549" y="701854"/>
                  </a:lnTo>
                  <a:lnTo>
                    <a:pt x="2721886" y="703208"/>
                  </a:lnTo>
                  <a:lnTo>
                    <a:pt x="2724457" y="704337"/>
                  </a:lnTo>
                  <a:lnTo>
                    <a:pt x="2726794" y="706144"/>
                  </a:lnTo>
                  <a:lnTo>
                    <a:pt x="2729131" y="707950"/>
                  </a:lnTo>
                  <a:lnTo>
                    <a:pt x="2731234" y="709757"/>
                  </a:lnTo>
                  <a:lnTo>
                    <a:pt x="2733103" y="712015"/>
                  </a:lnTo>
                  <a:lnTo>
                    <a:pt x="2736609" y="716305"/>
                  </a:lnTo>
                  <a:lnTo>
                    <a:pt x="2739647" y="721047"/>
                  </a:lnTo>
                  <a:lnTo>
                    <a:pt x="2741984" y="725563"/>
                  </a:lnTo>
                  <a:lnTo>
                    <a:pt x="2743152" y="728950"/>
                  </a:lnTo>
                  <a:lnTo>
                    <a:pt x="2744321" y="732111"/>
                  </a:lnTo>
                  <a:lnTo>
                    <a:pt x="2744788" y="735273"/>
                  </a:lnTo>
                  <a:lnTo>
                    <a:pt x="2744788" y="738208"/>
                  </a:lnTo>
                  <a:lnTo>
                    <a:pt x="2744555" y="740918"/>
                  </a:lnTo>
                  <a:lnTo>
                    <a:pt x="2743853" y="743401"/>
                  </a:lnTo>
                  <a:lnTo>
                    <a:pt x="2743152" y="745434"/>
                  </a:lnTo>
                  <a:lnTo>
                    <a:pt x="2741984" y="747466"/>
                  </a:lnTo>
                  <a:lnTo>
                    <a:pt x="2740815" y="749047"/>
                  </a:lnTo>
                  <a:lnTo>
                    <a:pt x="2738712" y="750401"/>
                  </a:lnTo>
                  <a:lnTo>
                    <a:pt x="2736843" y="751530"/>
                  </a:lnTo>
                  <a:lnTo>
                    <a:pt x="2734739" y="752208"/>
                  </a:lnTo>
                  <a:lnTo>
                    <a:pt x="2732402" y="752434"/>
                  </a:lnTo>
                  <a:lnTo>
                    <a:pt x="2729598" y="752208"/>
                  </a:lnTo>
                  <a:lnTo>
                    <a:pt x="2727027" y="751756"/>
                  </a:lnTo>
                  <a:lnTo>
                    <a:pt x="2723989" y="750627"/>
                  </a:lnTo>
                  <a:lnTo>
                    <a:pt x="2720017" y="748595"/>
                  </a:lnTo>
                  <a:lnTo>
                    <a:pt x="2716277" y="746111"/>
                  </a:lnTo>
                  <a:lnTo>
                    <a:pt x="2712772" y="742950"/>
                  </a:lnTo>
                  <a:lnTo>
                    <a:pt x="2709500" y="739789"/>
                  </a:lnTo>
                  <a:lnTo>
                    <a:pt x="2706696" y="736176"/>
                  </a:lnTo>
                  <a:lnTo>
                    <a:pt x="2704359" y="732111"/>
                  </a:lnTo>
                  <a:lnTo>
                    <a:pt x="2702256" y="728273"/>
                  </a:lnTo>
                  <a:lnTo>
                    <a:pt x="2700620" y="724208"/>
                  </a:lnTo>
                  <a:lnTo>
                    <a:pt x="2699451" y="720370"/>
                  </a:lnTo>
                  <a:lnTo>
                    <a:pt x="2698984" y="716305"/>
                  </a:lnTo>
                  <a:lnTo>
                    <a:pt x="2698750" y="712692"/>
                  </a:lnTo>
                  <a:lnTo>
                    <a:pt x="2699218" y="709305"/>
                  </a:lnTo>
                  <a:lnTo>
                    <a:pt x="2699451" y="707950"/>
                  </a:lnTo>
                  <a:lnTo>
                    <a:pt x="2700152" y="706370"/>
                  </a:lnTo>
                  <a:lnTo>
                    <a:pt x="2700854" y="705241"/>
                  </a:lnTo>
                  <a:lnTo>
                    <a:pt x="2701788" y="703886"/>
                  </a:lnTo>
                  <a:lnTo>
                    <a:pt x="2702723" y="702757"/>
                  </a:lnTo>
                  <a:lnTo>
                    <a:pt x="2703892" y="702079"/>
                  </a:lnTo>
                  <a:lnTo>
                    <a:pt x="2705294" y="701176"/>
                  </a:lnTo>
                  <a:lnTo>
                    <a:pt x="2706696" y="700499"/>
                  </a:lnTo>
                  <a:lnTo>
                    <a:pt x="2708565" y="700047"/>
                  </a:lnTo>
                  <a:close/>
                  <a:moveTo>
                    <a:pt x="3384550" y="700023"/>
                  </a:moveTo>
                  <a:lnTo>
                    <a:pt x="3384550" y="700023"/>
                  </a:lnTo>
                  <a:lnTo>
                    <a:pt x="3384550" y="700024"/>
                  </a:lnTo>
                  <a:lnTo>
                    <a:pt x="3384550" y="700023"/>
                  </a:lnTo>
                  <a:close/>
                  <a:moveTo>
                    <a:pt x="338784" y="693774"/>
                  </a:moveTo>
                  <a:lnTo>
                    <a:pt x="339933" y="693774"/>
                  </a:lnTo>
                  <a:lnTo>
                    <a:pt x="340622" y="694226"/>
                  </a:lnTo>
                  <a:lnTo>
                    <a:pt x="341082" y="695129"/>
                  </a:lnTo>
                  <a:lnTo>
                    <a:pt x="341312" y="696484"/>
                  </a:lnTo>
                  <a:lnTo>
                    <a:pt x="341312" y="697839"/>
                  </a:lnTo>
                  <a:lnTo>
                    <a:pt x="340852" y="699871"/>
                  </a:lnTo>
                  <a:lnTo>
                    <a:pt x="339933" y="703709"/>
                  </a:lnTo>
                  <a:lnTo>
                    <a:pt x="337865" y="707999"/>
                  </a:lnTo>
                  <a:lnTo>
                    <a:pt x="335797" y="712966"/>
                  </a:lnTo>
                  <a:lnTo>
                    <a:pt x="333270" y="717934"/>
                  </a:lnTo>
                  <a:lnTo>
                    <a:pt x="330283" y="722675"/>
                  </a:lnTo>
                  <a:lnTo>
                    <a:pt x="327755" y="726965"/>
                  </a:lnTo>
                  <a:lnTo>
                    <a:pt x="323619" y="732610"/>
                  </a:lnTo>
                  <a:lnTo>
                    <a:pt x="320173" y="736900"/>
                  </a:lnTo>
                  <a:lnTo>
                    <a:pt x="316726" y="740964"/>
                  </a:lnTo>
                  <a:lnTo>
                    <a:pt x="313739" y="743447"/>
                  </a:lnTo>
                  <a:lnTo>
                    <a:pt x="310982" y="745254"/>
                  </a:lnTo>
                  <a:lnTo>
                    <a:pt x="309833" y="746157"/>
                  </a:lnTo>
                  <a:lnTo>
                    <a:pt x="308914" y="746157"/>
                  </a:lnTo>
                  <a:lnTo>
                    <a:pt x="307995" y="746157"/>
                  </a:lnTo>
                  <a:lnTo>
                    <a:pt x="307536" y="745705"/>
                  </a:lnTo>
                  <a:lnTo>
                    <a:pt x="307076" y="745254"/>
                  </a:lnTo>
                  <a:lnTo>
                    <a:pt x="306846" y="744125"/>
                  </a:lnTo>
                  <a:lnTo>
                    <a:pt x="306387" y="743447"/>
                  </a:lnTo>
                  <a:lnTo>
                    <a:pt x="306846" y="742093"/>
                  </a:lnTo>
                  <a:lnTo>
                    <a:pt x="307306" y="739383"/>
                  </a:lnTo>
                  <a:lnTo>
                    <a:pt x="308225" y="735996"/>
                  </a:lnTo>
                  <a:lnTo>
                    <a:pt x="309833" y="731932"/>
                  </a:lnTo>
                  <a:lnTo>
                    <a:pt x="312131" y="727868"/>
                  </a:lnTo>
                  <a:lnTo>
                    <a:pt x="314429" y="723127"/>
                  </a:lnTo>
                  <a:lnTo>
                    <a:pt x="316726" y="718837"/>
                  </a:lnTo>
                  <a:lnTo>
                    <a:pt x="319713" y="714095"/>
                  </a:lnTo>
                  <a:lnTo>
                    <a:pt x="322700" y="709579"/>
                  </a:lnTo>
                  <a:lnTo>
                    <a:pt x="325458" y="705515"/>
                  </a:lnTo>
                  <a:lnTo>
                    <a:pt x="328445" y="701903"/>
                  </a:lnTo>
                  <a:lnTo>
                    <a:pt x="331432" y="698742"/>
                  </a:lnTo>
                  <a:lnTo>
                    <a:pt x="333959" y="696032"/>
                  </a:lnTo>
                  <a:lnTo>
                    <a:pt x="336716" y="694678"/>
                  </a:lnTo>
                  <a:lnTo>
                    <a:pt x="337635" y="694000"/>
                  </a:lnTo>
                  <a:lnTo>
                    <a:pt x="338784" y="693774"/>
                  </a:lnTo>
                  <a:close/>
                  <a:moveTo>
                    <a:pt x="2373242" y="692129"/>
                  </a:moveTo>
                  <a:lnTo>
                    <a:pt x="2376176" y="692129"/>
                  </a:lnTo>
                  <a:lnTo>
                    <a:pt x="2379110" y="692581"/>
                  </a:lnTo>
                  <a:lnTo>
                    <a:pt x="2381818" y="693258"/>
                  </a:lnTo>
                  <a:lnTo>
                    <a:pt x="2384526" y="694387"/>
                  </a:lnTo>
                  <a:lnTo>
                    <a:pt x="2387009" y="695742"/>
                  </a:lnTo>
                  <a:lnTo>
                    <a:pt x="2389491" y="696871"/>
                  </a:lnTo>
                  <a:lnTo>
                    <a:pt x="2391522" y="698678"/>
                  </a:lnTo>
                  <a:lnTo>
                    <a:pt x="2393553" y="700710"/>
                  </a:lnTo>
                  <a:lnTo>
                    <a:pt x="2395584" y="702742"/>
                  </a:lnTo>
                  <a:lnTo>
                    <a:pt x="2397164" y="705000"/>
                  </a:lnTo>
                  <a:lnTo>
                    <a:pt x="2398744" y="707032"/>
                  </a:lnTo>
                  <a:lnTo>
                    <a:pt x="2400324" y="709516"/>
                  </a:lnTo>
                  <a:lnTo>
                    <a:pt x="2401452" y="711774"/>
                  </a:lnTo>
                  <a:lnTo>
                    <a:pt x="2402355" y="714032"/>
                  </a:lnTo>
                  <a:lnTo>
                    <a:pt x="2403483" y="716290"/>
                  </a:lnTo>
                  <a:lnTo>
                    <a:pt x="2403934" y="718548"/>
                  </a:lnTo>
                  <a:lnTo>
                    <a:pt x="2404837" y="722161"/>
                  </a:lnTo>
                  <a:lnTo>
                    <a:pt x="2405063" y="725548"/>
                  </a:lnTo>
                  <a:lnTo>
                    <a:pt x="2404837" y="728935"/>
                  </a:lnTo>
                  <a:lnTo>
                    <a:pt x="2404160" y="731870"/>
                  </a:lnTo>
                  <a:lnTo>
                    <a:pt x="2403483" y="734580"/>
                  </a:lnTo>
                  <a:lnTo>
                    <a:pt x="2402129" y="737063"/>
                  </a:lnTo>
                  <a:lnTo>
                    <a:pt x="2400549" y="739096"/>
                  </a:lnTo>
                  <a:lnTo>
                    <a:pt x="2398744" y="740902"/>
                  </a:lnTo>
                  <a:lnTo>
                    <a:pt x="2396713" y="742483"/>
                  </a:lnTo>
                  <a:lnTo>
                    <a:pt x="2394456" y="743612"/>
                  </a:lnTo>
                  <a:lnTo>
                    <a:pt x="2391974" y="744289"/>
                  </a:lnTo>
                  <a:lnTo>
                    <a:pt x="2389265" y="744515"/>
                  </a:lnTo>
                  <a:lnTo>
                    <a:pt x="2386332" y="744289"/>
                  </a:lnTo>
                  <a:lnTo>
                    <a:pt x="2383398" y="743837"/>
                  </a:lnTo>
                  <a:lnTo>
                    <a:pt x="2380238" y="742708"/>
                  </a:lnTo>
                  <a:lnTo>
                    <a:pt x="2376853" y="741128"/>
                  </a:lnTo>
                  <a:lnTo>
                    <a:pt x="2373242" y="738644"/>
                  </a:lnTo>
                  <a:lnTo>
                    <a:pt x="2369857" y="735709"/>
                  </a:lnTo>
                  <a:lnTo>
                    <a:pt x="2367149" y="732547"/>
                  </a:lnTo>
                  <a:lnTo>
                    <a:pt x="2364667" y="729160"/>
                  </a:lnTo>
                  <a:lnTo>
                    <a:pt x="2362636" y="725548"/>
                  </a:lnTo>
                  <a:lnTo>
                    <a:pt x="2361056" y="721709"/>
                  </a:lnTo>
                  <a:lnTo>
                    <a:pt x="2359702" y="717870"/>
                  </a:lnTo>
                  <a:lnTo>
                    <a:pt x="2359250" y="714032"/>
                  </a:lnTo>
                  <a:lnTo>
                    <a:pt x="2359025" y="710193"/>
                  </a:lnTo>
                  <a:lnTo>
                    <a:pt x="2359250" y="706581"/>
                  </a:lnTo>
                  <a:lnTo>
                    <a:pt x="2360153" y="703193"/>
                  </a:lnTo>
                  <a:lnTo>
                    <a:pt x="2361056" y="700258"/>
                  </a:lnTo>
                  <a:lnTo>
                    <a:pt x="2361959" y="698678"/>
                  </a:lnTo>
                  <a:lnTo>
                    <a:pt x="2362861" y="697549"/>
                  </a:lnTo>
                  <a:lnTo>
                    <a:pt x="2363990" y="696420"/>
                  </a:lnTo>
                  <a:lnTo>
                    <a:pt x="2365344" y="695516"/>
                  </a:lnTo>
                  <a:lnTo>
                    <a:pt x="2366472" y="694387"/>
                  </a:lnTo>
                  <a:lnTo>
                    <a:pt x="2367826" y="693484"/>
                  </a:lnTo>
                  <a:lnTo>
                    <a:pt x="2369406" y="692807"/>
                  </a:lnTo>
                  <a:lnTo>
                    <a:pt x="2371211" y="692355"/>
                  </a:lnTo>
                  <a:lnTo>
                    <a:pt x="2373242" y="692129"/>
                  </a:lnTo>
                  <a:close/>
                  <a:moveTo>
                    <a:pt x="3003448" y="692106"/>
                  </a:moveTo>
                  <a:lnTo>
                    <a:pt x="3005522" y="692331"/>
                  </a:lnTo>
                  <a:lnTo>
                    <a:pt x="3007827" y="693009"/>
                  </a:lnTo>
                  <a:lnTo>
                    <a:pt x="3009901" y="693686"/>
                  </a:lnTo>
                  <a:lnTo>
                    <a:pt x="3012436" y="694815"/>
                  </a:lnTo>
                  <a:lnTo>
                    <a:pt x="3014510" y="695944"/>
                  </a:lnTo>
                  <a:lnTo>
                    <a:pt x="3016814" y="697525"/>
                  </a:lnTo>
                  <a:lnTo>
                    <a:pt x="3019119" y="699331"/>
                  </a:lnTo>
                  <a:lnTo>
                    <a:pt x="3023036" y="703396"/>
                  </a:lnTo>
                  <a:lnTo>
                    <a:pt x="3026723" y="707686"/>
                  </a:lnTo>
                  <a:lnTo>
                    <a:pt x="3030180" y="712202"/>
                  </a:lnTo>
                  <a:lnTo>
                    <a:pt x="3032715" y="716493"/>
                  </a:lnTo>
                  <a:lnTo>
                    <a:pt x="3034328" y="719880"/>
                  </a:lnTo>
                  <a:lnTo>
                    <a:pt x="3035711" y="723041"/>
                  </a:lnTo>
                  <a:lnTo>
                    <a:pt x="3036863" y="725976"/>
                  </a:lnTo>
                  <a:lnTo>
                    <a:pt x="3037554" y="728912"/>
                  </a:lnTo>
                  <a:lnTo>
                    <a:pt x="3038015" y="731621"/>
                  </a:lnTo>
                  <a:lnTo>
                    <a:pt x="3038476" y="734105"/>
                  </a:lnTo>
                  <a:lnTo>
                    <a:pt x="3038015" y="736363"/>
                  </a:lnTo>
                  <a:lnTo>
                    <a:pt x="3037785" y="738396"/>
                  </a:lnTo>
                  <a:lnTo>
                    <a:pt x="3037324" y="740202"/>
                  </a:lnTo>
                  <a:lnTo>
                    <a:pt x="3036172" y="741557"/>
                  </a:lnTo>
                  <a:lnTo>
                    <a:pt x="3035250" y="742912"/>
                  </a:lnTo>
                  <a:lnTo>
                    <a:pt x="3033867" y="743589"/>
                  </a:lnTo>
                  <a:lnTo>
                    <a:pt x="3032024" y="744492"/>
                  </a:lnTo>
                  <a:lnTo>
                    <a:pt x="3030180" y="744492"/>
                  </a:lnTo>
                  <a:lnTo>
                    <a:pt x="3028106" y="744041"/>
                  </a:lnTo>
                  <a:lnTo>
                    <a:pt x="3025571" y="743589"/>
                  </a:lnTo>
                  <a:lnTo>
                    <a:pt x="3023728" y="743138"/>
                  </a:lnTo>
                  <a:lnTo>
                    <a:pt x="3021884" y="742009"/>
                  </a:lnTo>
                  <a:lnTo>
                    <a:pt x="3018427" y="739976"/>
                  </a:lnTo>
                  <a:lnTo>
                    <a:pt x="3014971" y="737041"/>
                  </a:lnTo>
                  <a:lnTo>
                    <a:pt x="3011514" y="734105"/>
                  </a:lnTo>
                  <a:lnTo>
                    <a:pt x="3008518" y="730267"/>
                  </a:lnTo>
                  <a:lnTo>
                    <a:pt x="3005522" y="726654"/>
                  </a:lnTo>
                  <a:lnTo>
                    <a:pt x="3002757" y="722589"/>
                  </a:lnTo>
                  <a:lnTo>
                    <a:pt x="3000453" y="718299"/>
                  </a:lnTo>
                  <a:lnTo>
                    <a:pt x="2998609" y="714235"/>
                  </a:lnTo>
                  <a:lnTo>
                    <a:pt x="2997226" y="710396"/>
                  </a:lnTo>
                  <a:lnTo>
                    <a:pt x="2996305" y="706331"/>
                  </a:lnTo>
                  <a:lnTo>
                    <a:pt x="2995613" y="702719"/>
                  </a:lnTo>
                  <a:lnTo>
                    <a:pt x="2995613" y="702718"/>
                  </a:lnTo>
                  <a:lnTo>
                    <a:pt x="2995613" y="699783"/>
                  </a:lnTo>
                  <a:lnTo>
                    <a:pt x="2995844" y="698202"/>
                  </a:lnTo>
                  <a:lnTo>
                    <a:pt x="2996535" y="696847"/>
                  </a:lnTo>
                  <a:lnTo>
                    <a:pt x="2996996" y="695493"/>
                  </a:lnTo>
                  <a:lnTo>
                    <a:pt x="2997687" y="694590"/>
                  </a:lnTo>
                  <a:lnTo>
                    <a:pt x="2998609" y="693686"/>
                  </a:lnTo>
                  <a:lnTo>
                    <a:pt x="2999992" y="693009"/>
                  </a:lnTo>
                  <a:lnTo>
                    <a:pt x="3001144" y="692331"/>
                  </a:lnTo>
                  <a:lnTo>
                    <a:pt x="3003448" y="692106"/>
                  </a:lnTo>
                  <a:close/>
                  <a:moveTo>
                    <a:pt x="3374290" y="684054"/>
                  </a:moveTo>
                  <a:lnTo>
                    <a:pt x="3382452" y="696459"/>
                  </a:lnTo>
                  <a:lnTo>
                    <a:pt x="3384550" y="700022"/>
                  </a:lnTo>
                  <a:lnTo>
                    <a:pt x="3374291" y="684057"/>
                  </a:lnTo>
                  <a:lnTo>
                    <a:pt x="3374296" y="684063"/>
                  </a:lnTo>
                  <a:lnTo>
                    <a:pt x="3374290" y="684054"/>
                  </a:lnTo>
                  <a:close/>
                  <a:moveTo>
                    <a:pt x="435508" y="682647"/>
                  </a:moveTo>
                  <a:lnTo>
                    <a:pt x="436621" y="682647"/>
                  </a:lnTo>
                  <a:lnTo>
                    <a:pt x="437957" y="682875"/>
                  </a:lnTo>
                  <a:lnTo>
                    <a:pt x="438625" y="683786"/>
                  </a:lnTo>
                  <a:lnTo>
                    <a:pt x="439292" y="684924"/>
                  </a:lnTo>
                  <a:lnTo>
                    <a:pt x="439738" y="686519"/>
                  </a:lnTo>
                  <a:lnTo>
                    <a:pt x="439738" y="688113"/>
                  </a:lnTo>
                  <a:lnTo>
                    <a:pt x="439738" y="690163"/>
                  </a:lnTo>
                  <a:lnTo>
                    <a:pt x="439070" y="691985"/>
                  </a:lnTo>
                  <a:lnTo>
                    <a:pt x="437957" y="696768"/>
                  </a:lnTo>
                  <a:lnTo>
                    <a:pt x="435953" y="701323"/>
                  </a:lnTo>
                  <a:lnTo>
                    <a:pt x="433726" y="706333"/>
                  </a:lnTo>
                  <a:lnTo>
                    <a:pt x="431277" y="711116"/>
                  </a:lnTo>
                  <a:lnTo>
                    <a:pt x="428383" y="715671"/>
                  </a:lnTo>
                  <a:lnTo>
                    <a:pt x="423930" y="721592"/>
                  </a:lnTo>
                  <a:lnTo>
                    <a:pt x="419923" y="726603"/>
                  </a:lnTo>
                  <a:lnTo>
                    <a:pt x="417919" y="728653"/>
                  </a:lnTo>
                  <a:lnTo>
                    <a:pt x="415693" y="730475"/>
                  </a:lnTo>
                  <a:lnTo>
                    <a:pt x="413689" y="732069"/>
                  </a:lnTo>
                  <a:lnTo>
                    <a:pt x="411908" y="733208"/>
                  </a:lnTo>
                  <a:lnTo>
                    <a:pt x="410127" y="734119"/>
                  </a:lnTo>
                  <a:lnTo>
                    <a:pt x="408568" y="734802"/>
                  </a:lnTo>
                  <a:lnTo>
                    <a:pt x="407232" y="735030"/>
                  </a:lnTo>
                  <a:lnTo>
                    <a:pt x="406119" y="735030"/>
                  </a:lnTo>
                  <a:lnTo>
                    <a:pt x="405006" y="734574"/>
                  </a:lnTo>
                  <a:lnTo>
                    <a:pt x="404338" y="733663"/>
                  </a:lnTo>
                  <a:lnTo>
                    <a:pt x="403447" y="732525"/>
                  </a:lnTo>
                  <a:lnTo>
                    <a:pt x="403225" y="731158"/>
                  </a:lnTo>
                  <a:lnTo>
                    <a:pt x="403225" y="728197"/>
                  </a:lnTo>
                  <a:lnTo>
                    <a:pt x="403670" y="725009"/>
                  </a:lnTo>
                  <a:lnTo>
                    <a:pt x="404783" y="721365"/>
                  </a:lnTo>
                  <a:lnTo>
                    <a:pt x="406342" y="717493"/>
                  </a:lnTo>
                  <a:lnTo>
                    <a:pt x="408345" y="713166"/>
                  </a:lnTo>
                  <a:lnTo>
                    <a:pt x="410349" y="709066"/>
                  </a:lnTo>
                  <a:lnTo>
                    <a:pt x="413021" y="704739"/>
                  </a:lnTo>
                  <a:lnTo>
                    <a:pt x="415470" y="700639"/>
                  </a:lnTo>
                  <a:lnTo>
                    <a:pt x="418587" y="696768"/>
                  </a:lnTo>
                  <a:lnTo>
                    <a:pt x="421481" y="693124"/>
                  </a:lnTo>
                  <a:lnTo>
                    <a:pt x="424598" y="689935"/>
                  </a:lnTo>
                  <a:lnTo>
                    <a:pt x="427270" y="686974"/>
                  </a:lnTo>
                  <a:lnTo>
                    <a:pt x="430164" y="684924"/>
                  </a:lnTo>
                  <a:lnTo>
                    <a:pt x="433059" y="683330"/>
                  </a:lnTo>
                  <a:lnTo>
                    <a:pt x="434172" y="682875"/>
                  </a:lnTo>
                  <a:lnTo>
                    <a:pt x="435508" y="682647"/>
                  </a:lnTo>
                  <a:close/>
                  <a:moveTo>
                    <a:pt x="3362325" y="680975"/>
                  </a:moveTo>
                  <a:lnTo>
                    <a:pt x="3362552" y="680975"/>
                  </a:lnTo>
                  <a:lnTo>
                    <a:pt x="3363006" y="681201"/>
                  </a:lnTo>
                  <a:lnTo>
                    <a:pt x="3363686" y="681878"/>
                  </a:lnTo>
                  <a:lnTo>
                    <a:pt x="3365727" y="683685"/>
                  </a:lnTo>
                  <a:lnTo>
                    <a:pt x="3367995" y="686620"/>
                  </a:lnTo>
                  <a:lnTo>
                    <a:pt x="3370263" y="690007"/>
                  </a:lnTo>
                  <a:lnTo>
                    <a:pt x="3375479" y="697459"/>
                  </a:lnTo>
                  <a:lnTo>
                    <a:pt x="3379788" y="704233"/>
                  </a:lnTo>
                  <a:lnTo>
                    <a:pt x="3384777" y="712588"/>
                  </a:lnTo>
                  <a:lnTo>
                    <a:pt x="3389313" y="721395"/>
                  </a:lnTo>
                  <a:lnTo>
                    <a:pt x="3391581" y="725459"/>
                  </a:lnTo>
                  <a:lnTo>
                    <a:pt x="3392941" y="728846"/>
                  </a:lnTo>
                  <a:lnTo>
                    <a:pt x="3394075" y="731556"/>
                  </a:lnTo>
                  <a:lnTo>
                    <a:pt x="3394075" y="732459"/>
                  </a:lnTo>
                  <a:lnTo>
                    <a:pt x="3394075" y="733137"/>
                  </a:lnTo>
                  <a:lnTo>
                    <a:pt x="3393848" y="733363"/>
                  </a:lnTo>
                  <a:lnTo>
                    <a:pt x="3392715" y="732685"/>
                  </a:lnTo>
                  <a:lnTo>
                    <a:pt x="3391127" y="730879"/>
                  </a:lnTo>
                  <a:lnTo>
                    <a:pt x="3387272" y="725685"/>
                  </a:lnTo>
                  <a:lnTo>
                    <a:pt x="3382056" y="718233"/>
                  </a:lnTo>
                  <a:lnTo>
                    <a:pt x="3376613" y="709653"/>
                  </a:lnTo>
                  <a:lnTo>
                    <a:pt x="3371397" y="700620"/>
                  </a:lnTo>
                  <a:lnTo>
                    <a:pt x="3366861" y="692491"/>
                  </a:lnTo>
                  <a:lnTo>
                    <a:pt x="3363459" y="685717"/>
                  </a:lnTo>
                  <a:lnTo>
                    <a:pt x="3362779" y="683233"/>
                  </a:lnTo>
                  <a:lnTo>
                    <a:pt x="3362325" y="681427"/>
                  </a:lnTo>
                  <a:lnTo>
                    <a:pt x="3362325" y="680975"/>
                  </a:lnTo>
                  <a:close/>
                  <a:moveTo>
                    <a:pt x="3308360" y="679390"/>
                  </a:moveTo>
                  <a:lnTo>
                    <a:pt x="3309501" y="679390"/>
                  </a:lnTo>
                  <a:lnTo>
                    <a:pt x="3310415" y="680068"/>
                  </a:lnTo>
                  <a:lnTo>
                    <a:pt x="3311784" y="680519"/>
                  </a:lnTo>
                  <a:lnTo>
                    <a:pt x="3314752" y="682777"/>
                  </a:lnTo>
                  <a:lnTo>
                    <a:pt x="3317947" y="685939"/>
                  </a:lnTo>
                  <a:lnTo>
                    <a:pt x="3321143" y="689777"/>
                  </a:lnTo>
                  <a:lnTo>
                    <a:pt x="3324339" y="694068"/>
                  </a:lnTo>
                  <a:lnTo>
                    <a:pt x="3327535" y="698358"/>
                  </a:lnTo>
                  <a:lnTo>
                    <a:pt x="3330502" y="702874"/>
                  </a:lnTo>
                  <a:lnTo>
                    <a:pt x="3334154" y="708971"/>
                  </a:lnTo>
                  <a:lnTo>
                    <a:pt x="3337122" y="714616"/>
                  </a:lnTo>
                  <a:lnTo>
                    <a:pt x="3339405" y="719584"/>
                  </a:lnTo>
                  <a:lnTo>
                    <a:pt x="3340774" y="723875"/>
                  </a:lnTo>
                  <a:lnTo>
                    <a:pt x="3341459" y="727488"/>
                  </a:lnTo>
                  <a:lnTo>
                    <a:pt x="3341687" y="728842"/>
                  </a:lnTo>
                  <a:lnTo>
                    <a:pt x="3341459" y="730197"/>
                  </a:lnTo>
                  <a:lnTo>
                    <a:pt x="3341231" y="730875"/>
                  </a:lnTo>
                  <a:lnTo>
                    <a:pt x="3340774" y="731552"/>
                  </a:lnTo>
                  <a:lnTo>
                    <a:pt x="3339861" y="731778"/>
                  </a:lnTo>
                  <a:lnTo>
                    <a:pt x="3338948" y="731552"/>
                  </a:lnTo>
                  <a:lnTo>
                    <a:pt x="3337122" y="730649"/>
                  </a:lnTo>
                  <a:lnTo>
                    <a:pt x="3334839" y="728842"/>
                  </a:lnTo>
                  <a:lnTo>
                    <a:pt x="3332328" y="726584"/>
                  </a:lnTo>
                  <a:lnTo>
                    <a:pt x="3329589" y="723649"/>
                  </a:lnTo>
                  <a:lnTo>
                    <a:pt x="3326850" y="720262"/>
                  </a:lnTo>
                  <a:lnTo>
                    <a:pt x="3323882" y="716423"/>
                  </a:lnTo>
                  <a:lnTo>
                    <a:pt x="3320915" y="712358"/>
                  </a:lnTo>
                  <a:lnTo>
                    <a:pt x="3318176" y="707842"/>
                  </a:lnTo>
                  <a:lnTo>
                    <a:pt x="3315436" y="703778"/>
                  </a:lnTo>
                  <a:lnTo>
                    <a:pt x="3312925" y="699262"/>
                  </a:lnTo>
                  <a:lnTo>
                    <a:pt x="3310643" y="695197"/>
                  </a:lnTo>
                  <a:lnTo>
                    <a:pt x="3309273" y="691132"/>
                  </a:lnTo>
                  <a:lnTo>
                    <a:pt x="3307904" y="687519"/>
                  </a:lnTo>
                  <a:lnTo>
                    <a:pt x="3306991" y="684358"/>
                  </a:lnTo>
                  <a:lnTo>
                    <a:pt x="3306762" y="681874"/>
                  </a:lnTo>
                  <a:lnTo>
                    <a:pt x="3306991" y="680745"/>
                  </a:lnTo>
                  <a:lnTo>
                    <a:pt x="3307219" y="680068"/>
                  </a:lnTo>
                  <a:lnTo>
                    <a:pt x="3308360" y="679390"/>
                  </a:lnTo>
                  <a:close/>
                  <a:moveTo>
                    <a:pt x="2823414" y="677821"/>
                  </a:moveTo>
                  <a:lnTo>
                    <a:pt x="2825948" y="678049"/>
                  </a:lnTo>
                  <a:lnTo>
                    <a:pt x="2828481" y="678960"/>
                  </a:lnTo>
                  <a:lnTo>
                    <a:pt x="2831014" y="679643"/>
                  </a:lnTo>
                  <a:lnTo>
                    <a:pt x="2833318" y="680782"/>
                  </a:lnTo>
                  <a:lnTo>
                    <a:pt x="2835851" y="682377"/>
                  </a:lnTo>
                  <a:lnTo>
                    <a:pt x="2837924" y="683743"/>
                  </a:lnTo>
                  <a:lnTo>
                    <a:pt x="2840227" y="685565"/>
                  </a:lnTo>
                  <a:lnTo>
                    <a:pt x="2842530" y="687615"/>
                  </a:lnTo>
                  <a:lnTo>
                    <a:pt x="2844373" y="689665"/>
                  </a:lnTo>
                  <a:lnTo>
                    <a:pt x="2848058" y="693993"/>
                  </a:lnTo>
                  <a:lnTo>
                    <a:pt x="2851282" y="698548"/>
                  </a:lnTo>
                  <a:lnTo>
                    <a:pt x="2853585" y="703103"/>
                  </a:lnTo>
                  <a:lnTo>
                    <a:pt x="2855197" y="706064"/>
                  </a:lnTo>
                  <a:lnTo>
                    <a:pt x="2856349" y="709253"/>
                  </a:lnTo>
                  <a:lnTo>
                    <a:pt x="2857040" y="712442"/>
                  </a:lnTo>
                  <a:lnTo>
                    <a:pt x="2857500" y="715403"/>
                  </a:lnTo>
                  <a:lnTo>
                    <a:pt x="2857500" y="717908"/>
                  </a:lnTo>
                  <a:lnTo>
                    <a:pt x="2857500" y="720414"/>
                  </a:lnTo>
                  <a:lnTo>
                    <a:pt x="2857040" y="722691"/>
                  </a:lnTo>
                  <a:lnTo>
                    <a:pt x="2856579" y="724514"/>
                  </a:lnTo>
                  <a:lnTo>
                    <a:pt x="2855427" y="726336"/>
                  </a:lnTo>
                  <a:lnTo>
                    <a:pt x="2854046" y="727702"/>
                  </a:lnTo>
                  <a:lnTo>
                    <a:pt x="2852894" y="729069"/>
                  </a:lnTo>
                  <a:lnTo>
                    <a:pt x="2850821" y="729752"/>
                  </a:lnTo>
                  <a:lnTo>
                    <a:pt x="2848979" y="730208"/>
                  </a:lnTo>
                  <a:lnTo>
                    <a:pt x="2846676" y="730208"/>
                  </a:lnTo>
                  <a:lnTo>
                    <a:pt x="2844373" y="729980"/>
                  </a:lnTo>
                  <a:lnTo>
                    <a:pt x="2841609" y="729525"/>
                  </a:lnTo>
                  <a:lnTo>
                    <a:pt x="2839766" y="728614"/>
                  </a:lnTo>
                  <a:lnTo>
                    <a:pt x="2837694" y="727702"/>
                  </a:lnTo>
                  <a:lnTo>
                    <a:pt x="2834009" y="725653"/>
                  </a:lnTo>
                  <a:lnTo>
                    <a:pt x="2830324" y="722691"/>
                  </a:lnTo>
                  <a:lnTo>
                    <a:pt x="2826869" y="719503"/>
                  </a:lnTo>
                  <a:lnTo>
                    <a:pt x="2823875" y="715858"/>
                  </a:lnTo>
                  <a:lnTo>
                    <a:pt x="2820881" y="711986"/>
                  </a:lnTo>
                  <a:lnTo>
                    <a:pt x="2818578" y="707887"/>
                  </a:lnTo>
                  <a:lnTo>
                    <a:pt x="2816505" y="703787"/>
                  </a:lnTo>
                  <a:lnTo>
                    <a:pt x="2814893" y="699687"/>
                  </a:lnTo>
                  <a:lnTo>
                    <a:pt x="2813741" y="695587"/>
                  </a:lnTo>
                  <a:lnTo>
                    <a:pt x="2813281" y="691715"/>
                  </a:lnTo>
                  <a:lnTo>
                    <a:pt x="2813050" y="688299"/>
                  </a:lnTo>
                  <a:lnTo>
                    <a:pt x="2813281" y="686476"/>
                  </a:lnTo>
                  <a:lnTo>
                    <a:pt x="2813741" y="684882"/>
                  </a:lnTo>
                  <a:lnTo>
                    <a:pt x="2813971" y="683516"/>
                  </a:lnTo>
                  <a:lnTo>
                    <a:pt x="2814893" y="682377"/>
                  </a:lnTo>
                  <a:lnTo>
                    <a:pt x="2815584" y="681238"/>
                  </a:lnTo>
                  <a:lnTo>
                    <a:pt x="2816735" y="680099"/>
                  </a:lnTo>
                  <a:lnTo>
                    <a:pt x="2818117" y="679188"/>
                  </a:lnTo>
                  <a:lnTo>
                    <a:pt x="2819269" y="678505"/>
                  </a:lnTo>
                  <a:lnTo>
                    <a:pt x="2820881" y="678049"/>
                  </a:lnTo>
                  <a:lnTo>
                    <a:pt x="2823414" y="677821"/>
                  </a:lnTo>
                  <a:close/>
                  <a:moveTo>
                    <a:pt x="2504682" y="676237"/>
                  </a:moveTo>
                  <a:lnTo>
                    <a:pt x="2507645" y="676237"/>
                  </a:lnTo>
                  <a:lnTo>
                    <a:pt x="2510152" y="676691"/>
                  </a:lnTo>
                  <a:lnTo>
                    <a:pt x="2513115" y="677371"/>
                  </a:lnTo>
                  <a:lnTo>
                    <a:pt x="2515622" y="678505"/>
                  </a:lnTo>
                  <a:lnTo>
                    <a:pt x="2518129" y="679639"/>
                  </a:lnTo>
                  <a:lnTo>
                    <a:pt x="2520408" y="681000"/>
                  </a:lnTo>
                  <a:lnTo>
                    <a:pt x="2522915" y="682814"/>
                  </a:lnTo>
                  <a:lnTo>
                    <a:pt x="2524966" y="684628"/>
                  </a:lnTo>
                  <a:lnTo>
                    <a:pt x="2527017" y="686669"/>
                  </a:lnTo>
                  <a:lnTo>
                    <a:pt x="2528840" y="688937"/>
                  </a:lnTo>
                  <a:lnTo>
                    <a:pt x="2530664" y="690978"/>
                  </a:lnTo>
                  <a:lnTo>
                    <a:pt x="2532259" y="693246"/>
                  </a:lnTo>
                  <a:lnTo>
                    <a:pt x="2534538" y="697781"/>
                  </a:lnTo>
                  <a:lnTo>
                    <a:pt x="2536362" y="702090"/>
                  </a:lnTo>
                  <a:lnTo>
                    <a:pt x="2537501" y="705945"/>
                  </a:lnTo>
                  <a:lnTo>
                    <a:pt x="2537957" y="709574"/>
                  </a:lnTo>
                  <a:lnTo>
                    <a:pt x="2538413" y="712749"/>
                  </a:lnTo>
                  <a:lnTo>
                    <a:pt x="2537957" y="715470"/>
                  </a:lnTo>
                  <a:lnTo>
                    <a:pt x="2537501" y="718418"/>
                  </a:lnTo>
                  <a:lnTo>
                    <a:pt x="2536362" y="720913"/>
                  </a:lnTo>
                  <a:lnTo>
                    <a:pt x="2535222" y="723181"/>
                  </a:lnTo>
                  <a:lnTo>
                    <a:pt x="2533627" y="724995"/>
                  </a:lnTo>
                  <a:lnTo>
                    <a:pt x="2531803" y="726583"/>
                  </a:lnTo>
                  <a:lnTo>
                    <a:pt x="2529752" y="727490"/>
                  </a:lnTo>
                  <a:lnTo>
                    <a:pt x="2527245" y="728397"/>
                  </a:lnTo>
                  <a:lnTo>
                    <a:pt x="2524738" y="728624"/>
                  </a:lnTo>
                  <a:lnTo>
                    <a:pt x="2521775" y="728624"/>
                  </a:lnTo>
                  <a:lnTo>
                    <a:pt x="2518812" y="727943"/>
                  </a:lnTo>
                  <a:lnTo>
                    <a:pt x="2515622" y="727036"/>
                  </a:lnTo>
                  <a:lnTo>
                    <a:pt x="2512659" y="725449"/>
                  </a:lnTo>
                  <a:lnTo>
                    <a:pt x="2509012" y="723181"/>
                  </a:lnTo>
                  <a:lnTo>
                    <a:pt x="2505594" y="720233"/>
                  </a:lnTo>
                  <a:lnTo>
                    <a:pt x="2502403" y="717058"/>
                  </a:lnTo>
                  <a:lnTo>
                    <a:pt x="2499668" y="713656"/>
                  </a:lnTo>
                  <a:lnTo>
                    <a:pt x="2497389" y="710028"/>
                  </a:lnTo>
                  <a:lnTo>
                    <a:pt x="2495566" y="706399"/>
                  </a:lnTo>
                  <a:lnTo>
                    <a:pt x="2494198" y="702544"/>
                  </a:lnTo>
                  <a:lnTo>
                    <a:pt x="2493058" y="698462"/>
                  </a:lnTo>
                  <a:lnTo>
                    <a:pt x="2492603" y="694833"/>
                  </a:lnTo>
                  <a:lnTo>
                    <a:pt x="2492375" y="691205"/>
                  </a:lnTo>
                  <a:lnTo>
                    <a:pt x="2492831" y="687803"/>
                  </a:lnTo>
                  <a:lnTo>
                    <a:pt x="2493742" y="684628"/>
                  </a:lnTo>
                  <a:lnTo>
                    <a:pt x="2494426" y="683494"/>
                  </a:lnTo>
                  <a:lnTo>
                    <a:pt x="2495338" y="682133"/>
                  </a:lnTo>
                  <a:lnTo>
                    <a:pt x="2496021" y="680773"/>
                  </a:lnTo>
                  <a:lnTo>
                    <a:pt x="2497161" y="679639"/>
                  </a:lnTo>
                  <a:lnTo>
                    <a:pt x="2498073" y="678732"/>
                  </a:lnTo>
                  <a:lnTo>
                    <a:pt x="2499440" y="677825"/>
                  </a:lnTo>
                  <a:lnTo>
                    <a:pt x="2501035" y="677371"/>
                  </a:lnTo>
                  <a:lnTo>
                    <a:pt x="2502631" y="676918"/>
                  </a:lnTo>
                  <a:lnTo>
                    <a:pt x="2504682" y="676237"/>
                  </a:lnTo>
                  <a:close/>
                  <a:moveTo>
                    <a:pt x="1698150" y="674673"/>
                  </a:moveTo>
                  <a:lnTo>
                    <a:pt x="1701488" y="675124"/>
                  </a:lnTo>
                  <a:lnTo>
                    <a:pt x="1704159" y="675576"/>
                  </a:lnTo>
                  <a:lnTo>
                    <a:pt x="1707052" y="676705"/>
                  </a:lnTo>
                  <a:lnTo>
                    <a:pt x="1709277" y="677834"/>
                  </a:lnTo>
                  <a:lnTo>
                    <a:pt x="1711725" y="679415"/>
                  </a:lnTo>
                  <a:lnTo>
                    <a:pt x="1713506" y="680995"/>
                  </a:lnTo>
                  <a:lnTo>
                    <a:pt x="1715286" y="682801"/>
                  </a:lnTo>
                  <a:lnTo>
                    <a:pt x="1716621" y="685059"/>
                  </a:lnTo>
                  <a:lnTo>
                    <a:pt x="1717734" y="687317"/>
                  </a:lnTo>
                  <a:lnTo>
                    <a:pt x="1718847" y="689350"/>
                  </a:lnTo>
                  <a:lnTo>
                    <a:pt x="1719514" y="691833"/>
                  </a:lnTo>
                  <a:lnTo>
                    <a:pt x="1720405" y="694091"/>
                  </a:lnTo>
                  <a:lnTo>
                    <a:pt x="1720627" y="696349"/>
                  </a:lnTo>
                  <a:lnTo>
                    <a:pt x="1720850" y="698833"/>
                  </a:lnTo>
                  <a:lnTo>
                    <a:pt x="1720850" y="701091"/>
                  </a:lnTo>
                  <a:lnTo>
                    <a:pt x="1720850" y="703123"/>
                  </a:lnTo>
                  <a:lnTo>
                    <a:pt x="1719960" y="707414"/>
                  </a:lnTo>
                  <a:lnTo>
                    <a:pt x="1718624" y="711252"/>
                  </a:lnTo>
                  <a:lnTo>
                    <a:pt x="1716844" y="714639"/>
                  </a:lnTo>
                  <a:lnTo>
                    <a:pt x="1714841" y="717800"/>
                  </a:lnTo>
                  <a:lnTo>
                    <a:pt x="1712170" y="720284"/>
                  </a:lnTo>
                  <a:lnTo>
                    <a:pt x="1709277" y="722768"/>
                  </a:lnTo>
                  <a:lnTo>
                    <a:pt x="1706384" y="724574"/>
                  </a:lnTo>
                  <a:lnTo>
                    <a:pt x="1703046" y="725703"/>
                  </a:lnTo>
                  <a:lnTo>
                    <a:pt x="1699708" y="726606"/>
                  </a:lnTo>
                  <a:lnTo>
                    <a:pt x="1696370" y="727058"/>
                  </a:lnTo>
                  <a:lnTo>
                    <a:pt x="1693031" y="726832"/>
                  </a:lnTo>
                  <a:lnTo>
                    <a:pt x="1689693" y="726155"/>
                  </a:lnTo>
                  <a:lnTo>
                    <a:pt x="1686355" y="724800"/>
                  </a:lnTo>
                  <a:lnTo>
                    <a:pt x="1683239" y="722994"/>
                  </a:lnTo>
                  <a:lnTo>
                    <a:pt x="1681682" y="721865"/>
                  </a:lnTo>
                  <a:lnTo>
                    <a:pt x="1680346" y="720510"/>
                  </a:lnTo>
                  <a:lnTo>
                    <a:pt x="1679234" y="718929"/>
                  </a:lnTo>
                  <a:lnTo>
                    <a:pt x="1677898" y="717574"/>
                  </a:lnTo>
                  <a:lnTo>
                    <a:pt x="1676118" y="714413"/>
                  </a:lnTo>
                  <a:lnTo>
                    <a:pt x="1674560" y="711252"/>
                  </a:lnTo>
                  <a:lnTo>
                    <a:pt x="1673670" y="707865"/>
                  </a:lnTo>
                  <a:lnTo>
                    <a:pt x="1673225" y="704478"/>
                  </a:lnTo>
                  <a:lnTo>
                    <a:pt x="1673225" y="700865"/>
                  </a:lnTo>
                  <a:lnTo>
                    <a:pt x="1673670" y="697478"/>
                  </a:lnTo>
                  <a:lnTo>
                    <a:pt x="1674560" y="694091"/>
                  </a:lnTo>
                  <a:lnTo>
                    <a:pt x="1675450" y="690704"/>
                  </a:lnTo>
                  <a:lnTo>
                    <a:pt x="1677008" y="687543"/>
                  </a:lnTo>
                  <a:lnTo>
                    <a:pt x="1679234" y="684608"/>
                  </a:lnTo>
                  <a:lnTo>
                    <a:pt x="1681459" y="682124"/>
                  </a:lnTo>
                  <a:lnTo>
                    <a:pt x="1684352" y="679866"/>
                  </a:lnTo>
                  <a:lnTo>
                    <a:pt x="1687023" y="677608"/>
                  </a:lnTo>
                  <a:lnTo>
                    <a:pt x="1690361" y="676479"/>
                  </a:lnTo>
                  <a:lnTo>
                    <a:pt x="1694144" y="675124"/>
                  </a:lnTo>
                  <a:lnTo>
                    <a:pt x="1698150" y="674673"/>
                  </a:lnTo>
                  <a:close/>
                  <a:moveTo>
                    <a:pt x="1544961" y="673087"/>
                  </a:moveTo>
                  <a:lnTo>
                    <a:pt x="1548121" y="673539"/>
                  </a:lnTo>
                  <a:lnTo>
                    <a:pt x="1551055" y="674216"/>
                  </a:lnTo>
                  <a:lnTo>
                    <a:pt x="1553538" y="675119"/>
                  </a:lnTo>
                  <a:lnTo>
                    <a:pt x="1555569" y="676474"/>
                  </a:lnTo>
                  <a:lnTo>
                    <a:pt x="1557601" y="678055"/>
                  </a:lnTo>
                  <a:lnTo>
                    <a:pt x="1559632" y="679861"/>
                  </a:lnTo>
                  <a:lnTo>
                    <a:pt x="1560986" y="681667"/>
                  </a:lnTo>
                  <a:lnTo>
                    <a:pt x="1562341" y="683700"/>
                  </a:lnTo>
                  <a:lnTo>
                    <a:pt x="1563243" y="686183"/>
                  </a:lnTo>
                  <a:lnTo>
                    <a:pt x="1564146" y="688441"/>
                  </a:lnTo>
                  <a:lnTo>
                    <a:pt x="1564823" y="690474"/>
                  </a:lnTo>
                  <a:lnTo>
                    <a:pt x="1565049" y="693183"/>
                  </a:lnTo>
                  <a:lnTo>
                    <a:pt x="1565275" y="695441"/>
                  </a:lnTo>
                  <a:lnTo>
                    <a:pt x="1565275" y="697473"/>
                  </a:lnTo>
                  <a:lnTo>
                    <a:pt x="1565049" y="699957"/>
                  </a:lnTo>
                  <a:lnTo>
                    <a:pt x="1564823" y="701989"/>
                  </a:lnTo>
                  <a:lnTo>
                    <a:pt x="1563469" y="706279"/>
                  </a:lnTo>
                  <a:lnTo>
                    <a:pt x="1561889" y="710118"/>
                  </a:lnTo>
                  <a:lnTo>
                    <a:pt x="1559858" y="713505"/>
                  </a:lnTo>
                  <a:lnTo>
                    <a:pt x="1557375" y="716440"/>
                  </a:lnTo>
                  <a:lnTo>
                    <a:pt x="1554666" y="719150"/>
                  </a:lnTo>
                  <a:lnTo>
                    <a:pt x="1551732" y="721408"/>
                  </a:lnTo>
                  <a:lnTo>
                    <a:pt x="1548346" y="722988"/>
                  </a:lnTo>
                  <a:lnTo>
                    <a:pt x="1545186" y="724343"/>
                  </a:lnTo>
                  <a:lnTo>
                    <a:pt x="1541801" y="725021"/>
                  </a:lnTo>
                  <a:lnTo>
                    <a:pt x="1538415" y="725472"/>
                  </a:lnTo>
                  <a:lnTo>
                    <a:pt x="1535029" y="725021"/>
                  </a:lnTo>
                  <a:lnTo>
                    <a:pt x="1531644" y="724343"/>
                  </a:lnTo>
                  <a:lnTo>
                    <a:pt x="1528710" y="722988"/>
                  </a:lnTo>
                  <a:lnTo>
                    <a:pt x="1527355" y="722085"/>
                  </a:lnTo>
                  <a:lnTo>
                    <a:pt x="1525775" y="720956"/>
                  </a:lnTo>
                  <a:lnTo>
                    <a:pt x="1524421" y="719827"/>
                  </a:lnTo>
                  <a:lnTo>
                    <a:pt x="1523067" y="718698"/>
                  </a:lnTo>
                  <a:lnTo>
                    <a:pt x="1522164" y="717118"/>
                  </a:lnTo>
                  <a:lnTo>
                    <a:pt x="1521035" y="715537"/>
                  </a:lnTo>
                  <a:lnTo>
                    <a:pt x="1519455" y="712376"/>
                  </a:lnTo>
                  <a:lnTo>
                    <a:pt x="1518553" y="708989"/>
                  </a:lnTo>
                  <a:lnTo>
                    <a:pt x="1517875" y="705828"/>
                  </a:lnTo>
                  <a:lnTo>
                    <a:pt x="1517650" y="702215"/>
                  </a:lnTo>
                  <a:lnTo>
                    <a:pt x="1517875" y="698828"/>
                  </a:lnTo>
                  <a:lnTo>
                    <a:pt x="1518778" y="695441"/>
                  </a:lnTo>
                  <a:lnTo>
                    <a:pt x="1519681" y="692054"/>
                  </a:lnTo>
                  <a:lnTo>
                    <a:pt x="1521261" y="688667"/>
                  </a:lnTo>
                  <a:lnTo>
                    <a:pt x="1523067" y="685506"/>
                  </a:lnTo>
                  <a:lnTo>
                    <a:pt x="1525324" y="682796"/>
                  </a:lnTo>
                  <a:lnTo>
                    <a:pt x="1527807" y="680087"/>
                  </a:lnTo>
                  <a:lnTo>
                    <a:pt x="1530741" y="677829"/>
                  </a:lnTo>
                  <a:lnTo>
                    <a:pt x="1533901" y="676023"/>
                  </a:lnTo>
                  <a:lnTo>
                    <a:pt x="1537287" y="674442"/>
                  </a:lnTo>
                  <a:lnTo>
                    <a:pt x="1540898" y="673539"/>
                  </a:lnTo>
                  <a:lnTo>
                    <a:pt x="1544961" y="673087"/>
                  </a:lnTo>
                  <a:close/>
                  <a:moveTo>
                    <a:pt x="3214934" y="673053"/>
                  </a:moveTo>
                  <a:lnTo>
                    <a:pt x="3216531" y="673053"/>
                  </a:lnTo>
                  <a:lnTo>
                    <a:pt x="3218128" y="673510"/>
                  </a:lnTo>
                  <a:lnTo>
                    <a:pt x="3219954" y="674425"/>
                  </a:lnTo>
                  <a:lnTo>
                    <a:pt x="3221551" y="675340"/>
                  </a:lnTo>
                  <a:lnTo>
                    <a:pt x="3223376" y="676484"/>
                  </a:lnTo>
                  <a:lnTo>
                    <a:pt x="3227026" y="679916"/>
                  </a:lnTo>
                  <a:lnTo>
                    <a:pt x="3230904" y="683576"/>
                  </a:lnTo>
                  <a:lnTo>
                    <a:pt x="3234327" y="688151"/>
                  </a:lnTo>
                  <a:lnTo>
                    <a:pt x="3237749" y="692498"/>
                  </a:lnTo>
                  <a:lnTo>
                    <a:pt x="3240715" y="696844"/>
                  </a:lnTo>
                  <a:lnTo>
                    <a:pt x="3244137" y="702792"/>
                  </a:lnTo>
                  <a:lnTo>
                    <a:pt x="3246646" y="708740"/>
                  </a:lnTo>
                  <a:lnTo>
                    <a:pt x="3248472" y="713544"/>
                  </a:lnTo>
                  <a:lnTo>
                    <a:pt x="3249156" y="716060"/>
                  </a:lnTo>
                  <a:lnTo>
                    <a:pt x="3249384" y="718119"/>
                  </a:lnTo>
                  <a:lnTo>
                    <a:pt x="3249612" y="719949"/>
                  </a:lnTo>
                  <a:lnTo>
                    <a:pt x="3249384" y="721551"/>
                  </a:lnTo>
                  <a:lnTo>
                    <a:pt x="3249156" y="722923"/>
                  </a:lnTo>
                  <a:lnTo>
                    <a:pt x="3248472" y="724067"/>
                  </a:lnTo>
                  <a:lnTo>
                    <a:pt x="3247787" y="724982"/>
                  </a:lnTo>
                  <a:lnTo>
                    <a:pt x="3246646" y="725440"/>
                  </a:lnTo>
                  <a:lnTo>
                    <a:pt x="3245734" y="725440"/>
                  </a:lnTo>
                  <a:lnTo>
                    <a:pt x="3244137" y="725440"/>
                  </a:lnTo>
                  <a:lnTo>
                    <a:pt x="3242996" y="724982"/>
                  </a:lnTo>
                  <a:lnTo>
                    <a:pt x="3241627" y="724525"/>
                  </a:lnTo>
                  <a:lnTo>
                    <a:pt x="3238889" y="722695"/>
                  </a:lnTo>
                  <a:lnTo>
                    <a:pt x="3235924" y="720178"/>
                  </a:lnTo>
                  <a:lnTo>
                    <a:pt x="3232730" y="717433"/>
                  </a:lnTo>
                  <a:lnTo>
                    <a:pt x="3229536" y="713544"/>
                  </a:lnTo>
                  <a:lnTo>
                    <a:pt x="3226570" y="709655"/>
                  </a:lnTo>
                  <a:lnTo>
                    <a:pt x="3223376" y="705766"/>
                  </a:lnTo>
                  <a:lnTo>
                    <a:pt x="3220410" y="701191"/>
                  </a:lnTo>
                  <a:lnTo>
                    <a:pt x="3218128" y="697073"/>
                  </a:lnTo>
                  <a:lnTo>
                    <a:pt x="3215619" y="692498"/>
                  </a:lnTo>
                  <a:lnTo>
                    <a:pt x="3213794" y="688380"/>
                  </a:lnTo>
                  <a:lnTo>
                    <a:pt x="3212653" y="684491"/>
                  </a:lnTo>
                  <a:lnTo>
                    <a:pt x="3211740" y="681060"/>
                  </a:lnTo>
                  <a:lnTo>
                    <a:pt x="3211512" y="679229"/>
                  </a:lnTo>
                  <a:lnTo>
                    <a:pt x="3211512" y="677857"/>
                  </a:lnTo>
                  <a:lnTo>
                    <a:pt x="3211740" y="676484"/>
                  </a:lnTo>
                  <a:lnTo>
                    <a:pt x="3212197" y="675112"/>
                  </a:lnTo>
                  <a:lnTo>
                    <a:pt x="3212881" y="674197"/>
                  </a:lnTo>
                  <a:lnTo>
                    <a:pt x="3213566" y="673282"/>
                  </a:lnTo>
                  <a:lnTo>
                    <a:pt x="3214934" y="673053"/>
                  </a:lnTo>
                  <a:close/>
                  <a:moveTo>
                    <a:pt x="1851252" y="671497"/>
                  </a:moveTo>
                  <a:lnTo>
                    <a:pt x="1854427" y="671723"/>
                  </a:lnTo>
                  <a:lnTo>
                    <a:pt x="1857602" y="672626"/>
                  </a:lnTo>
                  <a:lnTo>
                    <a:pt x="1860323" y="673303"/>
                  </a:lnTo>
                  <a:lnTo>
                    <a:pt x="1862818" y="674658"/>
                  </a:lnTo>
                  <a:lnTo>
                    <a:pt x="1865085" y="676013"/>
                  </a:lnTo>
                  <a:lnTo>
                    <a:pt x="1867353" y="677819"/>
                  </a:lnTo>
                  <a:lnTo>
                    <a:pt x="1869168" y="679626"/>
                  </a:lnTo>
                  <a:lnTo>
                    <a:pt x="1870755" y="681432"/>
                  </a:lnTo>
                  <a:lnTo>
                    <a:pt x="1872343" y="683690"/>
                  </a:lnTo>
                  <a:lnTo>
                    <a:pt x="1873250" y="685722"/>
                  </a:lnTo>
                  <a:lnTo>
                    <a:pt x="1874384" y="688206"/>
                  </a:lnTo>
                  <a:lnTo>
                    <a:pt x="1875064" y="690464"/>
                  </a:lnTo>
                  <a:lnTo>
                    <a:pt x="1875971" y="692948"/>
                  </a:lnTo>
                  <a:lnTo>
                    <a:pt x="1876198" y="695206"/>
                  </a:lnTo>
                  <a:lnTo>
                    <a:pt x="1876425" y="697238"/>
                  </a:lnTo>
                  <a:lnTo>
                    <a:pt x="1876425" y="699722"/>
                  </a:lnTo>
                  <a:lnTo>
                    <a:pt x="1876198" y="703560"/>
                  </a:lnTo>
                  <a:lnTo>
                    <a:pt x="1875064" y="707173"/>
                  </a:lnTo>
                  <a:lnTo>
                    <a:pt x="1873703" y="710560"/>
                  </a:lnTo>
                  <a:lnTo>
                    <a:pt x="1871889" y="713721"/>
                  </a:lnTo>
                  <a:lnTo>
                    <a:pt x="1869848" y="716205"/>
                  </a:lnTo>
                  <a:lnTo>
                    <a:pt x="1867580" y="718689"/>
                  </a:lnTo>
                  <a:lnTo>
                    <a:pt x="1864632" y="720495"/>
                  </a:lnTo>
                  <a:lnTo>
                    <a:pt x="1861684" y="722076"/>
                  </a:lnTo>
                  <a:lnTo>
                    <a:pt x="1858735" y="722979"/>
                  </a:lnTo>
                  <a:lnTo>
                    <a:pt x="1855560" y="723431"/>
                  </a:lnTo>
                  <a:lnTo>
                    <a:pt x="1852159" y="723882"/>
                  </a:lnTo>
                  <a:lnTo>
                    <a:pt x="1848984" y="723205"/>
                  </a:lnTo>
                  <a:lnTo>
                    <a:pt x="1845582" y="722527"/>
                  </a:lnTo>
                  <a:lnTo>
                    <a:pt x="1842407" y="720947"/>
                  </a:lnTo>
                  <a:lnTo>
                    <a:pt x="1839232" y="719140"/>
                  </a:lnTo>
                  <a:lnTo>
                    <a:pt x="1836510" y="716431"/>
                  </a:lnTo>
                  <a:lnTo>
                    <a:pt x="1834016" y="713721"/>
                  </a:lnTo>
                  <a:lnTo>
                    <a:pt x="1831975" y="710334"/>
                  </a:lnTo>
                  <a:lnTo>
                    <a:pt x="1830387" y="707173"/>
                  </a:lnTo>
                  <a:lnTo>
                    <a:pt x="1829480" y="703560"/>
                  </a:lnTo>
                  <a:lnTo>
                    <a:pt x="1828800" y="699948"/>
                  </a:lnTo>
                  <a:lnTo>
                    <a:pt x="1828800" y="696335"/>
                  </a:lnTo>
                  <a:lnTo>
                    <a:pt x="1829253" y="692948"/>
                  </a:lnTo>
                  <a:lnTo>
                    <a:pt x="1829934" y="689109"/>
                  </a:lnTo>
                  <a:lnTo>
                    <a:pt x="1831294" y="685722"/>
                  </a:lnTo>
                  <a:lnTo>
                    <a:pt x="1832882" y="682787"/>
                  </a:lnTo>
                  <a:lnTo>
                    <a:pt x="1834923" y="679851"/>
                  </a:lnTo>
                  <a:lnTo>
                    <a:pt x="1837191" y="677142"/>
                  </a:lnTo>
                  <a:lnTo>
                    <a:pt x="1840139" y="675110"/>
                  </a:lnTo>
                  <a:lnTo>
                    <a:pt x="1843541" y="673303"/>
                  </a:lnTo>
                  <a:lnTo>
                    <a:pt x="1845355" y="672852"/>
                  </a:lnTo>
                  <a:lnTo>
                    <a:pt x="1847169" y="672400"/>
                  </a:lnTo>
                  <a:lnTo>
                    <a:pt x="1849210" y="671723"/>
                  </a:lnTo>
                  <a:lnTo>
                    <a:pt x="1851252" y="671497"/>
                  </a:lnTo>
                  <a:close/>
                  <a:moveTo>
                    <a:pt x="1398758" y="669913"/>
                  </a:moveTo>
                  <a:lnTo>
                    <a:pt x="1401678" y="670367"/>
                  </a:lnTo>
                  <a:lnTo>
                    <a:pt x="1404148" y="671047"/>
                  </a:lnTo>
                  <a:lnTo>
                    <a:pt x="1406619" y="672181"/>
                  </a:lnTo>
                  <a:lnTo>
                    <a:pt x="1408640" y="673768"/>
                  </a:lnTo>
                  <a:lnTo>
                    <a:pt x="1410436" y="675356"/>
                  </a:lnTo>
                  <a:lnTo>
                    <a:pt x="1412008" y="677170"/>
                  </a:lnTo>
                  <a:lnTo>
                    <a:pt x="1413356" y="678984"/>
                  </a:lnTo>
                  <a:lnTo>
                    <a:pt x="1414254" y="681025"/>
                  </a:lnTo>
                  <a:lnTo>
                    <a:pt x="1415152" y="683519"/>
                  </a:lnTo>
                  <a:lnTo>
                    <a:pt x="1415602" y="685560"/>
                  </a:lnTo>
                  <a:lnTo>
                    <a:pt x="1415826" y="687828"/>
                  </a:lnTo>
                  <a:lnTo>
                    <a:pt x="1416051" y="690096"/>
                  </a:lnTo>
                  <a:lnTo>
                    <a:pt x="1415826" y="692590"/>
                  </a:lnTo>
                  <a:lnTo>
                    <a:pt x="1415826" y="694858"/>
                  </a:lnTo>
                  <a:lnTo>
                    <a:pt x="1415377" y="697353"/>
                  </a:lnTo>
                  <a:lnTo>
                    <a:pt x="1414703" y="699394"/>
                  </a:lnTo>
                  <a:lnTo>
                    <a:pt x="1413580" y="703249"/>
                  </a:lnTo>
                  <a:lnTo>
                    <a:pt x="1411784" y="706877"/>
                  </a:lnTo>
                  <a:lnTo>
                    <a:pt x="1409313" y="710279"/>
                  </a:lnTo>
                  <a:lnTo>
                    <a:pt x="1407068" y="713227"/>
                  </a:lnTo>
                  <a:lnTo>
                    <a:pt x="1404373" y="715722"/>
                  </a:lnTo>
                  <a:lnTo>
                    <a:pt x="1401453" y="717989"/>
                  </a:lnTo>
                  <a:lnTo>
                    <a:pt x="1398534" y="719803"/>
                  </a:lnTo>
                  <a:lnTo>
                    <a:pt x="1395390" y="720937"/>
                  </a:lnTo>
                  <a:lnTo>
                    <a:pt x="1392021" y="721844"/>
                  </a:lnTo>
                  <a:lnTo>
                    <a:pt x="1388877" y="722298"/>
                  </a:lnTo>
                  <a:lnTo>
                    <a:pt x="1385733" y="722071"/>
                  </a:lnTo>
                  <a:lnTo>
                    <a:pt x="1383038" y="721618"/>
                  </a:lnTo>
                  <a:lnTo>
                    <a:pt x="1380119" y="720484"/>
                  </a:lnTo>
                  <a:lnTo>
                    <a:pt x="1377648" y="718670"/>
                  </a:lnTo>
                  <a:lnTo>
                    <a:pt x="1375178" y="716629"/>
                  </a:lnTo>
                  <a:lnTo>
                    <a:pt x="1373157" y="713681"/>
                  </a:lnTo>
                  <a:lnTo>
                    <a:pt x="1371585" y="710732"/>
                  </a:lnTo>
                  <a:lnTo>
                    <a:pt x="1370686" y="707331"/>
                  </a:lnTo>
                  <a:lnTo>
                    <a:pt x="1370013" y="704156"/>
                  </a:lnTo>
                  <a:lnTo>
                    <a:pt x="1370013" y="700301"/>
                  </a:lnTo>
                  <a:lnTo>
                    <a:pt x="1370237" y="696672"/>
                  </a:lnTo>
                  <a:lnTo>
                    <a:pt x="1371360" y="693044"/>
                  </a:lnTo>
                  <a:lnTo>
                    <a:pt x="1372483" y="689642"/>
                  </a:lnTo>
                  <a:lnTo>
                    <a:pt x="1374280" y="686241"/>
                  </a:lnTo>
                  <a:lnTo>
                    <a:pt x="1376076" y="682839"/>
                  </a:lnTo>
                  <a:lnTo>
                    <a:pt x="1378322" y="679664"/>
                  </a:lnTo>
                  <a:lnTo>
                    <a:pt x="1381242" y="677170"/>
                  </a:lnTo>
                  <a:lnTo>
                    <a:pt x="1383936" y="674902"/>
                  </a:lnTo>
                  <a:lnTo>
                    <a:pt x="1387305" y="672634"/>
                  </a:lnTo>
                  <a:lnTo>
                    <a:pt x="1390898" y="671500"/>
                  </a:lnTo>
                  <a:lnTo>
                    <a:pt x="1394716" y="670367"/>
                  </a:lnTo>
                  <a:lnTo>
                    <a:pt x="1396737" y="670140"/>
                  </a:lnTo>
                  <a:lnTo>
                    <a:pt x="1398758" y="669913"/>
                  </a:lnTo>
                  <a:close/>
                  <a:moveTo>
                    <a:pt x="566314" y="668360"/>
                  </a:moveTo>
                  <a:lnTo>
                    <a:pt x="567667" y="668589"/>
                  </a:lnTo>
                  <a:lnTo>
                    <a:pt x="569020" y="669504"/>
                  </a:lnTo>
                  <a:lnTo>
                    <a:pt x="569922" y="670876"/>
                  </a:lnTo>
                  <a:lnTo>
                    <a:pt x="570824" y="672020"/>
                  </a:lnTo>
                  <a:lnTo>
                    <a:pt x="571275" y="673621"/>
                  </a:lnTo>
                  <a:lnTo>
                    <a:pt x="571501" y="675451"/>
                  </a:lnTo>
                  <a:lnTo>
                    <a:pt x="571275" y="677510"/>
                  </a:lnTo>
                  <a:lnTo>
                    <a:pt x="571050" y="679798"/>
                  </a:lnTo>
                  <a:lnTo>
                    <a:pt x="570824" y="682085"/>
                  </a:lnTo>
                  <a:lnTo>
                    <a:pt x="569246" y="686889"/>
                  </a:lnTo>
                  <a:lnTo>
                    <a:pt x="567216" y="691692"/>
                  </a:lnTo>
                  <a:lnTo>
                    <a:pt x="564510" y="696267"/>
                  </a:lnTo>
                  <a:lnTo>
                    <a:pt x="562030" y="700842"/>
                  </a:lnTo>
                  <a:lnTo>
                    <a:pt x="559549" y="704273"/>
                  </a:lnTo>
                  <a:lnTo>
                    <a:pt x="557294" y="707018"/>
                  </a:lnTo>
                  <a:lnTo>
                    <a:pt x="555039" y="709992"/>
                  </a:lnTo>
                  <a:lnTo>
                    <a:pt x="552559" y="712508"/>
                  </a:lnTo>
                  <a:lnTo>
                    <a:pt x="550078" y="714796"/>
                  </a:lnTo>
                  <a:lnTo>
                    <a:pt x="547598" y="716626"/>
                  </a:lnTo>
                  <a:lnTo>
                    <a:pt x="545568" y="718227"/>
                  </a:lnTo>
                  <a:lnTo>
                    <a:pt x="543313" y="719142"/>
                  </a:lnTo>
                  <a:lnTo>
                    <a:pt x="541284" y="720286"/>
                  </a:lnTo>
                  <a:lnTo>
                    <a:pt x="539254" y="720743"/>
                  </a:lnTo>
                  <a:lnTo>
                    <a:pt x="537450" y="720743"/>
                  </a:lnTo>
                  <a:lnTo>
                    <a:pt x="536097" y="720514"/>
                  </a:lnTo>
                  <a:lnTo>
                    <a:pt x="534744" y="720057"/>
                  </a:lnTo>
                  <a:lnTo>
                    <a:pt x="533391" y="718913"/>
                  </a:lnTo>
                  <a:lnTo>
                    <a:pt x="532715" y="717312"/>
                  </a:lnTo>
                  <a:lnTo>
                    <a:pt x="532038" y="715482"/>
                  </a:lnTo>
                  <a:lnTo>
                    <a:pt x="531813" y="714338"/>
                  </a:lnTo>
                  <a:lnTo>
                    <a:pt x="531813" y="712737"/>
                  </a:lnTo>
                  <a:lnTo>
                    <a:pt x="532264" y="709306"/>
                  </a:lnTo>
                  <a:lnTo>
                    <a:pt x="533166" y="705646"/>
                  </a:lnTo>
                  <a:lnTo>
                    <a:pt x="534519" y="701529"/>
                  </a:lnTo>
                  <a:lnTo>
                    <a:pt x="536323" y="697640"/>
                  </a:lnTo>
                  <a:lnTo>
                    <a:pt x="538352" y="693522"/>
                  </a:lnTo>
                  <a:lnTo>
                    <a:pt x="540607" y="689405"/>
                  </a:lnTo>
                  <a:lnTo>
                    <a:pt x="543539" y="685516"/>
                  </a:lnTo>
                  <a:lnTo>
                    <a:pt x="546470" y="681856"/>
                  </a:lnTo>
                  <a:lnTo>
                    <a:pt x="549176" y="678425"/>
                  </a:lnTo>
                  <a:lnTo>
                    <a:pt x="552333" y="675223"/>
                  </a:lnTo>
                  <a:lnTo>
                    <a:pt x="555716" y="672706"/>
                  </a:lnTo>
                  <a:lnTo>
                    <a:pt x="558873" y="670876"/>
                  </a:lnTo>
                  <a:lnTo>
                    <a:pt x="562030" y="669275"/>
                  </a:lnTo>
                  <a:lnTo>
                    <a:pt x="563608" y="668589"/>
                  </a:lnTo>
                  <a:lnTo>
                    <a:pt x="564736" y="668589"/>
                  </a:lnTo>
                  <a:lnTo>
                    <a:pt x="566314" y="668360"/>
                  </a:lnTo>
                  <a:close/>
                  <a:moveTo>
                    <a:pt x="282348" y="666794"/>
                  </a:moveTo>
                  <a:lnTo>
                    <a:pt x="282575" y="667474"/>
                  </a:lnTo>
                  <a:lnTo>
                    <a:pt x="278946" y="674050"/>
                  </a:lnTo>
                  <a:lnTo>
                    <a:pt x="273503" y="683348"/>
                  </a:lnTo>
                  <a:lnTo>
                    <a:pt x="262844" y="700808"/>
                  </a:lnTo>
                  <a:lnTo>
                    <a:pt x="256268" y="711239"/>
                  </a:lnTo>
                  <a:lnTo>
                    <a:pt x="253093" y="716001"/>
                  </a:lnTo>
                  <a:lnTo>
                    <a:pt x="250825" y="719176"/>
                  </a:lnTo>
                  <a:lnTo>
                    <a:pt x="251052" y="718042"/>
                  </a:lnTo>
                  <a:lnTo>
                    <a:pt x="251959" y="716228"/>
                  </a:lnTo>
                  <a:lnTo>
                    <a:pt x="255134" y="710559"/>
                  </a:lnTo>
                  <a:lnTo>
                    <a:pt x="259669" y="702622"/>
                  </a:lnTo>
                  <a:lnTo>
                    <a:pt x="265112" y="693552"/>
                  </a:lnTo>
                  <a:lnTo>
                    <a:pt x="275998" y="676545"/>
                  </a:lnTo>
                  <a:lnTo>
                    <a:pt x="280080" y="670195"/>
                  </a:lnTo>
                  <a:lnTo>
                    <a:pt x="282348" y="666794"/>
                  </a:lnTo>
                  <a:close/>
                  <a:moveTo>
                    <a:pt x="1999859" y="666734"/>
                  </a:moveTo>
                  <a:lnTo>
                    <a:pt x="2003080" y="666962"/>
                  </a:lnTo>
                  <a:lnTo>
                    <a:pt x="2006301" y="667417"/>
                  </a:lnTo>
                  <a:lnTo>
                    <a:pt x="2008832" y="668328"/>
                  </a:lnTo>
                  <a:lnTo>
                    <a:pt x="2011593" y="669695"/>
                  </a:lnTo>
                  <a:lnTo>
                    <a:pt x="2013894" y="670834"/>
                  </a:lnTo>
                  <a:lnTo>
                    <a:pt x="2016194" y="672428"/>
                  </a:lnTo>
                  <a:lnTo>
                    <a:pt x="2018035" y="674250"/>
                  </a:lnTo>
                  <a:lnTo>
                    <a:pt x="2019875" y="676528"/>
                  </a:lnTo>
                  <a:lnTo>
                    <a:pt x="2021486" y="678578"/>
                  </a:lnTo>
                  <a:lnTo>
                    <a:pt x="2022866" y="680627"/>
                  </a:lnTo>
                  <a:lnTo>
                    <a:pt x="2024247" y="682905"/>
                  </a:lnTo>
                  <a:lnTo>
                    <a:pt x="2025397" y="685410"/>
                  </a:lnTo>
                  <a:lnTo>
                    <a:pt x="2026087" y="687688"/>
                  </a:lnTo>
                  <a:lnTo>
                    <a:pt x="2026548" y="689738"/>
                  </a:lnTo>
                  <a:lnTo>
                    <a:pt x="2027238" y="692243"/>
                  </a:lnTo>
                  <a:lnTo>
                    <a:pt x="2027238" y="694293"/>
                  </a:lnTo>
                  <a:lnTo>
                    <a:pt x="2027238" y="698393"/>
                  </a:lnTo>
                  <a:lnTo>
                    <a:pt x="2026548" y="702037"/>
                  </a:lnTo>
                  <a:lnTo>
                    <a:pt x="2025627" y="705454"/>
                  </a:lnTo>
                  <a:lnTo>
                    <a:pt x="2024247" y="708642"/>
                  </a:lnTo>
                  <a:lnTo>
                    <a:pt x="2022406" y="711375"/>
                  </a:lnTo>
                  <a:lnTo>
                    <a:pt x="2019875" y="713653"/>
                  </a:lnTo>
                  <a:lnTo>
                    <a:pt x="2017575" y="715703"/>
                  </a:lnTo>
                  <a:lnTo>
                    <a:pt x="2014584" y="717297"/>
                  </a:lnTo>
                  <a:lnTo>
                    <a:pt x="2011823" y="718436"/>
                  </a:lnTo>
                  <a:lnTo>
                    <a:pt x="2008602" y="718892"/>
                  </a:lnTo>
                  <a:lnTo>
                    <a:pt x="2005381" y="719119"/>
                  </a:lnTo>
                  <a:lnTo>
                    <a:pt x="2002160" y="718892"/>
                  </a:lnTo>
                  <a:lnTo>
                    <a:pt x="1998709" y="718208"/>
                  </a:lnTo>
                  <a:lnTo>
                    <a:pt x="1995258" y="716614"/>
                  </a:lnTo>
                  <a:lnTo>
                    <a:pt x="1992267" y="714792"/>
                  </a:lnTo>
                  <a:lnTo>
                    <a:pt x="1989046" y="712059"/>
                  </a:lnTo>
                  <a:lnTo>
                    <a:pt x="1986285" y="709326"/>
                  </a:lnTo>
                  <a:lnTo>
                    <a:pt x="1984214" y="706137"/>
                  </a:lnTo>
                  <a:lnTo>
                    <a:pt x="1982374" y="702948"/>
                  </a:lnTo>
                  <a:lnTo>
                    <a:pt x="1980993" y="699304"/>
                  </a:lnTo>
                  <a:lnTo>
                    <a:pt x="1980303" y="695888"/>
                  </a:lnTo>
                  <a:lnTo>
                    <a:pt x="1979613" y="692243"/>
                  </a:lnTo>
                  <a:lnTo>
                    <a:pt x="1979613" y="688599"/>
                  </a:lnTo>
                  <a:lnTo>
                    <a:pt x="1980303" y="684727"/>
                  </a:lnTo>
                  <a:lnTo>
                    <a:pt x="1980993" y="681766"/>
                  </a:lnTo>
                  <a:lnTo>
                    <a:pt x="1982374" y="678350"/>
                  </a:lnTo>
                  <a:lnTo>
                    <a:pt x="1984214" y="675389"/>
                  </a:lnTo>
                  <a:lnTo>
                    <a:pt x="1986515" y="672656"/>
                  </a:lnTo>
                  <a:lnTo>
                    <a:pt x="1989276" y="670606"/>
                  </a:lnTo>
                  <a:lnTo>
                    <a:pt x="1990656" y="669695"/>
                  </a:lnTo>
                  <a:lnTo>
                    <a:pt x="1992267" y="668784"/>
                  </a:lnTo>
                  <a:lnTo>
                    <a:pt x="1994107" y="668101"/>
                  </a:lnTo>
                  <a:lnTo>
                    <a:pt x="1995948" y="667417"/>
                  </a:lnTo>
                  <a:lnTo>
                    <a:pt x="1997788" y="666962"/>
                  </a:lnTo>
                  <a:lnTo>
                    <a:pt x="1999859" y="666734"/>
                  </a:lnTo>
                  <a:close/>
                  <a:moveTo>
                    <a:pt x="3085284" y="665118"/>
                  </a:moveTo>
                  <a:lnTo>
                    <a:pt x="3087129" y="665118"/>
                  </a:lnTo>
                  <a:lnTo>
                    <a:pt x="3089204" y="665801"/>
                  </a:lnTo>
                  <a:lnTo>
                    <a:pt x="3091510" y="666484"/>
                  </a:lnTo>
                  <a:lnTo>
                    <a:pt x="3093585" y="667623"/>
                  </a:lnTo>
                  <a:lnTo>
                    <a:pt x="3095661" y="668762"/>
                  </a:lnTo>
                  <a:lnTo>
                    <a:pt x="3097736" y="670357"/>
                  </a:lnTo>
                  <a:lnTo>
                    <a:pt x="3100042" y="672179"/>
                  </a:lnTo>
                  <a:lnTo>
                    <a:pt x="3103962" y="676279"/>
                  </a:lnTo>
                  <a:lnTo>
                    <a:pt x="3107651" y="680378"/>
                  </a:lnTo>
                  <a:lnTo>
                    <a:pt x="3111110" y="684934"/>
                  </a:lnTo>
                  <a:lnTo>
                    <a:pt x="3114108" y="689261"/>
                  </a:lnTo>
                  <a:lnTo>
                    <a:pt x="3115491" y="692222"/>
                  </a:lnTo>
                  <a:lnTo>
                    <a:pt x="3117105" y="695411"/>
                  </a:lnTo>
                  <a:lnTo>
                    <a:pt x="3118258" y="698144"/>
                  </a:lnTo>
                  <a:lnTo>
                    <a:pt x="3119411" y="700878"/>
                  </a:lnTo>
                  <a:lnTo>
                    <a:pt x="3120103" y="703611"/>
                  </a:lnTo>
                  <a:lnTo>
                    <a:pt x="3120564" y="705888"/>
                  </a:lnTo>
                  <a:lnTo>
                    <a:pt x="3121025" y="708166"/>
                  </a:lnTo>
                  <a:lnTo>
                    <a:pt x="3121025" y="709988"/>
                  </a:lnTo>
                  <a:lnTo>
                    <a:pt x="3120564" y="711810"/>
                  </a:lnTo>
                  <a:lnTo>
                    <a:pt x="3120333" y="713405"/>
                  </a:lnTo>
                  <a:lnTo>
                    <a:pt x="3119642" y="714999"/>
                  </a:lnTo>
                  <a:lnTo>
                    <a:pt x="3118719" y="716138"/>
                  </a:lnTo>
                  <a:lnTo>
                    <a:pt x="3117566" y="716594"/>
                  </a:lnTo>
                  <a:lnTo>
                    <a:pt x="3116183" y="717049"/>
                  </a:lnTo>
                  <a:lnTo>
                    <a:pt x="3114569" y="717505"/>
                  </a:lnTo>
                  <a:lnTo>
                    <a:pt x="3112724" y="717049"/>
                  </a:lnTo>
                  <a:lnTo>
                    <a:pt x="3111110" y="716594"/>
                  </a:lnTo>
                  <a:lnTo>
                    <a:pt x="3109265" y="716138"/>
                  </a:lnTo>
                  <a:lnTo>
                    <a:pt x="3105807" y="714316"/>
                  </a:lnTo>
                  <a:lnTo>
                    <a:pt x="3102348" y="711583"/>
                  </a:lnTo>
                  <a:lnTo>
                    <a:pt x="3099120" y="708849"/>
                  </a:lnTo>
                  <a:lnTo>
                    <a:pt x="3095661" y="704977"/>
                  </a:lnTo>
                  <a:lnTo>
                    <a:pt x="3092433" y="701333"/>
                  </a:lnTo>
                  <a:lnTo>
                    <a:pt x="3089665" y="697233"/>
                  </a:lnTo>
                  <a:lnTo>
                    <a:pt x="3086898" y="692906"/>
                  </a:lnTo>
                  <a:lnTo>
                    <a:pt x="3084593" y="688806"/>
                  </a:lnTo>
                  <a:lnTo>
                    <a:pt x="3082748" y="684250"/>
                  </a:lnTo>
                  <a:lnTo>
                    <a:pt x="3081134" y="680378"/>
                  </a:lnTo>
                  <a:lnTo>
                    <a:pt x="3079981" y="676506"/>
                  </a:lnTo>
                  <a:lnTo>
                    <a:pt x="3079750" y="673090"/>
                  </a:lnTo>
                  <a:lnTo>
                    <a:pt x="3079750" y="671495"/>
                  </a:lnTo>
                  <a:lnTo>
                    <a:pt x="3079750" y="670129"/>
                  </a:lnTo>
                  <a:lnTo>
                    <a:pt x="3080211" y="668762"/>
                  </a:lnTo>
                  <a:lnTo>
                    <a:pt x="3080903" y="667851"/>
                  </a:lnTo>
                  <a:lnTo>
                    <a:pt x="3081364" y="666712"/>
                  </a:lnTo>
                  <a:lnTo>
                    <a:pt x="3082517" y="666029"/>
                  </a:lnTo>
                  <a:lnTo>
                    <a:pt x="3083440" y="665573"/>
                  </a:lnTo>
                  <a:lnTo>
                    <a:pt x="3085284" y="665118"/>
                  </a:lnTo>
                  <a:close/>
                  <a:moveTo>
                    <a:pt x="315699" y="663616"/>
                  </a:moveTo>
                  <a:lnTo>
                    <a:pt x="316600" y="663616"/>
                  </a:lnTo>
                  <a:lnTo>
                    <a:pt x="317050" y="663845"/>
                  </a:lnTo>
                  <a:lnTo>
                    <a:pt x="317275" y="664302"/>
                  </a:lnTo>
                  <a:lnTo>
                    <a:pt x="317501" y="665217"/>
                  </a:lnTo>
                  <a:lnTo>
                    <a:pt x="317501" y="665218"/>
                  </a:lnTo>
                  <a:lnTo>
                    <a:pt x="317275" y="666590"/>
                  </a:lnTo>
                  <a:lnTo>
                    <a:pt x="316374" y="669793"/>
                  </a:lnTo>
                  <a:lnTo>
                    <a:pt x="314798" y="673681"/>
                  </a:lnTo>
                  <a:lnTo>
                    <a:pt x="312320" y="678485"/>
                  </a:lnTo>
                  <a:lnTo>
                    <a:pt x="310067" y="683289"/>
                  </a:lnTo>
                  <a:lnTo>
                    <a:pt x="307139" y="688092"/>
                  </a:lnTo>
                  <a:lnTo>
                    <a:pt x="301508" y="697471"/>
                  </a:lnTo>
                  <a:lnTo>
                    <a:pt x="298129" y="702503"/>
                  </a:lnTo>
                  <a:lnTo>
                    <a:pt x="294750" y="706621"/>
                  </a:lnTo>
                  <a:lnTo>
                    <a:pt x="291821" y="710280"/>
                  </a:lnTo>
                  <a:lnTo>
                    <a:pt x="289344" y="713025"/>
                  </a:lnTo>
                  <a:lnTo>
                    <a:pt x="287316" y="715084"/>
                  </a:lnTo>
                  <a:lnTo>
                    <a:pt x="285740" y="715999"/>
                  </a:lnTo>
                  <a:lnTo>
                    <a:pt x="284839" y="715999"/>
                  </a:lnTo>
                  <a:lnTo>
                    <a:pt x="284613" y="715999"/>
                  </a:lnTo>
                  <a:lnTo>
                    <a:pt x="284163" y="715541"/>
                  </a:lnTo>
                  <a:lnTo>
                    <a:pt x="284163" y="715084"/>
                  </a:lnTo>
                  <a:lnTo>
                    <a:pt x="284163" y="713025"/>
                  </a:lnTo>
                  <a:lnTo>
                    <a:pt x="284839" y="710052"/>
                  </a:lnTo>
                  <a:lnTo>
                    <a:pt x="286415" y="706621"/>
                  </a:lnTo>
                  <a:lnTo>
                    <a:pt x="288217" y="702732"/>
                  </a:lnTo>
                  <a:lnTo>
                    <a:pt x="290245" y="698386"/>
                  </a:lnTo>
                  <a:lnTo>
                    <a:pt x="292723" y="694040"/>
                  </a:lnTo>
                  <a:lnTo>
                    <a:pt x="298354" y="685119"/>
                  </a:lnTo>
                  <a:lnTo>
                    <a:pt x="304436" y="676427"/>
                  </a:lnTo>
                  <a:lnTo>
                    <a:pt x="306914" y="672538"/>
                  </a:lnTo>
                  <a:lnTo>
                    <a:pt x="309842" y="669107"/>
                  </a:lnTo>
                  <a:lnTo>
                    <a:pt x="312095" y="666590"/>
                  </a:lnTo>
                  <a:lnTo>
                    <a:pt x="314122" y="664760"/>
                  </a:lnTo>
                  <a:lnTo>
                    <a:pt x="315699" y="663616"/>
                  </a:lnTo>
                  <a:close/>
                  <a:moveTo>
                    <a:pt x="393680" y="658851"/>
                  </a:moveTo>
                  <a:lnTo>
                    <a:pt x="395049" y="658851"/>
                  </a:lnTo>
                  <a:lnTo>
                    <a:pt x="395962" y="659074"/>
                  </a:lnTo>
                  <a:lnTo>
                    <a:pt x="396647" y="660188"/>
                  </a:lnTo>
                  <a:lnTo>
                    <a:pt x="396875" y="661302"/>
                  </a:lnTo>
                  <a:lnTo>
                    <a:pt x="396875" y="662862"/>
                  </a:lnTo>
                  <a:lnTo>
                    <a:pt x="396875" y="664199"/>
                  </a:lnTo>
                  <a:lnTo>
                    <a:pt x="396418" y="666427"/>
                  </a:lnTo>
                  <a:lnTo>
                    <a:pt x="395962" y="668432"/>
                  </a:lnTo>
                  <a:lnTo>
                    <a:pt x="393908" y="672665"/>
                  </a:lnTo>
                  <a:lnTo>
                    <a:pt x="391854" y="677344"/>
                  </a:lnTo>
                  <a:lnTo>
                    <a:pt x="389344" y="682245"/>
                  </a:lnTo>
                  <a:lnTo>
                    <a:pt x="386377" y="686923"/>
                  </a:lnTo>
                  <a:lnTo>
                    <a:pt x="383411" y="690933"/>
                  </a:lnTo>
                  <a:lnTo>
                    <a:pt x="379303" y="696726"/>
                  </a:lnTo>
                  <a:lnTo>
                    <a:pt x="375423" y="701181"/>
                  </a:lnTo>
                  <a:lnTo>
                    <a:pt x="371316" y="704746"/>
                  </a:lnTo>
                  <a:lnTo>
                    <a:pt x="367893" y="707642"/>
                  </a:lnTo>
                  <a:lnTo>
                    <a:pt x="366523" y="708756"/>
                  </a:lnTo>
                  <a:lnTo>
                    <a:pt x="365154" y="709202"/>
                  </a:lnTo>
                  <a:lnTo>
                    <a:pt x="363785" y="709647"/>
                  </a:lnTo>
                  <a:lnTo>
                    <a:pt x="362644" y="709647"/>
                  </a:lnTo>
                  <a:lnTo>
                    <a:pt x="361959" y="709424"/>
                  </a:lnTo>
                  <a:lnTo>
                    <a:pt x="361275" y="708979"/>
                  </a:lnTo>
                  <a:lnTo>
                    <a:pt x="360590" y="708088"/>
                  </a:lnTo>
                  <a:lnTo>
                    <a:pt x="360362" y="706974"/>
                  </a:lnTo>
                  <a:lnTo>
                    <a:pt x="360590" y="704300"/>
                  </a:lnTo>
                  <a:lnTo>
                    <a:pt x="361275" y="701404"/>
                  </a:lnTo>
                  <a:lnTo>
                    <a:pt x="362416" y="697840"/>
                  </a:lnTo>
                  <a:lnTo>
                    <a:pt x="364013" y="694052"/>
                  </a:lnTo>
                  <a:lnTo>
                    <a:pt x="366067" y="690042"/>
                  </a:lnTo>
                  <a:lnTo>
                    <a:pt x="368577" y="685587"/>
                  </a:lnTo>
                  <a:lnTo>
                    <a:pt x="371087" y="681131"/>
                  </a:lnTo>
                  <a:lnTo>
                    <a:pt x="374054" y="677121"/>
                  </a:lnTo>
                  <a:lnTo>
                    <a:pt x="377021" y="673111"/>
                  </a:lnTo>
                  <a:lnTo>
                    <a:pt x="379987" y="669324"/>
                  </a:lnTo>
                  <a:lnTo>
                    <a:pt x="382954" y="666204"/>
                  </a:lnTo>
                  <a:lnTo>
                    <a:pt x="386149" y="663307"/>
                  </a:lnTo>
                  <a:lnTo>
                    <a:pt x="388659" y="660856"/>
                  </a:lnTo>
                  <a:lnTo>
                    <a:pt x="391398" y="659519"/>
                  </a:lnTo>
                  <a:lnTo>
                    <a:pt x="392767" y="659074"/>
                  </a:lnTo>
                  <a:lnTo>
                    <a:pt x="393680" y="658851"/>
                  </a:lnTo>
                  <a:close/>
                  <a:moveTo>
                    <a:pt x="2144259" y="657207"/>
                  </a:moveTo>
                  <a:lnTo>
                    <a:pt x="2147434" y="657207"/>
                  </a:lnTo>
                  <a:lnTo>
                    <a:pt x="2150155" y="657664"/>
                  </a:lnTo>
                  <a:lnTo>
                    <a:pt x="2153104" y="658580"/>
                  </a:lnTo>
                  <a:lnTo>
                    <a:pt x="2155598" y="659495"/>
                  </a:lnTo>
                  <a:lnTo>
                    <a:pt x="2158093" y="660867"/>
                  </a:lnTo>
                  <a:lnTo>
                    <a:pt x="2160361" y="662469"/>
                  </a:lnTo>
                  <a:lnTo>
                    <a:pt x="2162402" y="664299"/>
                  </a:lnTo>
                  <a:lnTo>
                    <a:pt x="2164216" y="666358"/>
                  </a:lnTo>
                  <a:lnTo>
                    <a:pt x="2166257" y="668646"/>
                  </a:lnTo>
                  <a:lnTo>
                    <a:pt x="2167618" y="670705"/>
                  </a:lnTo>
                  <a:lnTo>
                    <a:pt x="2168979" y="672764"/>
                  </a:lnTo>
                  <a:lnTo>
                    <a:pt x="2170113" y="675051"/>
                  </a:lnTo>
                  <a:lnTo>
                    <a:pt x="2171020" y="677567"/>
                  </a:lnTo>
                  <a:lnTo>
                    <a:pt x="2171927" y="679855"/>
                  </a:lnTo>
                  <a:lnTo>
                    <a:pt x="2172381" y="681914"/>
                  </a:lnTo>
                  <a:lnTo>
                    <a:pt x="2172834" y="684430"/>
                  </a:lnTo>
                  <a:lnTo>
                    <a:pt x="2173288" y="688090"/>
                  </a:lnTo>
                  <a:lnTo>
                    <a:pt x="2172834" y="691751"/>
                  </a:lnTo>
                  <a:lnTo>
                    <a:pt x="2172381" y="694953"/>
                  </a:lnTo>
                  <a:lnTo>
                    <a:pt x="2171473" y="698156"/>
                  </a:lnTo>
                  <a:lnTo>
                    <a:pt x="2170113" y="700672"/>
                  </a:lnTo>
                  <a:lnTo>
                    <a:pt x="2168298" y="703188"/>
                  </a:lnTo>
                  <a:lnTo>
                    <a:pt x="2166257" y="705247"/>
                  </a:lnTo>
                  <a:lnTo>
                    <a:pt x="2163989" y="707077"/>
                  </a:lnTo>
                  <a:lnTo>
                    <a:pt x="2161495" y="708450"/>
                  </a:lnTo>
                  <a:lnTo>
                    <a:pt x="2158547" y="709136"/>
                  </a:lnTo>
                  <a:lnTo>
                    <a:pt x="2155598" y="709593"/>
                  </a:lnTo>
                  <a:lnTo>
                    <a:pt x="2152877" y="709593"/>
                  </a:lnTo>
                  <a:lnTo>
                    <a:pt x="2149702" y="709136"/>
                  </a:lnTo>
                  <a:lnTo>
                    <a:pt x="2146300" y="707992"/>
                  </a:lnTo>
                  <a:lnTo>
                    <a:pt x="2143125" y="706391"/>
                  </a:lnTo>
                  <a:lnTo>
                    <a:pt x="2139950" y="704332"/>
                  </a:lnTo>
                  <a:lnTo>
                    <a:pt x="2137002" y="701816"/>
                  </a:lnTo>
                  <a:lnTo>
                    <a:pt x="2134053" y="698842"/>
                  </a:lnTo>
                  <a:lnTo>
                    <a:pt x="2132012" y="695411"/>
                  </a:lnTo>
                  <a:lnTo>
                    <a:pt x="2130198" y="691979"/>
                  </a:lnTo>
                  <a:lnTo>
                    <a:pt x="2128610" y="688319"/>
                  </a:lnTo>
                  <a:lnTo>
                    <a:pt x="2127703" y="684659"/>
                  </a:lnTo>
                  <a:lnTo>
                    <a:pt x="2127250" y="680999"/>
                  </a:lnTo>
                  <a:lnTo>
                    <a:pt x="2127250" y="677339"/>
                  </a:lnTo>
                  <a:lnTo>
                    <a:pt x="2127477" y="673908"/>
                  </a:lnTo>
                  <a:lnTo>
                    <a:pt x="2128384" y="670476"/>
                  </a:lnTo>
                  <a:lnTo>
                    <a:pt x="2129518" y="667273"/>
                  </a:lnTo>
                  <a:lnTo>
                    <a:pt x="2131105" y="664299"/>
                  </a:lnTo>
                  <a:lnTo>
                    <a:pt x="2133146" y="662011"/>
                  </a:lnTo>
                  <a:lnTo>
                    <a:pt x="2135868" y="659952"/>
                  </a:lnTo>
                  <a:lnTo>
                    <a:pt x="2137228" y="659037"/>
                  </a:lnTo>
                  <a:lnTo>
                    <a:pt x="2138816" y="658580"/>
                  </a:lnTo>
                  <a:lnTo>
                    <a:pt x="2140403" y="657664"/>
                  </a:lnTo>
                  <a:lnTo>
                    <a:pt x="2142218" y="657436"/>
                  </a:lnTo>
                  <a:lnTo>
                    <a:pt x="2144259" y="657207"/>
                  </a:lnTo>
                  <a:close/>
                  <a:moveTo>
                    <a:pt x="2628070" y="657185"/>
                  </a:moveTo>
                  <a:lnTo>
                    <a:pt x="2630641" y="657185"/>
                  </a:lnTo>
                  <a:lnTo>
                    <a:pt x="2633445" y="657415"/>
                  </a:lnTo>
                  <a:lnTo>
                    <a:pt x="2636016" y="657875"/>
                  </a:lnTo>
                  <a:lnTo>
                    <a:pt x="2638820" y="659024"/>
                  </a:lnTo>
                  <a:lnTo>
                    <a:pt x="2641157" y="660402"/>
                  </a:lnTo>
                  <a:lnTo>
                    <a:pt x="2643962" y="661781"/>
                  </a:lnTo>
                  <a:lnTo>
                    <a:pt x="2646065" y="663160"/>
                  </a:lnTo>
                  <a:lnTo>
                    <a:pt x="2648402" y="665228"/>
                  </a:lnTo>
                  <a:lnTo>
                    <a:pt x="2650505" y="667296"/>
                  </a:lnTo>
                  <a:lnTo>
                    <a:pt x="2652375" y="669364"/>
                  </a:lnTo>
                  <a:lnTo>
                    <a:pt x="2655881" y="673959"/>
                  </a:lnTo>
                  <a:lnTo>
                    <a:pt x="2658919" y="678325"/>
                  </a:lnTo>
                  <a:lnTo>
                    <a:pt x="2661022" y="682920"/>
                  </a:lnTo>
                  <a:lnTo>
                    <a:pt x="2662424" y="686366"/>
                  </a:lnTo>
                  <a:lnTo>
                    <a:pt x="2663359" y="689353"/>
                  </a:lnTo>
                  <a:lnTo>
                    <a:pt x="2663826" y="692570"/>
                  </a:lnTo>
                  <a:lnTo>
                    <a:pt x="2663826" y="695557"/>
                  </a:lnTo>
                  <a:lnTo>
                    <a:pt x="2663593" y="698084"/>
                  </a:lnTo>
                  <a:lnTo>
                    <a:pt x="2662891" y="700842"/>
                  </a:lnTo>
                  <a:lnTo>
                    <a:pt x="2662190" y="702909"/>
                  </a:lnTo>
                  <a:lnTo>
                    <a:pt x="2660788" y="704748"/>
                  </a:lnTo>
                  <a:lnTo>
                    <a:pt x="2659386" y="706356"/>
                  </a:lnTo>
                  <a:lnTo>
                    <a:pt x="2657516" y="707735"/>
                  </a:lnTo>
                  <a:lnTo>
                    <a:pt x="2655647" y="708883"/>
                  </a:lnTo>
                  <a:lnTo>
                    <a:pt x="2653544" y="709343"/>
                  </a:lnTo>
                  <a:lnTo>
                    <a:pt x="2651207" y="709573"/>
                  </a:lnTo>
                  <a:lnTo>
                    <a:pt x="2648402" y="709573"/>
                  </a:lnTo>
                  <a:lnTo>
                    <a:pt x="2645598" y="708883"/>
                  </a:lnTo>
                  <a:lnTo>
                    <a:pt x="2642559" y="707735"/>
                  </a:lnTo>
                  <a:lnTo>
                    <a:pt x="2638587" y="705667"/>
                  </a:lnTo>
                  <a:lnTo>
                    <a:pt x="2634614" y="703139"/>
                  </a:lnTo>
                  <a:lnTo>
                    <a:pt x="2631108" y="700152"/>
                  </a:lnTo>
                  <a:lnTo>
                    <a:pt x="2628304" y="696706"/>
                  </a:lnTo>
                  <a:lnTo>
                    <a:pt x="2625266" y="692800"/>
                  </a:lnTo>
                  <a:lnTo>
                    <a:pt x="2622929" y="689124"/>
                  </a:lnTo>
                  <a:lnTo>
                    <a:pt x="2621059" y="685218"/>
                  </a:lnTo>
                  <a:lnTo>
                    <a:pt x="2619424" y="681312"/>
                  </a:lnTo>
                  <a:lnTo>
                    <a:pt x="2618255" y="677176"/>
                  </a:lnTo>
                  <a:lnTo>
                    <a:pt x="2617788" y="673270"/>
                  </a:lnTo>
                  <a:lnTo>
                    <a:pt x="2617788" y="669823"/>
                  </a:lnTo>
                  <a:lnTo>
                    <a:pt x="2618255" y="666377"/>
                  </a:lnTo>
                  <a:lnTo>
                    <a:pt x="2618489" y="664768"/>
                  </a:lnTo>
                  <a:lnTo>
                    <a:pt x="2619190" y="663619"/>
                  </a:lnTo>
                  <a:lnTo>
                    <a:pt x="2619891" y="662241"/>
                  </a:lnTo>
                  <a:lnTo>
                    <a:pt x="2621059" y="660862"/>
                  </a:lnTo>
                  <a:lnTo>
                    <a:pt x="2621761" y="659713"/>
                  </a:lnTo>
                  <a:lnTo>
                    <a:pt x="2623163" y="659024"/>
                  </a:lnTo>
                  <a:lnTo>
                    <a:pt x="2624565" y="658334"/>
                  </a:lnTo>
                  <a:lnTo>
                    <a:pt x="2626201" y="657645"/>
                  </a:lnTo>
                  <a:lnTo>
                    <a:pt x="2628070" y="657185"/>
                  </a:lnTo>
                  <a:close/>
                  <a:moveTo>
                    <a:pt x="2922815" y="654007"/>
                  </a:moveTo>
                  <a:lnTo>
                    <a:pt x="2925083" y="654236"/>
                  </a:lnTo>
                  <a:lnTo>
                    <a:pt x="2927577" y="654926"/>
                  </a:lnTo>
                  <a:lnTo>
                    <a:pt x="2929618" y="655615"/>
                  </a:lnTo>
                  <a:lnTo>
                    <a:pt x="2931886" y="656764"/>
                  </a:lnTo>
                  <a:lnTo>
                    <a:pt x="2934154" y="657913"/>
                  </a:lnTo>
                  <a:lnTo>
                    <a:pt x="2936422" y="659521"/>
                  </a:lnTo>
                  <a:lnTo>
                    <a:pt x="2938463" y="661359"/>
                  </a:lnTo>
                  <a:lnTo>
                    <a:pt x="2942545" y="665496"/>
                  </a:lnTo>
                  <a:lnTo>
                    <a:pt x="2946627" y="669861"/>
                  </a:lnTo>
                  <a:lnTo>
                    <a:pt x="2949576" y="674456"/>
                  </a:lnTo>
                  <a:lnTo>
                    <a:pt x="2952297" y="678592"/>
                  </a:lnTo>
                  <a:lnTo>
                    <a:pt x="2953885" y="682039"/>
                  </a:lnTo>
                  <a:lnTo>
                    <a:pt x="2955245" y="685256"/>
                  </a:lnTo>
                  <a:lnTo>
                    <a:pt x="2956153" y="688243"/>
                  </a:lnTo>
                  <a:lnTo>
                    <a:pt x="2957060" y="691000"/>
                  </a:lnTo>
                  <a:lnTo>
                    <a:pt x="2957513" y="693757"/>
                  </a:lnTo>
                  <a:lnTo>
                    <a:pt x="2957513" y="696055"/>
                  </a:lnTo>
                  <a:lnTo>
                    <a:pt x="2957513" y="698582"/>
                  </a:lnTo>
                  <a:lnTo>
                    <a:pt x="2957060" y="700420"/>
                  </a:lnTo>
                  <a:lnTo>
                    <a:pt x="2956153" y="702258"/>
                  </a:lnTo>
                  <a:lnTo>
                    <a:pt x="2955472" y="703867"/>
                  </a:lnTo>
                  <a:lnTo>
                    <a:pt x="2954111" y="704786"/>
                  </a:lnTo>
                  <a:lnTo>
                    <a:pt x="2952524" y="705705"/>
                  </a:lnTo>
                  <a:lnTo>
                    <a:pt x="2950936" y="706164"/>
                  </a:lnTo>
                  <a:lnTo>
                    <a:pt x="2948895" y="706394"/>
                  </a:lnTo>
                  <a:lnTo>
                    <a:pt x="2946854" y="706164"/>
                  </a:lnTo>
                  <a:lnTo>
                    <a:pt x="2944360" y="705705"/>
                  </a:lnTo>
                  <a:lnTo>
                    <a:pt x="2942545" y="704786"/>
                  </a:lnTo>
                  <a:lnTo>
                    <a:pt x="2940731" y="704096"/>
                  </a:lnTo>
                  <a:lnTo>
                    <a:pt x="2937102" y="701569"/>
                  </a:lnTo>
                  <a:lnTo>
                    <a:pt x="2933474" y="699042"/>
                  </a:lnTo>
                  <a:lnTo>
                    <a:pt x="2930072" y="695825"/>
                  </a:lnTo>
                  <a:lnTo>
                    <a:pt x="2926897" y="692149"/>
                  </a:lnTo>
                  <a:lnTo>
                    <a:pt x="2924175" y="688472"/>
                  </a:lnTo>
                  <a:lnTo>
                    <a:pt x="2921454" y="684566"/>
                  </a:lnTo>
                  <a:lnTo>
                    <a:pt x="2919186" y="680201"/>
                  </a:lnTo>
                  <a:lnTo>
                    <a:pt x="2917372" y="676065"/>
                  </a:lnTo>
                  <a:lnTo>
                    <a:pt x="2916011" y="671929"/>
                  </a:lnTo>
                  <a:lnTo>
                    <a:pt x="2914877" y="668253"/>
                  </a:lnTo>
                  <a:lnTo>
                    <a:pt x="2914650" y="664576"/>
                  </a:lnTo>
                  <a:lnTo>
                    <a:pt x="2914650" y="661359"/>
                  </a:lnTo>
                  <a:lnTo>
                    <a:pt x="2915104" y="659751"/>
                  </a:lnTo>
                  <a:lnTo>
                    <a:pt x="2915557" y="658602"/>
                  </a:lnTo>
                  <a:lnTo>
                    <a:pt x="2916238" y="657453"/>
                  </a:lnTo>
                  <a:lnTo>
                    <a:pt x="2916918" y="656534"/>
                  </a:lnTo>
                  <a:lnTo>
                    <a:pt x="2918052" y="655615"/>
                  </a:lnTo>
                  <a:lnTo>
                    <a:pt x="2919186" y="654926"/>
                  </a:lnTo>
                  <a:lnTo>
                    <a:pt x="2920774" y="654236"/>
                  </a:lnTo>
                  <a:lnTo>
                    <a:pt x="2922815" y="654007"/>
                  </a:lnTo>
                  <a:close/>
                  <a:moveTo>
                    <a:pt x="3351212" y="649224"/>
                  </a:moveTo>
                  <a:lnTo>
                    <a:pt x="3351679" y="649446"/>
                  </a:lnTo>
                  <a:lnTo>
                    <a:pt x="3368231" y="674624"/>
                  </a:lnTo>
                  <a:lnTo>
                    <a:pt x="3374290" y="684054"/>
                  </a:lnTo>
                  <a:lnTo>
                    <a:pt x="3374286" y="684048"/>
                  </a:lnTo>
                  <a:lnTo>
                    <a:pt x="3374291" y="684057"/>
                  </a:lnTo>
                  <a:lnTo>
                    <a:pt x="3354010" y="653234"/>
                  </a:lnTo>
                  <a:lnTo>
                    <a:pt x="3351212" y="649224"/>
                  </a:lnTo>
                  <a:close/>
                  <a:moveTo>
                    <a:pt x="293688" y="647742"/>
                  </a:moveTo>
                  <a:lnTo>
                    <a:pt x="293688" y="647742"/>
                  </a:lnTo>
                  <a:close/>
                  <a:moveTo>
                    <a:pt x="293689" y="647741"/>
                  </a:moveTo>
                  <a:lnTo>
                    <a:pt x="293688" y="647742"/>
                  </a:lnTo>
                  <a:lnTo>
                    <a:pt x="293688" y="647741"/>
                  </a:lnTo>
                  <a:lnTo>
                    <a:pt x="293689" y="647741"/>
                  </a:lnTo>
                  <a:close/>
                  <a:moveTo>
                    <a:pt x="293689" y="647741"/>
                  </a:moveTo>
                  <a:lnTo>
                    <a:pt x="293689" y="647741"/>
                  </a:lnTo>
                  <a:lnTo>
                    <a:pt x="293688" y="647741"/>
                  </a:lnTo>
                  <a:lnTo>
                    <a:pt x="293689" y="647741"/>
                  </a:lnTo>
                  <a:close/>
                  <a:moveTo>
                    <a:pt x="293691" y="647738"/>
                  </a:moveTo>
                  <a:lnTo>
                    <a:pt x="293689" y="647741"/>
                  </a:lnTo>
                  <a:lnTo>
                    <a:pt x="293691" y="647738"/>
                  </a:lnTo>
                  <a:close/>
                  <a:moveTo>
                    <a:pt x="2283426" y="646092"/>
                  </a:moveTo>
                  <a:lnTo>
                    <a:pt x="2286632" y="646547"/>
                  </a:lnTo>
                  <a:lnTo>
                    <a:pt x="2289610" y="647003"/>
                  </a:lnTo>
                  <a:lnTo>
                    <a:pt x="2292129" y="647458"/>
                  </a:lnTo>
                  <a:lnTo>
                    <a:pt x="2294878" y="648597"/>
                  </a:lnTo>
                  <a:lnTo>
                    <a:pt x="2297397" y="649964"/>
                  </a:lnTo>
                  <a:lnTo>
                    <a:pt x="2299917" y="651331"/>
                  </a:lnTo>
                  <a:lnTo>
                    <a:pt x="2301978" y="653381"/>
                  </a:lnTo>
                  <a:lnTo>
                    <a:pt x="2304040" y="655203"/>
                  </a:lnTo>
                  <a:lnTo>
                    <a:pt x="2305872" y="657253"/>
                  </a:lnTo>
                  <a:lnTo>
                    <a:pt x="2307475" y="659303"/>
                  </a:lnTo>
                  <a:lnTo>
                    <a:pt x="2309079" y="661354"/>
                  </a:lnTo>
                  <a:lnTo>
                    <a:pt x="2310453" y="663859"/>
                  </a:lnTo>
                  <a:lnTo>
                    <a:pt x="2311369" y="666137"/>
                  </a:lnTo>
                  <a:lnTo>
                    <a:pt x="2312514" y="668187"/>
                  </a:lnTo>
                  <a:lnTo>
                    <a:pt x="2313201" y="670693"/>
                  </a:lnTo>
                  <a:lnTo>
                    <a:pt x="2313889" y="672743"/>
                  </a:lnTo>
                  <a:lnTo>
                    <a:pt x="2314576" y="676387"/>
                  </a:lnTo>
                  <a:lnTo>
                    <a:pt x="2314576" y="679803"/>
                  </a:lnTo>
                  <a:lnTo>
                    <a:pt x="2314576" y="682992"/>
                  </a:lnTo>
                  <a:lnTo>
                    <a:pt x="2313889" y="685725"/>
                  </a:lnTo>
                  <a:lnTo>
                    <a:pt x="2312743" y="688686"/>
                  </a:lnTo>
                  <a:lnTo>
                    <a:pt x="2311598" y="690964"/>
                  </a:lnTo>
                  <a:lnTo>
                    <a:pt x="2309766" y="693241"/>
                  </a:lnTo>
                  <a:lnTo>
                    <a:pt x="2307933" y="695063"/>
                  </a:lnTo>
                  <a:lnTo>
                    <a:pt x="2305872" y="696202"/>
                  </a:lnTo>
                  <a:lnTo>
                    <a:pt x="2303582" y="697341"/>
                  </a:lnTo>
                  <a:lnTo>
                    <a:pt x="2300833" y="698024"/>
                  </a:lnTo>
                  <a:lnTo>
                    <a:pt x="2298314" y="698480"/>
                  </a:lnTo>
                  <a:lnTo>
                    <a:pt x="2295336" y="698024"/>
                  </a:lnTo>
                  <a:lnTo>
                    <a:pt x="2292129" y="697569"/>
                  </a:lnTo>
                  <a:lnTo>
                    <a:pt x="2288923" y="696202"/>
                  </a:lnTo>
                  <a:lnTo>
                    <a:pt x="2285945" y="694836"/>
                  </a:lnTo>
                  <a:lnTo>
                    <a:pt x="2282280" y="692330"/>
                  </a:lnTo>
                  <a:lnTo>
                    <a:pt x="2279074" y="689369"/>
                  </a:lnTo>
                  <a:lnTo>
                    <a:pt x="2276096" y="686408"/>
                  </a:lnTo>
                  <a:lnTo>
                    <a:pt x="2273806" y="682992"/>
                  </a:lnTo>
                  <a:lnTo>
                    <a:pt x="2271973" y="679348"/>
                  </a:lnTo>
                  <a:lnTo>
                    <a:pt x="2270370" y="675476"/>
                  </a:lnTo>
                  <a:lnTo>
                    <a:pt x="2269225" y="671604"/>
                  </a:lnTo>
                  <a:lnTo>
                    <a:pt x="2268767" y="667960"/>
                  </a:lnTo>
                  <a:lnTo>
                    <a:pt x="2268538" y="664315"/>
                  </a:lnTo>
                  <a:lnTo>
                    <a:pt x="2268996" y="660670"/>
                  </a:lnTo>
                  <a:lnTo>
                    <a:pt x="2269683" y="657253"/>
                  </a:lnTo>
                  <a:lnTo>
                    <a:pt x="2271057" y="654292"/>
                  </a:lnTo>
                  <a:lnTo>
                    <a:pt x="2271973" y="652925"/>
                  </a:lnTo>
                  <a:lnTo>
                    <a:pt x="2272890" y="651786"/>
                  </a:lnTo>
                  <a:lnTo>
                    <a:pt x="2274035" y="650420"/>
                  </a:lnTo>
                  <a:lnTo>
                    <a:pt x="2275409" y="649281"/>
                  </a:lnTo>
                  <a:lnTo>
                    <a:pt x="2276554" y="648597"/>
                  </a:lnTo>
                  <a:lnTo>
                    <a:pt x="2278158" y="647686"/>
                  </a:lnTo>
                  <a:lnTo>
                    <a:pt x="2279761" y="647231"/>
                  </a:lnTo>
                  <a:lnTo>
                    <a:pt x="2281364" y="646775"/>
                  </a:lnTo>
                  <a:lnTo>
                    <a:pt x="2283426" y="646092"/>
                  </a:lnTo>
                  <a:close/>
                  <a:moveTo>
                    <a:pt x="3326260" y="646051"/>
                  </a:moveTo>
                  <a:lnTo>
                    <a:pt x="3326707" y="646051"/>
                  </a:lnTo>
                  <a:lnTo>
                    <a:pt x="3327602" y="646496"/>
                  </a:lnTo>
                  <a:lnTo>
                    <a:pt x="3328497" y="647165"/>
                  </a:lnTo>
                  <a:lnTo>
                    <a:pt x="3330958" y="649393"/>
                  </a:lnTo>
                  <a:lnTo>
                    <a:pt x="3333643" y="652512"/>
                  </a:lnTo>
                  <a:lnTo>
                    <a:pt x="3336552" y="656077"/>
                  </a:lnTo>
                  <a:lnTo>
                    <a:pt x="3339684" y="660088"/>
                  </a:lnTo>
                  <a:lnTo>
                    <a:pt x="3345502" y="668777"/>
                  </a:lnTo>
                  <a:lnTo>
                    <a:pt x="3348858" y="674347"/>
                  </a:lnTo>
                  <a:lnTo>
                    <a:pt x="3351990" y="679472"/>
                  </a:lnTo>
                  <a:lnTo>
                    <a:pt x="3354452" y="684374"/>
                  </a:lnTo>
                  <a:lnTo>
                    <a:pt x="3356689" y="688384"/>
                  </a:lnTo>
                  <a:lnTo>
                    <a:pt x="3358255" y="691949"/>
                  </a:lnTo>
                  <a:lnTo>
                    <a:pt x="3358927" y="694623"/>
                  </a:lnTo>
                  <a:lnTo>
                    <a:pt x="3359150" y="695514"/>
                  </a:lnTo>
                  <a:lnTo>
                    <a:pt x="3359150" y="696405"/>
                  </a:lnTo>
                  <a:lnTo>
                    <a:pt x="3358927" y="696851"/>
                  </a:lnTo>
                  <a:lnTo>
                    <a:pt x="3358479" y="696851"/>
                  </a:lnTo>
                  <a:lnTo>
                    <a:pt x="3358255" y="696851"/>
                  </a:lnTo>
                  <a:lnTo>
                    <a:pt x="3357360" y="696628"/>
                  </a:lnTo>
                  <a:lnTo>
                    <a:pt x="3355794" y="695291"/>
                  </a:lnTo>
                  <a:lnTo>
                    <a:pt x="3353780" y="693286"/>
                  </a:lnTo>
                  <a:lnTo>
                    <a:pt x="3351543" y="690389"/>
                  </a:lnTo>
                  <a:lnTo>
                    <a:pt x="3345949" y="683482"/>
                  </a:lnTo>
                  <a:lnTo>
                    <a:pt x="3340132" y="675239"/>
                  </a:lnTo>
                  <a:lnTo>
                    <a:pt x="3334762" y="666549"/>
                  </a:lnTo>
                  <a:lnTo>
                    <a:pt x="3332077" y="662539"/>
                  </a:lnTo>
                  <a:lnTo>
                    <a:pt x="3329840" y="658305"/>
                  </a:lnTo>
                  <a:lnTo>
                    <a:pt x="3328050" y="654740"/>
                  </a:lnTo>
                  <a:lnTo>
                    <a:pt x="3326707" y="651398"/>
                  </a:lnTo>
                  <a:lnTo>
                    <a:pt x="3326036" y="648724"/>
                  </a:lnTo>
                  <a:lnTo>
                    <a:pt x="3325812" y="646496"/>
                  </a:lnTo>
                  <a:lnTo>
                    <a:pt x="3326260" y="646051"/>
                  </a:lnTo>
                  <a:close/>
                  <a:moveTo>
                    <a:pt x="3259365" y="641301"/>
                  </a:moveTo>
                  <a:lnTo>
                    <a:pt x="3260499" y="641301"/>
                  </a:lnTo>
                  <a:lnTo>
                    <a:pt x="3261859" y="641531"/>
                  </a:lnTo>
                  <a:lnTo>
                    <a:pt x="3263220" y="642224"/>
                  </a:lnTo>
                  <a:lnTo>
                    <a:pt x="3264807" y="643378"/>
                  </a:lnTo>
                  <a:lnTo>
                    <a:pt x="3266395" y="644762"/>
                  </a:lnTo>
                  <a:lnTo>
                    <a:pt x="3269797" y="647763"/>
                  </a:lnTo>
                  <a:lnTo>
                    <a:pt x="3273425" y="651686"/>
                  </a:lnTo>
                  <a:lnTo>
                    <a:pt x="3276827" y="655840"/>
                  </a:lnTo>
                  <a:lnTo>
                    <a:pt x="3280229" y="660456"/>
                  </a:lnTo>
                  <a:lnTo>
                    <a:pt x="3283177" y="664611"/>
                  </a:lnTo>
                  <a:lnTo>
                    <a:pt x="3286806" y="670842"/>
                  </a:lnTo>
                  <a:lnTo>
                    <a:pt x="3289527" y="676380"/>
                  </a:lnTo>
                  <a:lnTo>
                    <a:pt x="3292022" y="681458"/>
                  </a:lnTo>
                  <a:lnTo>
                    <a:pt x="3293156" y="685842"/>
                  </a:lnTo>
                  <a:lnTo>
                    <a:pt x="3293836" y="687689"/>
                  </a:lnTo>
                  <a:lnTo>
                    <a:pt x="3294063" y="689304"/>
                  </a:lnTo>
                  <a:lnTo>
                    <a:pt x="3294063" y="690689"/>
                  </a:lnTo>
                  <a:lnTo>
                    <a:pt x="3293836" y="692073"/>
                  </a:lnTo>
                  <a:lnTo>
                    <a:pt x="3293156" y="692766"/>
                  </a:lnTo>
                  <a:lnTo>
                    <a:pt x="3292476" y="693458"/>
                  </a:lnTo>
                  <a:lnTo>
                    <a:pt x="3291795" y="693689"/>
                  </a:lnTo>
                  <a:lnTo>
                    <a:pt x="3290661" y="693458"/>
                  </a:lnTo>
                  <a:lnTo>
                    <a:pt x="3289527" y="692997"/>
                  </a:lnTo>
                  <a:lnTo>
                    <a:pt x="3288620" y="692535"/>
                  </a:lnTo>
                  <a:lnTo>
                    <a:pt x="3285899" y="690689"/>
                  </a:lnTo>
                  <a:lnTo>
                    <a:pt x="3283404" y="688381"/>
                  </a:lnTo>
                  <a:lnTo>
                    <a:pt x="3280456" y="685381"/>
                  </a:lnTo>
                  <a:lnTo>
                    <a:pt x="3277281" y="681919"/>
                  </a:lnTo>
                  <a:lnTo>
                    <a:pt x="3274559" y="677996"/>
                  </a:lnTo>
                  <a:lnTo>
                    <a:pt x="3271384" y="674073"/>
                  </a:lnTo>
                  <a:lnTo>
                    <a:pt x="3268436" y="669688"/>
                  </a:lnTo>
                  <a:lnTo>
                    <a:pt x="3265488" y="665303"/>
                  </a:lnTo>
                  <a:lnTo>
                    <a:pt x="3263220" y="660918"/>
                  </a:lnTo>
                  <a:lnTo>
                    <a:pt x="3261179" y="656764"/>
                  </a:lnTo>
                  <a:lnTo>
                    <a:pt x="3259365" y="652609"/>
                  </a:lnTo>
                  <a:lnTo>
                    <a:pt x="3258231" y="649148"/>
                  </a:lnTo>
                  <a:lnTo>
                    <a:pt x="3257550" y="646147"/>
                  </a:lnTo>
                  <a:lnTo>
                    <a:pt x="3257550" y="644763"/>
                  </a:lnTo>
                  <a:lnTo>
                    <a:pt x="3257550" y="644762"/>
                  </a:lnTo>
                  <a:lnTo>
                    <a:pt x="3257550" y="643378"/>
                  </a:lnTo>
                  <a:lnTo>
                    <a:pt x="3257777" y="642224"/>
                  </a:lnTo>
                  <a:lnTo>
                    <a:pt x="3258231" y="641531"/>
                  </a:lnTo>
                  <a:lnTo>
                    <a:pt x="3259365" y="641301"/>
                  </a:lnTo>
                  <a:close/>
                  <a:moveTo>
                    <a:pt x="2744161" y="636546"/>
                  </a:moveTo>
                  <a:lnTo>
                    <a:pt x="2746668" y="636777"/>
                  </a:lnTo>
                  <a:lnTo>
                    <a:pt x="2749176" y="637469"/>
                  </a:lnTo>
                  <a:lnTo>
                    <a:pt x="2751683" y="638392"/>
                  </a:lnTo>
                  <a:lnTo>
                    <a:pt x="2754191" y="639546"/>
                  </a:lnTo>
                  <a:lnTo>
                    <a:pt x="2756470" y="641162"/>
                  </a:lnTo>
                  <a:lnTo>
                    <a:pt x="2758750" y="642778"/>
                  </a:lnTo>
                  <a:lnTo>
                    <a:pt x="2761029" y="644624"/>
                  </a:lnTo>
                  <a:lnTo>
                    <a:pt x="2763081" y="646470"/>
                  </a:lnTo>
                  <a:lnTo>
                    <a:pt x="2765132" y="648547"/>
                  </a:lnTo>
                  <a:lnTo>
                    <a:pt x="2768779" y="652702"/>
                  </a:lnTo>
                  <a:lnTo>
                    <a:pt x="2771743" y="657318"/>
                  </a:lnTo>
                  <a:lnTo>
                    <a:pt x="2774250" y="661933"/>
                  </a:lnTo>
                  <a:lnTo>
                    <a:pt x="2775618" y="664934"/>
                  </a:lnTo>
                  <a:lnTo>
                    <a:pt x="2776758" y="668165"/>
                  </a:lnTo>
                  <a:lnTo>
                    <a:pt x="2777441" y="671165"/>
                  </a:lnTo>
                  <a:lnTo>
                    <a:pt x="2778125" y="674165"/>
                  </a:lnTo>
                  <a:lnTo>
                    <a:pt x="2778125" y="676704"/>
                  </a:lnTo>
                  <a:lnTo>
                    <a:pt x="2777669" y="679011"/>
                  </a:lnTo>
                  <a:lnTo>
                    <a:pt x="2777441" y="681319"/>
                  </a:lnTo>
                  <a:lnTo>
                    <a:pt x="2776758" y="683396"/>
                  </a:lnTo>
                  <a:lnTo>
                    <a:pt x="2775618" y="685012"/>
                  </a:lnTo>
                  <a:lnTo>
                    <a:pt x="2774250" y="686627"/>
                  </a:lnTo>
                  <a:lnTo>
                    <a:pt x="2772654" y="687550"/>
                  </a:lnTo>
                  <a:lnTo>
                    <a:pt x="2771287" y="688473"/>
                  </a:lnTo>
                  <a:lnTo>
                    <a:pt x="2769007" y="688704"/>
                  </a:lnTo>
                  <a:lnTo>
                    <a:pt x="2766956" y="688935"/>
                  </a:lnTo>
                  <a:lnTo>
                    <a:pt x="2764676" y="688704"/>
                  </a:lnTo>
                  <a:lnTo>
                    <a:pt x="2761713" y="687781"/>
                  </a:lnTo>
                  <a:lnTo>
                    <a:pt x="2758066" y="686165"/>
                  </a:lnTo>
                  <a:lnTo>
                    <a:pt x="2754419" y="684089"/>
                  </a:lnTo>
                  <a:lnTo>
                    <a:pt x="2750999" y="681550"/>
                  </a:lnTo>
                  <a:lnTo>
                    <a:pt x="2747580" y="678550"/>
                  </a:lnTo>
                  <a:lnTo>
                    <a:pt x="2744617" y="675088"/>
                  </a:lnTo>
                  <a:lnTo>
                    <a:pt x="2741881" y="671396"/>
                  </a:lnTo>
                  <a:lnTo>
                    <a:pt x="2739374" y="667472"/>
                  </a:lnTo>
                  <a:lnTo>
                    <a:pt x="2737322" y="663318"/>
                  </a:lnTo>
                  <a:lnTo>
                    <a:pt x="2735727" y="659395"/>
                  </a:lnTo>
                  <a:lnTo>
                    <a:pt x="2734359" y="655702"/>
                  </a:lnTo>
                  <a:lnTo>
                    <a:pt x="2733903" y="651779"/>
                  </a:lnTo>
                  <a:lnTo>
                    <a:pt x="2733675" y="648317"/>
                  </a:lnTo>
                  <a:lnTo>
                    <a:pt x="2733903" y="645086"/>
                  </a:lnTo>
                  <a:lnTo>
                    <a:pt x="2734131" y="643470"/>
                  </a:lnTo>
                  <a:lnTo>
                    <a:pt x="2734587" y="642085"/>
                  </a:lnTo>
                  <a:lnTo>
                    <a:pt x="2735499" y="640931"/>
                  </a:lnTo>
                  <a:lnTo>
                    <a:pt x="2736183" y="639777"/>
                  </a:lnTo>
                  <a:lnTo>
                    <a:pt x="2737322" y="638623"/>
                  </a:lnTo>
                  <a:lnTo>
                    <a:pt x="2738462" y="637931"/>
                  </a:lnTo>
                  <a:lnTo>
                    <a:pt x="2740058" y="637469"/>
                  </a:lnTo>
                  <a:lnTo>
                    <a:pt x="2741426" y="636777"/>
                  </a:lnTo>
                  <a:lnTo>
                    <a:pt x="2744161" y="636546"/>
                  </a:lnTo>
                  <a:close/>
                  <a:moveTo>
                    <a:pt x="3153478" y="636540"/>
                  </a:moveTo>
                  <a:lnTo>
                    <a:pt x="3155303" y="636540"/>
                  </a:lnTo>
                  <a:lnTo>
                    <a:pt x="3156899" y="636992"/>
                  </a:lnTo>
                  <a:lnTo>
                    <a:pt x="3158724" y="637669"/>
                  </a:lnTo>
                  <a:lnTo>
                    <a:pt x="3160777" y="638798"/>
                  </a:lnTo>
                  <a:lnTo>
                    <a:pt x="3162601" y="639927"/>
                  </a:lnTo>
                  <a:lnTo>
                    <a:pt x="3166707" y="643314"/>
                  </a:lnTo>
                  <a:lnTo>
                    <a:pt x="3170585" y="646926"/>
                  </a:lnTo>
                  <a:lnTo>
                    <a:pt x="3174234" y="650990"/>
                  </a:lnTo>
                  <a:lnTo>
                    <a:pt x="3177656" y="655506"/>
                  </a:lnTo>
                  <a:lnTo>
                    <a:pt x="3180849" y="659796"/>
                  </a:lnTo>
                  <a:lnTo>
                    <a:pt x="3184270" y="665666"/>
                  </a:lnTo>
                  <a:lnTo>
                    <a:pt x="3186779" y="671085"/>
                  </a:lnTo>
                  <a:lnTo>
                    <a:pt x="3187692" y="673569"/>
                  </a:lnTo>
                  <a:lnTo>
                    <a:pt x="3188376" y="676052"/>
                  </a:lnTo>
                  <a:lnTo>
                    <a:pt x="3189060" y="678310"/>
                  </a:lnTo>
                  <a:lnTo>
                    <a:pt x="3189288" y="680116"/>
                  </a:lnTo>
                  <a:lnTo>
                    <a:pt x="3189288" y="681922"/>
                  </a:lnTo>
                  <a:lnTo>
                    <a:pt x="3189288" y="683728"/>
                  </a:lnTo>
                  <a:lnTo>
                    <a:pt x="3189288" y="683729"/>
                  </a:lnTo>
                  <a:lnTo>
                    <a:pt x="3188604" y="685083"/>
                  </a:lnTo>
                  <a:lnTo>
                    <a:pt x="3188148" y="686212"/>
                  </a:lnTo>
                  <a:lnTo>
                    <a:pt x="3187464" y="686889"/>
                  </a:lnTo>
                  <a:lnTo>
                    <a:pt x="3186095" y="687341"/>
                  </a:lnTo>
                  <a:lnTo>
                    <a:pt x="3184726" y="687341"/>
                  </a:lnTo>
                  <a:lnTo>
                    <a:pt x="3183130" y="687341"/>
                  </a:lnTo>
                  <a:lnTo>
                    <a:pt x="3181989" y="686889"/>
                  </a:lnTo>
                  <a:lnTo>
                    <a:pt x="3180621" y="686438"/>
                  </a:lnTo>
                  <a:lnTo>
                    <a:pt x="3177656" y="684632"/>
                  </a:lnTo>
                  <a:lnTo>
                    <a:pt x="3174462" y="682148"/>
                  </a:lnTo>
                  <a:lnTo>
                    <a:pt x="3171041" y="679439"/>
                  </a:lnTo>
                  <a:lnTo>
                    <a:pt x="3168076" y="675826"/>
                  </a:lnTo>
                  <a:lnTo>
                    <a:pt x="3164654" y="671988"/>
                  </a:lnTo>
                  <a:lnTo>
                    <a:pt x="3161461" y="667924"/>
                  </a:lnTo>
                  <a:lnTo>
                    <a:pt x="3158496" y="663860"/>
                  </a:lnTo>
                  <a:lnTo>
                    <a:pt x="3155987" y="659570"/>
                  </a:lnTo>
                  <a:lnTo>
                    <a:pt x="3153478" y="655280"/>
                  </a:lnTo>
                  <a:lnTo>
                    <a:pt x="3151653" y="651216"/>
                  </a:lnTo>
                  <a:lnTo>
                    <a:pt x="3150285" y="647378"/>
                  </a:lnTo>
                  <a:lnTo>
                    <a:pt x="3149828" y="643991"/>
                  </a:lnTo>
                  <a:lnTo>
                    <a:pt x="3149600" y="642411"/>
                  </a:lnTo>
                  <a:lnTo>
                    <a:pt x="3149828" y="640830"/>
                  </a:lnTo>
                  <a:lnTo>
                    <a:pt x="3150056" y="639475"/>
                  </a:lnTo>
                  <a:lnTo>
                    <a:pt x="3150741" y="638572"/>
                  </a:lnTo>
                  <a:lnTo>
                    <a:pt x="3151197" y="637443"/>
                  </a:lnTo>
                  <a:lnTo>
                    <a:pt x="3152109" y="636766"/>
                  </a:lnTo>
                  <a:lnTo>
                    <a:pt x="3153478" y="636540"/>
                  </a:lnTo>
                  <a:close/>
                  <a:moveTo>
                    <a:pt x="2415760" y="633389"/>
                  </a:moveTo>
                  <a:lnTo>
                    <a:pt x="2418664" y="633389"/>
                  </a:lnTo>
                  <a:lnTo>
                    <a:pt x="2421121" y="633615"/>
                  </a:lnTo>
                  <a:lnTo>
                    <a:pt x="2424024" y="634293"/>
                  </a:lnTo>
                  <a:lnTo>
                    <a:pt x="2426482" y="635422"/>
                  </a:lnTo>
                  <a:lnTo>
                    <a:pt x="2428939" y="636325"/>
                  </a:lnTo>
                  <a:lnTo>
                    <a:pt x="2431172" y="637905"/>
                  </a:lnTo>
                  <a:lnTo>
                    <a:pt x="2433406" y="639486"/>
                  </a:lnTo>
                  <a:lnTo>
                    <a:pt x="2435640" y="641292"/>
                  </a:lnTo>
                  <a:lnTo>
                    <a:pt x="2437427" y="643324"/>
                  </a:lnTo>
                  <a:lnTo>
                    <a:pt x="2439213" y="645582"/>
                  </a:lnTo>
                  <a:lnTo>
                    <a:pt x="2440777" y="647614"/>
                  </a:lnTo>
                  <a:lnTo>
                    <a:pt x="2442341" y="649872"/>
                  </a:lnTo>
                  <a:lnTo>
                    <a:pt x="2444574" y="654388"/>
                  </a:lnTo>
                  <a:lnTo>
                    <a:pt x="2446361" y="658678"/>
                  </a:lnTo>
                  <a:lnTo>
                    <a:pt x="2447478" y="662065"/>
                  </a:lnTo>
                  <a:lnTo>
                    <a:pt x="2447701" y="665452"/>
                  </a:lnTo>
                  <a:lnTo>
                    <a:pt x="2447925" y="668839"/>
                  </a:lnTo>
                  <a:lnTo>
                    <a:pt x="2447478" y="671774"/>
                  </a:lnTo>
                  <a:lnTo>
                    <a:pt x="2446808" y="674483"/>
                  </a:lnTo>
                  <a:lnTo>
                    <a:pt x="2445914" y="676741"/>
                  </a:lnTo>
                  <a:lnTo>
                    <a:pt x="2444574" y="678998"/>
                  </a:lnTo>
                  <a:lnTo>
                    <a:pt x="2443011" y="680579"/>
                  </a:lnTo>
                  <a:lnTo>
                    <a:pt x="2441000" y="682159"/>
                  </a:lnTo>
                  <a:lnTo>
                    <a:pt x="2438990" y="683288"/>
                  </a:lnTo>
                  <a:lnTo>
                    <a:pt x="2436533" y="683965"/>
                  </a:lnTo>
                  <a:lnTo>
                    <a:pt x="2434076" y="684191"/>
                  </a:lnTo>
                  <a:lnTo>
                    <a:pt x="2431172" y="684191"/>
                  </a:lnTo>
                  <a:lnTo>
                    <a:pt x="2428268" y="683514"/>
                  </a:lnTo>
                  <a:lnTo>
                    <a:pt x="2425365" y="682385"/>
                  </a:lnTo>
                  <a:lnTo>
                    <a:pt x="2422238" y="681030"/>
                  </a:lnTo>
                  <a:lnTo>
                    <a:pt x="2418664" y="678547"/>
                  </a:lnTo>
                  <a:lnTo>
                    <a:pt x="2415313" y="675838"/>
                  </a:lnTo>
                  <a:lnTo>
                    <a:pt x="2412409" y="672903"/>
                  </a:lnTo>
                  <a:lnTo>
                    <a:pt x="2409729" y="669516"/>
                  </a:lnTo>
                  <a:lnTo>
                    <a:pt x="2407719" y="665904"/>
                  </a:lnTo>
                  <a:lnTo>
                    <a:pt x="2405932" y="662065"/>
                  </a:lnTo>
                  <a:lnTo>
                    <a:pt x="2404592" y="658452"/>
                  </a:lnTo>
                  <a:lnTo>
                    <a:pt x="2403921" y="654614"/>
                  </a:lnTo>
                  <a:lnTo>
                    <a:pt x="2403475" y="651001"/>
                  </a:lnTo>
                  <a:lnTo>
                    <a:pt x="2403475" y="647614"/>
                  </a:lnTo>
                  <a:lnTo>
                    <a:pt x="2403921" y="644227"/>
                  </a:lnTo>
                  <a:lnTo>
                    <a:pt x="2405038" y="641292"/>
                  </a:lnTo>
                  <a:lnTo>
                    <a:pt x="2405485" y="639712"/>
                  </a:lnTo>
                  <a:lnTo>
                    <a:pt x="2406155" y="638808"/>
                  </a:lnTo>
                  <a:lnTo>
                    <a:pt x="2407272" y="637454"/>
                  </a:lnTo>
                  <a:lnTo>
                    <a:pt x="2408389" y="636325"/>
                  </a:lnTo>
                  <a:lnTo>
                    <a:pt x="2409282" y="635422"/>
                  </a:lnTo>
                  <a:lnTo>
                    <a:pt x="2410622" y="634518"/>
                  </a:lnTo>
                  <a:lnTo>
                    <a:pt x="2412186" y="634067"/>
                  </a:lnTo>
                  <a:lnTo>
                    <a:pt x="2413750" y="633615"/>
                  </a:lnTo>
                  <a:lnTo>
                    <a:pt x="2415760" y="633389"/>
                  </a:lnTo>
                  <a:close/>
                  <a:moveTo>
                    <a:pt x="312511" y="631863"/>
                  </a:moveTo>
                  <a:lnTo>
                    <a:pt x="312738" y="632088"/>
                  </a:lnTo>
                  <a:lnTo>
                    <a:pt x="311831" y="634786"/>
                  </a:lnTo>
                  <a:lnTo>
                    <a:pt x="310243" y="637708"/>
                  </a:lnTo>
                  <a:lnTo>
                    <a:pt x="305254" y="646701"/>
                  </a:lnTo>
                  <a:lnTo>
                    <a:pt x="299130" y="655918"/>
                  </a:lnTo>
                  <a:lnTo>
                    <a:pt x="293461" y="664461"/>
                  </a:lnTo>
                  <a:lnTo>
                    <a:pt x="290512" y="668956"/>
                  </a:lnTo>
                  <a:lnTo>
                    <a:pt x="286430" y="674800"/>
                  </a:lnTo>
                  <a:lnTo>
                    <a:pt x="282348" y="679969"/>
                  </a:lnTo>
                  <a:lnTo>
                    <a:pt x="280760" y="681767"/>
                  </a:lnTo>
                  <a:lnTo>
                    <a:pt x="279400" y="682666"/>
                  </a:lnTo>
                  <a:lnTo>
                    <a:pt x="279400" y="681992"/>
                  </a:lnTo>
                  <a:lnTo>
                    <a:pt x="279400" y="681318"/>
                  </a:lnTo>
                  <a:lnTo>
                    <a:pt x="280080" y="679295"/>
                  </a:lnTo>
                  <a:lnTo>
                    <a:pt x="281441" y="676373"/>
                  </a:lnTo>
                  <a:lnTo>
                    <a:pt x="283482" y="673002"/>
                  </a:lnTo>
                  <a:lnTo>
                    <a:pt x="288245" y="664910"/>
                  </a:lnTo>
                  <a:lnTo>
                    <a:pt x="294368" y="655918"/>
                  </a:lnTo>
                  <a:lnTo>
                    <a:pt x="300264" y="647151"/>
                  </a:lnTo>
                  <a:lnTo>
                    <a:pt x="305707" y="639507"/>
                  </a:lnTo>
                  <a:lnTo>
                    <a:pt x="310243" y="634111"/>
                  </a:lnTo>
                  <a:lnTo>
                    <a:pt x="311831" y="632313"/>
                  </a:lnTo>
                  <a:lnTo>
                    <a:pt x="312511" y="631863"/>
                  </a:lnTo>
                  <a:close/>
                  <a:moveTo>
                    <a:pt x="361910" y="628685"/>
                  </a:moveTo>
                  <a:lnTo>
                    <a:pt x="362607" y="628685"/>
                  </a:lnTo>
                  <a:lnTo>
                    <a:pt x="363305" y="629360"/>
                  </a:lnTo>
                  <a:lnTo>
                    <a:pt x="363538" y="630259"/>
                  </a:lnTo>
                  <a:lnTo>
                    <a:pt x="363538" y="631608"/>
                  </a:lnTo>
                  <a:lnTo>
                    <a:pt x="363305" y="633182"/>
                  </a:lnTo>
                  <a:lnTo>
                    <a:pt x="362607" y="634755"/>
                  </a:lnTo>
                  <a:lnTo>
                    <a:pt x="361212" y="638802"/>
                  </a:lnTo>
                  <a:lnTo>
                    <a:pt x="358886" y="643298"/>
                  </a:lnTo>
                  <a:lnTo>
                    <a:pt x="356328" y="648019"/>
                  </a:lnTo>
                  <a:lnTo>
                    <a:pt x="353305" y="652740"/>
                  </a:lnTo>
                  <a:lnTo>
                    <a:pt x="350049" y="657236"/>
                  </a:lnTo>
                  <a:lnTo>
                    <a:pt x="347491" y="661283"/>
                  </a:lnTo>
                  <a:lnTo>
                    <a:pt x="343770" y="666004"/>
                  </a:lnTo>
                  <a:lnTo>
                    <a:pt x="340281" y="670275"/>
                  </a:lnTo>
                  <a:lnTo>
                    <a:pt x="336793" y="673870"/>
                  </a:lnTo>
                  <a:lnTo>
                    <a:pt x="334002" y="676343"/>
                  </a:lnTo>
                  <a:lnTo>
                    <a:pt x="331444" y="678366"/>
                  </a:lnTo>
                  <a:lnTo>
                    <a:pt x="329583" y="679489"/>
                  </a:lnTo>
                  <a:lnTo>
                    <a:pt x="328653" y="679489"/>
                  </a:lnTo>
                  <a:lnTo>
                    <a:pt x="327955" y="679489"/>
                  </a:lnTo>
                  <a:lnTo>
                    <a:pt x="327722" y="679265"/>
                  </a:lnTo>
                  <a:lnTo>
                    <a:pt x="327025" y="678366"/>
                  </a:lnTo>
                  <a:lnTo>
                    <a:pt x="327025" y="677691"/>
                  </a:lnTo>
                  <a:lnTo>
                    <a:pt x="327025" y="676568"/>
                  </a:lnTo>
                  <a:lnTo>
                    <a:pt x="327722" y="673870"/>
                  </a:lnTo>
                  <a:lnTo>
                    <a:pt x="328885" y="670499"/>
                  </a:lnTo>
                  <a:lnTo>
                    <a:pt x="330513" y="666903"/>
                  </a:lnTo>
                  <a:lnTo>
                    <a:pt x="332606" y="662632"/>
                  </a:lnTo>
                  <a:lnTo>
                    <a:pt x="335397" y="658360"/>
                  </a:lnTo>
                  <a:lnTo>
                    <a:pt x="338421" y="653864"/>
                  </a:lnTo>
                  <a:lnTo>
                    <a:pt x="341211" y="649368"/>
                  </a:lnTo>
                  <a:lnTo>
                    <a:pt x="344467" y="645097"/>
                  </a:lnTo>
                  <a:lnTo>
                    <a:pt x="347723" y="641275"/>
                  </a:lnTo>
                  <a:lnTo>
                    <a:pt x="350979" y="637228"/>
                  </a:lnTo>
                  <a:lnTo>
                    <a:pt x="353770" y="634081"/>
                  </a:lnTo>
                  <a:lnTo>
                    <a:pt x="356561" y="631608"/>
                  </a:lnTo>
                  <a:lnTo>
                    <a:pt x="359119" y="629809"/>
                  </a:lnTo>
                  <a:lnTo>
                    <a:pt x="360282" y="629360"/>
                  </a:lnTo>
                  <a:lnTo>
                    <a:pt x="361212" y="628910"/>
                  </a:lnTo>
                  <a:lnTo>
                    <a:pt x="361910" y="628685"/>
                  </a:lnTo>
                  <a:close/>
                  <a:moveTo>
                    <a:pt x="3009840" y="628604"/>
                  </a:moveTo>
                  <a:lnTo>
                    <a:pt x="3012169" y="628830"/>
                  </a:lnTo>
                  <a:lnTo>
                    <a:pt x="3014266" y="629281"/>
                  </a:lnTo>
                  <a:lnTo>
                    <a:pt x="3016363" y="629959"/>
                  </a:lnTo>
                  <a:lnTo>
                    <a:pt x="3018459" y="631314"/>
                  </a:lnTo>
                  <a:lnTo>
                    <a:pt x="3020556" y="632668"/>
                  </a:lnTo>
                  <a:lnTo>
                    <a:pt x="3023118" y="633797"/>
                  </a:lnTo>
                  <a:lnTo>
                    <a:pt x="3025215" y="635604"/>
                  </a:lnTo>
                  <a:lnTo>
                    <a:pt x="3029175" y="639668"/>
                  </a:lnTo>
                  <a:lnTo>
                    <a:pt x="3033368" y="643732"/>
                  </a:lnTo>
                  <a:lnTo>
                    <a:pt x="3036862" y="648247"/>
                  </a:lnTo>
                  <a:lnTo>
                    <a:pt x="3039658" y="652312"/>
                  </a:lnTo>
                  <a:lnTo>
                    <a:pt x="3041288" y="655247"/>
                  </a:lnTo>
                  <a:lnTo>
                    <a:pt x="3042919" y="657956"/>
                  </a:lnTo>
                  <a:lnTo>
                    <a:pt x="3044317" y="660892"/>
                  </a:lnTo>
                  <a:lnTo>
                    <a:pt x="3045016" y="663601"/>
                  </a:lnTo>
                  <a:lnTo>
                    <a:pt x="3045947" y="666085"/>
                  </a:lnTo>
                  <a:lnTo>
                    <a:pt x="3046413" y="668342"/>
                  </a:lnTo>
                  <a:lnTo>
                    <a:pt x="3046413" y="670600"/>
                  </a:lnTo>
                  <a:lnTo>
                    <a:pt x="3046413" y="672632"/>
                  </a:lnTo>
                  <a:lnTo>
                    <a:pt x="3046180" y="674438"/>
                  </a:lnTo>
                  <a:lnTo>
                    <a:pt x="3045714" y="676019"/>
                  </a:lnTo>
                  <a:lnTo>
                    <a:pt x="3044783" y="677373"/>
                  </a:lnTo>
                  <a:lnTo>
                    <a:pt x="3043851" y="678277"/>
                  </a:lnTo>
                  <a:lnTo>
                    <a:pt x="3042686" y="678954"/>
                  </a:lnTo>
                  <a:lnTo>
                    <a:pt x="3041055" y="679405"/>
                  </a:lnTo>
                  <a:lnTo>
                    <a:pt x="3039192" y="679405"/>
                  </a:lnTo>
                  <a:lnTo>
                    <a:pt x="3037328" y="679405"/>
                  </a:lnTo>
                  <a:lnTo>
                    <a:pt x="3035465" y="678954"/>
                  </a:lnTo>
                  <a:lnTo>
                    <a:pt x="3033834" y="678051"/>
                  </a:lnTo>
                  <a:lnTo>
                    <a:pt x="3030107" y="676245"/>
                  </a:lnTo>
                  <a:lnTo>
                    <a:pt x="3026612" y="673987"/>
                  </a:lnTo>
                  <a:lnTo>
                    <a:pt x="3023118" y="671052"/>
                  </a:lnTo>
                  <a:lnTo>
                    <a:pt x="3019624" y="667439"/>
                  </a:lnTo>
                  <a:lnTo>
                    <a:pt x="3016363" y="663827"/>
                  </a:lnTo>
                  <a:lnTo>
                    <a:pt x="3013101" y="659763"/>
                  </a:lnTo>
                  <a:lnTo>
                    <a:pt x="3010539" y="655698"/>
                  </a:lnTo>
                  <a:lnTo>
                    <a:pt x="3007976" y="651634"/>
                  </a:lnTo>
                  <a:lnTo>
                    <a:pt x="3006113" y="647344"/>
                  </a:lnTo>
                  <a:lnTo>
                    <a:pt x="3004948" y="643506"/>
                  </a:lnTo>
                  <a:lnTo>
                    <a:pt x="3003783" y="639668"/>
                  </a:lnTo>
                  <a:lnTo>
                    <a:pt x="3003550" y="636507"/>
                  </a:lnTo>
                  <a:lnTo>
                    <a:pt x="3003550" y="634926"/>
                  </a:lnTo>
                  <a:lnTo>
                    <a:pt x="3003783" y="633346"/>
                  </a:lnTo>
                  <a:lnTo>
                    <a:pt x="3004249" y="632217"/>
                  </a:lnTo>
                  <a:lnTo>
                    <a:pt x="3004948" y="631088"/>
                  </a:lnTo>
                  <a:lnTo>
                    <a:pt x="3005647" y="630185"/>
                  </a:lnTo>
                  <a:lnTo>
                    <a:pt x="3006812" y="629507"/>
                  </a:lnTo>
                  <a:lnTo>
                    <a:pt x="3007743" y="628830"/>
                  </a:lnTo>
                  <a:lnTo>
                    <a:pt x="3009840" y="628604"/>
                  </a:lnTo>
                  <a:close/>
                  <a:moveTo>
                    <a:pt x="1630961" y="622283"/>
                  </a:moveTo>
                  <a:lnTo>
                    <a:pt x="1633952" y="622730"/>
                  </a:lnTo>
                  <a:lnTo>
                    <a:pt x="1636943" y="623402"/>
                  </a:lnTo>
                  <a:lnTo>
                    <a:pt x="1639704" y="624297"/>
                  </a:lnTo>
                  <a:lnTo>
                    <a:pt x="1642004" y="625416"/>
                  </a:lnTo>
                  <a:lnTo>
                    <a:pt x="1644075" y="626983"/>
                  </a:lnTo>
                  <a:lnTo>
                    <a:pt x="1645916" y="628549"/>
                  </a:lnTo>
                  <a:lnTo>
                    <a:pt x="1647526" y="630564"/>
                  </a:lnTo>
                  <a:lnTo>
                    <a:pt x="1648907" y="632354"/>
                  </a:lnTo>
                  <a:lnTo>
                    <a:pt x="1650287" y="634816"/>
                  </a:lnTo>
                  <a:lnTo>
                    <a:pt x="1650977" y="636830"/>
                  </a:lnTo>
                  <a:lnTo>
                    <a:pt x="1651898" y="639068"/>
                  </a:lnTo>
                  <a:lnTo>
                    <a:pt x="1652358" y="641530"/>
                  </a:lnTo>
                  <a:lnTo>
                    <a:pt x="1652588" y="643768"/>
                  </a:lnTo>
                  <a:lnTo>
                    <a:pt x="1652588" y="645783"/>
                  </a:lnTo>
                  <a:lnTo>
                    <a:pt x="1652588" y="648244"/>
                  </a:lnTo>
                  <a:lnTo>
                    <a:pt x="1652358" y="650259"/>
                  </a:lnTo>
                  <a:lnTo>
                    <a:pt x="1651207" y="654287"/>
                  </a:lnTo>
                  <a:lnTo>
                    <a:pt x="1649597" y="657868"/>
                  </a:lnTo>
                  <a:lnTo>
                    <a:pt x="1647756" y="661673"/>
                  </a:lnTo>
                  <a:lnTo>
                    <a:pt x="1645456" y="664359"/>
                  </a:lnTo>
                  <a:lnTo>
                    <a:pt x="1642695" y="667044"/>
                  </a:lnTo>
                  <a:lnTo>
                    <a:pt x="1639934" y="669058"/>
                  </a:lnTo>
                  <a:lnTo>
                    <a:pt x="1636713" y="670849"/>
                  </a:lnTo>
                  <a:lnTo>
                    <a:pt x="1633492" y="672191"/>
                  </a:lnTo>
                  <a:lnTo>
                    <a:pt x="1630041" y="672862"/>
                  </a:lnTo>
                  <a:lnTo>
                    <a:pt x="1626590" y="673086"/>
                  </a:lnTo>
                  <a:lnTo>
                    <a:pt x="1623138" y="672862"/>
                  </a:lnTo>
                  <a:lnTo>
                    <a:pt x="1619917" y="672191"/>
                  </a:lnTo>
                  <a:lnTo>
                    <a:pt x="1616927" y="670849"/>
                  </a:lnTo>
                  <a:lnTo>
                    <a:pt x="1613936" y="669058"/>
                  </a:lnTo>
                  <a:lnTo>
                    <a:pt x="1612325" y="667939"/>
                  </a:lnTo>
                  <a:lnTo>
                    <a:pt x="1610945" y="666820"/>
                  </a:lnTo>
                  <a:lnTo>
                    <a:pt x="1609564" y="665254"/>
                  </a:lnTo>
                  <a:lnTo>
                    <a:pt x="1608644" y="663687"/>
                  </a:lnTo>
                  <a:lnTo>
                    <a:pt x="1607033" y="660554"/>
                  </a:lnTo>
                  <a:lnTo>
                    <a:pt x="1605653" y="657421"/>
                  </a:lnTo>
                  <a:lnTo>
                    <a:pt x="1605193" y="654287"/>
                  </a:lnTo>
                  <a:lnTo>
                    <a:pt x="1604963" y="650930"/>
                  </a:lnTo>
                  <a:lnTo>
                    <a:pt x="1604963" y="647573"/>
                  </a:lnTo>
                  <a:lnTo>
                    <a:pt x="1605423" y="644216"/>
                  </a:lnTo>
                  <a:lnTo>
                    <a:pt x="1606573" y="640859"/>
                  </a:lnTo>
                  <a:lnTo>
                    <a:pt x="1607724" y="637502"/>
                  </a:lnTo>
                  <a:lnTo>
                    <a:pt x="1609334" y="634816"/>
                  </a:lnTo>
                  <a:lnTo>
                    <a:pt x="1611635" y="631907"/>
                  </a:lnTo>
                  <a:lnTo>
                    <a:pt x="1613936" y="629445"/>
                  </a:lnTo>
                  <a:lnTo>
                    <a:pt x="1616927" y="626983"/>
                  </a:lnTo>
                  <a:lnTo>
                    <a:pt x="1619917" y="625192"/>
                  </a:lnTo>
                  <a:lnTo>
                    <a:pt x="1623138" y="623626"/>
                  </a:lnTo>
                  <a:lnTo>
                    <a:pt x="1626820" y="622954"/>
                  </a:lnTo>
                  <a:lnTo>
                    <a:pt x="1630961" y="622283"/>
                  </a:lnTo>
                  <a:close/>
                  <a:moveTo>
                    <a:pt x="448786" y="620745"/>
                  </a:moveTo>
                  <a:lnTo>
                    <a:pt x="450155" y="620745"/>
                  </a:lnTo>
                  <a:lnTo>
                    <a:pt x="451068" y="621198"/>
                  </a:lnTo>
                  <a:lnTo>
                    <a:pt x="451980" y="621879"/>
                  </a:lnTo>
                  <a:lnTo>
                    <a:pt x="452437" y="623239"/>
                  </a:lnTo>
                  <a:lnTo>
                    <a:pt x="452437" y="624601"/>
                  </a:lnTo>
                  <a:lnTo>
                    <a:pt x="452437" y="626415"/>
                  </a:lnTo>
                  <a:lnTo>
                    <a:pt x="452209" y="628230"/>
                  </a:lnTo>
                  <a:lnTo>
                    <a:pt x="451752" y="630044"/>
                  </a:lnTo>
                  <a:lnTo>
                    <a:pt x="449699" y="634354"/>
                  </a:lnTo>
                  <a:lnTo>
                    <a:pt x="447646" y="639117"/>
                  </a:lnTo>
                  <a:lnTo>
                    <a:pt x="445136" y="643880"/>
                  </a:lnTo>
                  <a:lnTo>
                    <a:pt x="442170" y="648644"/>
                  </a:lnTo>
                  <a:lnTo>
                    <a:pt x="438976" y="652726"/>
                  </a:lnTo>
                  <a:lnTo>
                    <a:pt x="434870" y="658170"/>
                  </a:lnTo>
                  <a:lnTo>
                    <a:pt x="430535" y="662933"/>
                  </a:lnTo>
                  <a:lnTo>
                    <a:pt x="426428" y="666789"/>
                  </a:lnTo>
                  <a:lnTo>
                    <a:pt x="423006" y="669510"/>
                  </a:lnTo>
                  <a:lnTo>
                    <a:pt x="421181" y="670417"/>
                  </a:lnTo>
                  <a:lnTo>
                    <a:pt x="419584" y="671324"/>
                  </a:lnTo>
                  <a:lnTo>
                    <a:pt x="418215" y="671551"/>
                  </a:lnTo>
                  <a:lnTo>
                    <a:pt x="417303" y="671551"/>
                  </a:lnTo>
                  <a:lnTo>
                    <a:pt x="416162" y="671551"/>
                  </a:lnTo>
                  <a:lnTo>
                    <a:pt x="415477" y="671097"/>
                  </a:lnTo>
                  <a:lnTo>
                    <a:pt x="414565" y="669963"/>
                  </a:lnTo>
                  <a:lnTo>
                    <a:pt x="414337" y="668830"/>
                  </a:lnTo>
                  <a:lnTo>
                    <a:pt x="414337" y="667696"/>
                  </a:lnTo>
                  <a:lnTo>
                    <a:pt x="414337" y="666335"/>
                  </a:lnTo>
                  <a:lnTo>
                    <a:pt x="414793" y="663386"/>
                  </a:lnTo>
                  <a:lnTo>
                    <a:pt x="415934" y="659757"/>
                  </a:lnTo>
                  <a:lnTo>
                    <a:pt x="417759" y="656128"/>
                  </a:lnTo>
                  <a:lnTo>
                    <a:pt x="419584" y="651819"/>
                  </a:lnTo>
                  <a:lnTo>
                    <a:pt x="422322" y="647736"/>
                  </a:lnTo>
                  <a:lnTo>
                    <a:pt x="424831" y="643200"/>
                  </a:lnTo>
                  <a:lnTo>
                    <a:pt x="427797" y="639117"/>
                  </a:lnTo>
                  <a:lnTo>
                    <a:pt x="430991" y="635261"/>
                  </a:lnTo>
                  <a:lnTo>
                    <a:pt x="433957" y="631178"/>
                  </a:lnTo>
                  <a:lnTo>
                    <a:pt x="437151" y="628230"/>
                  </a:lnTo>
                  <a:lnTo>
                    <a:pt x="440345" y="625281"/>
                  </a:lnTo>
                  <a:lnTo>
                    <a:pt x="443311" y="623013"/>
                  </a:lnTo>
                  <a:lnTo>
                    <a:pt x="446049" y="621425"/>
                  </a:lnTo>
                  <a:lnTo>
                    <a:pt x="447418" y="621198"/>
                  </a:lnTo>
                  <a:lnTo>
                    <a:pt x="448786" y="620745"/>
                  </a:lnTo>
                  <a:close/>
                  <a:moveTo>
                    <a:pt x="1780269" y="620694"/>
                  </a:moveTo>
                  <a:lnTo>
                    <a:pt x="1783414" y="621155"/>
                  </a:lnTo>
                  <a:lnTo>
                    <a:pt x="1786333" y="621617"/>
                  </a:lnTo>
                  <a:lnTo>
                    <a:pt x="1788803" y="622540"/>
                  </a:lnTo>
                  <a:lnTo>
                    <a:pt x="1791274" y="623925"/>
                  </a:lnTo>
                  <a:lnTo>
                    <a:pt x="1793519" y="625541"/>
                  </a:lnTo>
                  <a:lnTo>
                    <a:pt x="1795316" y="627156"/>
                  </a:lnTo>
                  <a:lnTo>
                    <a:pt x="1797113" y="629003"/>
                  </a:lnTo>
                  <a:lnTo>
                    <a:pt x="1798685" y="631080"/>
                  </a:lnTo>
                  <a:lnTo>
                    <a:pt x="1800032" y="633157"/>
                  </a:lnTo>
                  <a:lnTo>
                    <a:pt x="1800930" y="635234"/>
                  </a:lnTo>
                  <a:lnTo>
                    <a:pt x="1801829" y="637773"/>
                  </a:lnTo>
                  <a:lnTo>
                    <a:pt x="1802502" y="640081"/>
                  </a:lnTo>
                  <a:lnTo>
                    <a:pt x="1803176" y="642158"/>
                  </a:lnTo>
                  <a:lnTo>
                    <a:pt x="1803401" y="644697"/>
                  </a:lnTo>
                  <a:lnTo>
                    <a:pt x="1803401" y="647005"/>
                  </a:lnTo>
                  <a:lnTo>
                    <a:pt x="1803401" y="649082"/>
                  </a:lnTo>
                  <a:lnTo>
                    <a:pt x="1803401" y="649083"/>
                  </a:lnTo>
                  <a:lnTo>
                    <a:pt x="1802727" y="653006"/>
                  </a:lnTo>
                  <a:lnTo>
                    <a:pt x="1801829" y="656930"/>
                  </a:lnTo>
                  <a:lnTo>
                    <a:pt x="1800257" y="659930"/>
                  </a:lnTo>
                  <a:lnTo>
                    <a:pt x="1798460" y="663162"/>
                  </a:lnTo>
                  <a:lnTo>
                    <a:pt x="1796439" y="665931"/>
                  </a:lnTo>
                  <a:lnTo>
                    <a:pt x="1793744" y="668008"/>
                  </a:lnTo>
                  <a:lnTo>
                    <a:pt x="1791274" y="669855"/>
                  </a:lnTo>
                  <a:lnTo>
                    <a:pt x="1788354" y="671470"/>
                  </a:lnTo>
                  <a:lnTo>
                    <a:pt x="1785210" y="672393"/>
                  </a:lnTo>
                  <a:lnTo>
                    <a:pt x="1782066" y="673085"/>
                  </a:lnTo>
                  <a:lnTo>
                    <a:pt x="1778922" y="673085"/>
                  </a:lnTo>
                  <a:lnTo>
                    <a:pt x="1775553" y="672855"/>
                  </a:lnTo>
                  <a:lnTo>
                    <a:pt x="1772634" y="671701"/>
                  </a:lnTo>
                  <a:lnTo>
                    <a:pt x="1769490" y="670316"/>
                  </a:lnTo>
                  <a:lnTo>
                    <a:pt x="1766570" y="668239"/>
                  </a:lnTo>
                  <a:lnTo>
                    <a:pt x="1764100" y="665700"/>
                  </a:lnTo>
                  <a:lnTo>
                    <a:pt x="1761630" y="662700"/>
                  </a:lnTo>
                  <a:lnTo>
                    <a:pt x="1759833" y="659469"/>
                  </a:lnTo>
                  <a:lnTo>
                    <a:pt x="1758486" y="656007"/>
                  </a:lnTo>
                  <a:lnTo>
                    <a:pt x="1757812" y="652545"/>
                  </a:lnTo>
                  <a:lnTo>
                    <a:pt x="1757363" y="648852"/>
                  </a:lnTo>
                  <a:lnTo>
                    <a:pt x="1757363" y="645390"/>
                  </a:lnTo>
                  <a:lnTo>
                    <a:pt x="1757812" y="641697"/>
                  </a:lnTo>
                  <a:lnTo>
                    <a:pt x="1758486" y="638235"/>
                  </a:lnTo>
                  <a:lnTo>
                    <a:pt x="1759833" y="635004"/>
                  </a:lnTo>
                  <a:lnTo>
                    <a:pt x="1761630" y="631772"/>
                  </a:lnTo>
                  <a:lnTo>
                    <a:pt x="1763651" y="629003"/>
                  </a:lnTo>
                  <a:lnTo>
                    <a:pt x="1766346" y="626464"/>
                  </a:lnTo>
                  <a:lnTo>
                    <a:pt x="1769265" y="624156"/>
                  </a:lnTo>
                  <a:lnTo>
                    <a:pt x="1772634" y="622540"/>
                  </a:lnTo>
                  <a:lnTo>
                    <a:pt x="1776227" y="621386"/>
                  </a:lnTo>
                  <a:lnTo>
                    <a:pt x="1778248" y="620925"/>
                  </a:lnTo>
                  <a:lnTo>
                    <a:pt x="1780269" y="620694"/>
                  </a:lnTo>
                  <a:close/>
                  <a:moveTo>
                    <a:pt x="1925411" y="617517"/>
                  </a:moveTo>
                  <a:lnTo>
                    <a:pt x="1928586" y="617742"/>
                  </a:lnTo>
                  <a:lnTo>
                    <a:pt x="1931307" y="618192"/>
                  </a:lnTo>
                  <a:lnTo>
                    <a:pt x="1934029" y="619316"/>
                  </a:lnTo>
                  <a:lnTo>
                    <a:pt x="1936523" y="620215"/>
                  </a:lnTo>
                  <a:lnTo>
                    <a:pt x="1939018" y="621564"/>
                  </a:lnTo>
                  <a:lnTo>
                    <a:pt x="1940832" y="623362"/>
                  </a:lnTo>
                  <a:lnTo>
                    <a:pt x="1942873" y="624936"/>
                  </a:lnTo>
                  <a:lnTo>
                    <a:pt x="1944461" y="626959"/>
                  </a:lnTo>
                  <a:lnTo>
                    <a:pt x="1946048" y="628982"/>
                  </a:lnTo>
                  <a:lnTo>
                    <a:pt x="1947409" y="631230"/>
                  </a:lnTo>
                  <a:lnTo>
                    <a:pt x="1948316" y="633478"/>
                  </a:lnTo>
                  <a:lnTo>
                    <a:pt x="1949223" y="635501"/>
                  </a:lnTo>
                  <a:lnTo>
                    <a:pt x="1949904" y="637974"/>
                  </a:lnTo>
                  <a:lnTo>
                    <a:pt x="1950357" y="640222"/>
                  </a:lnTo>
                  <a:lnTo>
                    <a:pt x="1950811" y="642245"/>
                  </a:lnTo>
                  <a:lnTo>
                    <a:pt x="1951038" y="644718"/>
                  </a:lnTo>
                  <a:lnTo>
                    <a:pt x="1950811" y="648539"/>
                  </a:lnTo>
                  <a:lnTo>
                    <a:pt x="1949904" y="651911"/>
                  </a:lnTo>
                  <a:lnTo>
                    <a:pt x="1948997" y="655283"/>
                  </a:lnTo>
                  <a:lnTo>
                    <a:pt x="1947409" y="658430"/>
                  </a:lnTo>
                  <a:lnTo>
                    <a:pt x="1945595" y="660903"/>
                  </a:lnTo>
                  <a:lnTo>
                    <a:pt x="1943100" y="663151"/>
                  </a:lnTo>
                  <a:lnTo>
                    <a:pt x="1940832" y="665174"/>
                  </a:lnTo>
                  <a:lnTo>
                    <a:pt x="1937884" y="666523"/>
                  </a:lnTo>
                  <a:lnTo>
                    <a:pt x="1935163" y="667647"/>
                  </a:lnTo>
                  <a:lnTo>
                    <a:pt x="1931988" y="668097"/>
                  </a:lnTo>
                  <a:lnTo>
                    <a:pt x="1928813" y="668321"/>
                  </a:lnTo>
                  <a:lnTo>
                    <a:pt x="1925637" y="667872"/>
                  </a:lnTo>
                  <a:lnTo>
                    <a:pt x="1922462" y="667197"/>
                  </a:lnTo>
                  <a:lnTo>
                    <a:pt x="1919287" y="665849"/>
                  </a:lnTo>
                  <a:lnTo>
                    <a:pt x="1916339" y="663825"/>
                  </a:lnTo>
                  <a:lnTo>
                    <a:pt x="1913391" y="661353"/>
                  </a:lnTo>
                  <a:lnTo>
                    <a:pt x="1910669" y="658655"/>
                  </a:lnTo>
                  <a:lnTo>
                    <a:pt x="1908628" y="655508"/>
                  </a:lnTo>
                  <a:lnTo>
                    <a:pt x="1907041" y="652361"/>
                  </a:lnTo>
                  <a:lnTo>
                    <a:pt x="1906134" y="648764"/>
                  </a:lnTo>
                  <a:lnTo>
                    <a:pt x="1905227" y="645392"/>
                  </a:lnTo>
                  <a:lnTo>
                    <a:pt x="1905000" y="641795"/>
                  </a:lnTo>
                  <a:lnTo>
                    <a:pt x="1905000" y="638424"/>
                  </a:lnTo>
                  <a:lnTo>
                    <a:pt x="1905000" y="638423"/>
                  </a:lnTo>
                  <a:lnTo>
                    <a:pt x="1905907" y="634827"/>
                  </a:lnTo>
                  <a:lnTo>
                    <a:pt x="1906587" y="631680"/>
                  </a:lnTo>
                  <a:lnTo>
                    <a:pt x="1908175" y="628532"/>
                  </a:lnTo>
                  <a:lnTo>
                    <a:pt x="1909989" y="625610"/>
                  </a:lnTo>
                  <a:lnTo>
                    <a:pt x="1912030" y="623137"/>
                  </a:lnTo>
                  <a:lnTo>
                    <a:pt x="1914978" y="621114"/>
                  </a:lnTo>
                  <a:lnTo>
                    <a:pt x="1917927" y="619316"/>
                  </a:lnTo>
                  <a:lnTo>
                    <a:pt x="1919741" y="618641"/>
                  </a:lnTo>
                  <a:lnTo>
                    <a:pt x="1921555" y="618192"/>
                  </a:lnTo>
                  <a:lnTo>
                    <a:pt x="1923370" y="617742"/>
                  </a:lnTo>
                  <a:lnTo>
                    <a:pt x="1925411" y="617517"/>
                  </a:lnTo>
                  <a:close/>
                  <a:moveTo>
                    <a:pt x="2539267" y="615909"/>
                  </a:moveTo>
                  <a:lnTo>
                    <a:pt x="2541975" y="615909"/>
                  </a:lnTo>
                  <a:lnTo>
                    <a:pt x="2544682" y="616135"/>
                  </a:lnTo>
                  <a:lnTo>
                    <a:pt x="2547390" y="617038"/>
                  </a:lnTo>
                  <a:lnTo>
                    <a:pt x="2549646" y="617716"/>
                  </a:lnTo>
                  <a:lnTo>
                    <a:pt x="2552354" y="619070"/>
                  </a:lnTo>
                  <a:lnTo>
                    <a:pt x="2554610" y="620425"/>
                  </a:lnTo>
                  <a:lnTo>
                    <a:pt x="2556641" y="622231"/>
                  </a:lnTo>
                  <a:lnTo>
                    <a:pt x="2559123" y="623812"/>
                  </a:lnTo>
                  <a:lnTo>
                    <a:pt x="2560928" y="625844"/>
                  </a:lnTo>
                  <a:lnTo>
                    <a:pt x="2562959" y="627876"/>
                  </a:lnTo>
                  <a:lnTo>
                    <a:pt x="2566343" y="631940"/>
                  </a:lnTo>
                  <a:lnTo>
                    <a:pt x="2569051" y="636456"/>
                  </a:lnTo>
                  <a:lnTo>
                    <a:pt x="2571081" y="640972"/>
                  </a:lnTo>
                  <a:lnTo>
                    <a:pt x="2571984" y="644359"/>
                  </a:lnTo>
                  <a:lnTo>
                    <a:pt x="2572886" y="647294"/>
                  </a:lnTo>
                  <a:lnTo>
                    <a:pt x="2573338" y="650229"/>
                  </a:lnTo>
                  <a:lnTo>
                    <a:pt x="2573338" y="653164"/>
                  </a:lnTo>
                  <a:lnTo>
                    <a:pt x="2573112" y="655648"/>
                  </a:lnTo>
                  <a:lnTo>
                    <a:pt x="2572435" y="658132"/>
                  </a:lnTo>
                  <a:lnTo>
                    <a:pt x="2571533" y="660164"/>
                  </a:lnTo>
                  <a:lnTo>
                    <a:pt x="2570179" y="661970"/>
                  </a:lnTo>
                  <a:lnTo>
                    <a:pt x="2569051" y="663551"/>
                  </a:lnTo>
                  <a:lnTo>
                    <a:pt x="2567020" y="664905"/>
                  </a:lnTo>
                  <a:lnTo>
                    <a:pt x="2564989" y="665809"/>
                  </a:lnTo>
                  <a:lnTo>
                    <a:pt x="2562959" y="666260"/>
                  </a:lnTo>
                  <a:lnTo>
                    <a:pt x="2560702" y="666712"/>
                  </a:lnTo>
                  <a:lnTo>
                    <a:pt x="2557995" y="666260"/>
                  </a:lnTo>
                  <a:lnTo>
                    <a:pt x="2555287" y="665583"/>
                  </a:lnTo>
                  <a:lnTo>
                    <a:pt x="2552354" y="664454"/>
                  </a:lnTo>
                  <a:lnTo>
                    <a:pt x="2548744" y="662648"/>
                  </a:lnTo>
                  <a:lnTo>
                    <a:pt x="2545133" y="660390"/>
                  </a:lnTo>
                  <a:lnTo>
                    <a:pt x="2541975" y="657454"/>
                  </a:lnTo>
                  <a:lnTo>
                    <a:pt x="2539041" y="654293"/>
                  </a:lnTo>
                  <a:lnTo>
                    <a:pt x="2536559" y="650906"/>
                  </a:lnTo>
                  <a:lnTo>
                    <a:pt x="2534077" y="647294"/>
                  </a:lnTo>
                  <a:lnTo>
                    <a:pt x="2532272" y="643681"/>
                  </a:lnTo>
                  <a:lnTo>
                    <a:pt x="2530693" y="640069"/>
                  </a:lnTo>
                  <a:lnTo>
                    <a:pt x="2529790" y="636456"/>
                  </a:lnTo>
                  <a:lnTo>
                    <a:pt x="2529113" y="632844"/>
                  </a:lnTo>
                  <a:lnTo>
                    <a:pt x="2528888" y="629457"/>
                  </a:lnTo>
                  <a:lnTo>
                    <a:pt x="2529113" y="626070"/>
                  </a:lnTo>
                  <a:lnTo>
                    <a:pt x="2530016" y="623135"/>
                  </a:lnTo>
                  <a:lnTo>
                    <a:pt x="2530693" y="621780"/>
                  </a:lnTo>
                  <a:lnTo>
                    <a:pt x="2531370" y="620651"/>
                  </a:lnTo>
                  <a:lnTo>
                    <a:pt x="2532272" y="619522"/>
                  </a:lnTo>
                  <a:lnTo>
                    <a:pt x="2533400" y="618619"/>
                  </a:lnTo>
                  <a:lnTo>
                    <a:pt x="2534303" y="617716"/>
                  </a:lnTo>
                  <a:lnTo>
                    <a:pt x="2535657" y="617038"/>
                  </a:lnTo>
                  <a:lnTo>
                    <a:pt x="2537462" y="616361"/>
                  </a:lnTo>
                  <a:lnTo>
                    <a:pt x="2539267" y="615909"/>
                  </a:lnTo>
                  <a:close/>
                  <a:moveTo>
                    <a:pt x="1345013" y="614346"/>
                  </a:moveTo>
                  <a:lnTo>
                    <a:pt x="1346809" y="614346"/>
                  </a:lnTo>
                  <a:lnTo>
                    <a:pt x="1349728" y="614796"/>
                  </a:lnTo>
                  <a:lnTo>
                    <a:pt x="1351972" y="615695"/>
                  </a:lnTo>
                  <a:lnTo>
                    <a:pt x="1354217" y="616594"/>
                  </a:lnTo>
                  <a:lnTo>
                    <a:pt x="1356013" y="617943"/>
                  </a:lnTo>
                  <a:lnTo>
                    <a:pt x="1357585" y="619516"/>
                  </a:lnTo>
                  <a:lnTo>
                    <a:pt x="1358932" y="621315"/>
                  </a:lnTo>
                  <a:lnTo>
                    <a:pt x="1360054" y="623338"/>
                  </a:lnTo>
                  <a:lnTo>
                    <a:pt x="1360728" y="625361"/>
                  </a:lnTo>
                  <a:lnTo>
                    <a:pt x="1361626" y="627609"/>
                  </a:lnTo>
                  <a:lnTo>
                    <a:pt x="1361850" y="629857"/>
                  </a:lnTo>
                  <a:lnTo>
                    <a:pt x="1362075" y="631880"/>
                  </a:lnTo>
                  <a:lnTo>
                    <a:pt x="1362075" y="634353"/>
                  </a:lnTo>
                  <a:lnTo>
                    <a:pt x="1361850" y="636601"/>
                  </a:lnTo>
                  <a:lnTo>
                    <a:pt x="1361626" y="638849"/>
                  </a:lnTo>
                  <a:lnTo>
                    <a:pt x="1360952" y="641097"/>
                  </a:lnTo>
                  <a:lnTo>
                    <a:pt x="1360279" y="643345"/>
                  </a:lnTo>
                  <a:lnTo>
                    <a:pt x="1358707" y="646942"/>
                  </a:lnTo>
                  <a:lnTo>
                    <a:pt x="1356911" y="650538"/>
                  </a:lnTo>
                  <a:lnTo>
                    <a:pt x="1354442" y="653686"/>
                  </a:lnTo>
                  <a:lnTo>
                    <a:pt x="1352197" y="656608"/>
                  </a:lnTo>
                  <a:lnTo>
                    <a:pt x="1349279" y="659081"/>
                  </a:lnTo>
                  <a:lnTo>
                    <a:pt x="1346585" y="661104"/>
                  </a:lnTo>
                  <a:lnTo>
                    <a:pt x="1343666" y="662678"/>
                  </a:lnTo>
                  <a:lnTo>
                    <a:pt x="1340523" y="664026"/>
                  </a:lnTo>
                  <a:lnTo>
                    <a:pt x="1337380" y="664925"/>
                  </a:lnTo>
                  <a:lnTo>
                    <a:pt x="1334686" y="665150"/>
                  </a:lnTo>
                  <a:lnTo>
                    <a:pt x="1331543" y="665150"/>
                  </a:lnTo>
                  <a:lnTo>
                    <a:pt x="1328849" y="664251"/>
                  </a:lnTo>
                  <a:lnTo>
                    <a:pt x="1326156" y="663352"/>
                  </a:lnTo>
                  <a:lnTo>
                    <a:pt x="1323686" y="661778"/>
                  </a:lnTo>
                  <a:lnTo>
                    <a:pt x="1321666" y="659305"/>
                  </a:lnTo>
                  <a:lnTo>
                    <a:pt x="1319870" y="656833"/>
                  </a:lnTo>
                  <a:lnTo>
                    <a:pt x="1318523" y="653910"/>
                  </a:lnTo>
                  <a:lnTo>
                    <a:pt x="1317849" y="650538"/>
                  </a:lnTo>
                  <a:lnTo>
                    <a:pt x="1317625" y="647166"/>
                  </a:lnTo>
                  <a:lnTo>
                    <a:pt x="1317849" y="643794"/>
                  </a:lnTo>
                  <a:lnTo>
                    <a:pt x="1318298" y="640198"/>
                  </a:lnTo>
                  <a:lnTo>
                    <a:pt x="1319421" y="636826"/>
                  </a:lnTo>
                  <a:lnTo>
                    <a:pt x="1320992" y="633229"/>
                  </a:lnTo>
                  <a:lnTo>
                    <a:pt x="1322564" y="629857"/>
                  </a:lnTo>
                  <a:lnTo>
                    <a:pt x="1324584" y="626710"/>
                  </a:lnTo>
                  <a:lnTo>
                    <a:pt x="1327054" y="624012"/>
                  </a:lnTo>
                  <a:lnTo>
                    <a:pt x="1329747" y="621315"/>
                  </a:lnTo>
                  <a:lnTo>
                    <a:pt x="1332890" y="619067"/>
                  </a:lnTo>
                  <a:lnTo>
                    <a:pt x="1335809" y="616819"/>
                  </a:lnTo>
                  <a:lnTo>
                    <a:pt x="1339176" y="615695"/>
                  </a:lnTo>
                  <a:lnTo>
                    <a:pt x="1342993" y="614571"/>
                  </a:lnTo>
                  <a:lnTo>
                    <a:pt x="1345013" y="614346"/>
                  </a:lnTo>
                  <a:close/>
                  <a:moveTo>
                    <a:pt x="2844478" y="614319"/>
                  </a:moveTo>
                  <a:lnTo>
                    <a:pt x="2846934" y="614319"/>
                  </a:lnTo>
                  <a:lnTo>
                    <a:pt x="2849166" y="614546"/>
                  </a:lnTo>
                  <a:lnTo>
                    <a:pt x="2851398" y="615226"/>
                  </a:lnTo>
                  <a:lnTo>
                    <a:pt x="2853854" y="615906"/>
                  </a:lnTo>
                  <a:lnTo>
                    <a:pt x="2855863" y="617040"/>
                  </a:lnTo>
                  <a:lnTo>
                    <a:pt x="2858096" y="618401"/>
                  </a:lnTo>
                  <a:lnTo>
                    <a:pt x="2860551" y="619762"/>
                  </a:lnTo>
                  <a:lnTo>
                    <a:pt x="2862561" y="621576"/>
                  </a:lnTo>
                  <a:lnTo>
                    <a:pt x="2866579" y="625659"/>
                  </a:lnTo>
                  <a:lnTo>
                    <a:pt x="2870374" y="629741"/>
                  </a:lnTo>
                  <a:lnTo>
                    <a:pt x="2873500" y="634277"/>
                  </a:lnTo>
                  <a:lnTo>
                    <a:pt x="2876179" y="638359"/>
                  </a:lnTo>
                  <a:lnTo>
                    <a:pt x="2877965" y="641534"/>
                  </a:lnTo>
                  <a:lnTo>
                    <a:pt x="2879304" y="644709"/>
                  </a:lnTo>
                  <a:lnTo>
                    <a:pt x="2879974" y="647658"/>
                  </a:lnTo>
                  <a:lnTo>
                    <a:pt x="2880867" y="650379"/>
                  </a:lnTo>
                  <a:lnTo>
                    <a:pt x="2881313" y="653101"/>
                  </a:lnTo>
                  <a:lnTo>
                    <a:pt x="2881313" y="655369"/>
                  </a:lnTo>
                  <a:lnTo>
                    <a:pt x="2881090" y="657410"/>
                  </a:lnTo>
                  <a:lnTo>
                    <a:pt x="2880420" y="659451"/>
                  </a:lnTo>
                  <a:lnTo>
                    <a:pt x="2879974" y="661039"/>
                  </a:lnTo>
                  <a:lnTo>
                    <a:pt x="2878858" y="662626"/>
                  </a:lnTo>
                  <a:lnTo>
                    <a:pt x="2877741" y="663760"/>
                  </a:lnTo>
                  <a:lnTo>
                    <a:pt x="2876179" y="664440"/>
                  </a:lnTo>
                  <a:lnTo>
                    <a:pt x="2874393" y="665121"/>
                  </a:lnTo>
                  <a:lnTo>
                    <a:pt x="2872607" y="665121"/>
                  </a:lnTo>
                  <a:lnTo>
                    <a:pt x="2870151" y="665121"/>
                  </a:lnTo>
                  <a:lnTo>
                    <a:pt x="2867695" y="664214"/>
                  </a:lnTo>
                  <a:lnTo>
                    <a:pt x="2865909" y="663533"/>
                  </a:lnTo>
                  <a:lnTo>
                    <a:pt x="2864123" y="662626"/>
                  </a:lnTo>
                  <a:lnTo>
                    <a:pt x="2860551" y="660585"/>
                  </a:lnTo>
                  <a:lnTo>
                    <a:pt x="2856756" y="657637"/>
                  </a:lnTo>
                  <a:lnTo>
                    <a:pt x="2853408" y="654688"/>
                  </a:lnTo>
                  <a:lnTo>
                    <a:pt x="2850505" y="651286"/>
                  </a:lnTo>
                  <a:lnTo>
                    <a:pt x="2847380" y="647658"/>
                  </a:lnTo>
                  <a:lnTo>
                    <a:pt x="2844701" y="643575"/>
                  </a:lnTo>
                  <a:lnTo>
                    <a:pt x="2842692" y="639493"/>
                  </a:lnTo>
                  <a:lnTo>
                    <a:pt x="2840906" y="635638"/>
                  </a:lnTo>
                  <a:lnTo>
                    <a:pt x="2839566" y="631555"/>
                  </a:lnTo>
                  <a:lnTo>
                    <a:pt x="2838673" y="627927"/>
                  </a:lnTo>
                  <a:lnTo>
                    <a:pt x="2838450" y="624525"/>
                  </a:lnTo>
                  <a:lnTo>
                    <a:pt x="2838450" y="622710"/>
                  </a:lnTo>
                  <a:lnTo>
                    <a:pt x="2838673" y="621349"/>
                  </a:lnTo>
                  <a:lnTo>
                    <a:pt x="2838897" y="619762"/>
                  </a:lnTo>
                  <a:lnTo>
                    <a:pt x="2839343" y="618628"/>
                  </a:lnTo>
                  <a:lnTo>
                    <a:pt x="2839790" y="617494"/>
                  </a:lnTo>
                  <a:lnTo>
                    <a:pt x="2840906" y="616360"/>
                  </a:lnTo>
                  <a:lnTo>
                    <a:pt x="2842022" y="615680"/>
                  </a:lnTo>
                  <a:lnTo>
                    <a:pt x="2842915" y="614999"/>
                  </a:lnTo>
                  <a:lnTo>
                    <a:pt x="2844478" y="614319"/>
                  </a:lnTo>
                  <a:close/>
                  <a:moveTo>
                    <a:pt x="3283840" y="612714"/>
                  </a:moveTo>
                  <a:lnTo>
                    <a:pt x="3284507" y="612714"/>
                  </a:lnTo>
                  <a:lnTo>
                    <a:pt x="3285620" y="612941"/>
                  </a:lnTo>
                  <a:lnTo>
                    <a:pt x="3286954" y="613621"/>
                  </a:lnTo>
                  <a:lnTo>
                    <a:pt x="3289401" y="615889"/>
                  </a:lnTo>
                  <a:lnTo>
                    <a:pt x="3292516" y="618837"/>
                  </a:lnTo>
                  <a:lnTo>
                    <a:pt x="3295630" y="622466"/>
                  </a:lnTo>
                  <a:lnTo>
                    <a:pt x="3298967" y="626548"/>
                  </a:lnTo>
                  <a:lnTo>
                    <a:pt x="3302304" y="631084"/>
                  </a:lnTo>
                  <a:lnTo>
                    <a:pt x="3304973" y="635166"/>
                  </a:lnTo>
                  <a:lnTo>
                    <a:pt x="3308977" y="641063"/>
                  </a:lnTo>
                  <a:lnTo>
                    <a:pt x="3311869" y="646505"/>
                  </a:lnTo>
                  <a:lnTo>
                    <a:pt x="3314538" y="651495"/>
                  </a:lnTo>
                  <a:lnTo>
                    <a:pt x="3316541" y="655804"/>
                  </a:lnTo>
                  <a:lnTo>
                    <a:pt x="3317653" y="659206"/>
                  </a:lnTo>
                  <a:lnTo>
                    <a:pt x="3317875" y="660793"/>
                  </a:lnTo>
                  <a:lnTo>
                    <a:pt x="3317875" y="661927"/>
                  </a:lnTo>
                  <a:lnTo>
                    <a:pt x="3317875" y="662607"/>
                  </a:lnTo>
                  <a:lnTo>
                    <a:pt x="3317430" y="663061"/>
                  </a:lnTo>
                  <a:lnTo>
                    <a:pt x="3316763" y="663515"/>
                  </a:lnTo>
                  <a:lnTo>
                    <a:pt x="3316096" y="663515"/>
                  </a:lnTo>
                  <a:lnTo>
                    <a:pt x="3314316" y="662381"/>
                  </a:lnTo>
                  <a:lnTo>
                    <a:pt x="3312314" y="660793"/>
                  </a:lnTo>
                  <a:lnTo>
                    <a:pt x="3309867" y="658525"/>
                  </a:lnTo>
                  <a:lnTo>
                    <a:pt x="3307420" y="655577"/>
                  </a:lnTo>
                  <a:lnTo>
                    <a:pt x="3304528" y="652175"/>
                  </a:lnTo>
                  <a:lnTo>
                    <a:pt x="3301414" y="648547"/>
                  </a:lnTo>
                  <a:lnTo>
                    <a:pt x="3295852" y="640382"/>
                  </a:lnTo>
                  <a:lnTo>
                    <a:pt x="3290514" y="631764"/>
                  </a:lnTo>
                  <a:lnTo>
                    <a:pt x="3288067" y="627909"/>
                  </a:lnTo>
                  <a:lnTo>
                    <a:pt x="3286065" y="624054"/>
                  </a:lnTo>
                  <a:lnTo>
                    <a:pt x="3284507" y="620652"/>
                  </a:lnTo>
                  <a:lnTo>
                    <a:pt x="3283618" y="617477"/>
                  </a:lnTo>
                  <a:lnTo>
                    <a:pt x="3282950" y="614755"/>
                  </a:lnTo>
                  <a:lnTo>
                    <a:pt x="3282950" y="613848"/>
                  </a:lnTo>
                  <a:lnTo>
                    <a:pt x="3282950" y="612941"/>
                  </a:lnTo>
                  <a:lnTo>
                    <a:pt x="3283840" y="612714"/>
                  </a:lnTo>
                  <a:close/>
                  <a:moveTo>
                    <a:pt x="3324225" y="612712"/>
                  </a:moveTo>
                  <a:lnTo>
                    <a:pt x="3324691" y="612938"/>
                  </a:lnTo>
                  <a:lnTo>
                    <a:pt x="3325389" y="613389"/>
                  </a:lnTo>
                  <a:lnTo>
                    <a:pt x="3327485" y="616099"/>
                  </a:lnTo>
                  <a:lnTo>
                    <a:pt x="3333073" y="623324"/>
                  </a:lnTo>
                  <a:lnTo>
                    <a:pt x="3338428" y="631000"/>
                  </a:lnTo>
                  <a:lnTo>
                    <a:pt x="3341688" y="635516"/>
                  </a:lnTo>
                  <a:lnTo>
                    <a:pt x="3347043" y="643418"/>
                  </a:lnTo>
                  <a:lnTo>
                    <a:pt x="3352398" y="651772"/>
                  </a:lnTo>
                  <a:lnTo>
                    <a:pt x="3356822" y="658997"/>
                  </a:lnTo>
                  <a:lnTo>
                    <a:pt x="3358219" y="661932"/>
                  </a:lnTo>
                  <a:lnTo>
                    <a:pt x="3359150" y="663512"/>
                  </a:lnTo>
                  <a:lnTo>
                    <a:pt x="3358219" y="662835"/>
                  </a:lnTo>
                  <a:lnTo>
                    <a:pt x="3356822" y="661255"/>
                  </a:lnTo>
                  <a:lnTo>
                    <a:pt x="3352864" y="656513"/>
                  </a:lnTo>
                  <a:lnTo>
                    <a:pt x="3347509" y="648837"/>
                  </a:lnTo>
                  <a:lnTo>
                    <a:pt x="3341688" y="640257"/>
                  </a:lnTo>
                  <a:lnTo>
                    <a:pt x="3330279" y="623324"/>
                  </a:lnTo>
                  <a:lnTo>
                    <a:pt x="3326321" y="616776"/>
                  </a:lnTo>
                  <a:lnTo>
                    <a:pt x="3324225" y="612938"/>
                  </a:lnTo>
                  <a:lnTo>
                    <a:pt x="3324225" y="612712"/>
                  </a:lnTo>
                  <a:close/>
                  <a:moveTo>
                    <a:pt x="2068336" y="611166"/>
                  </a:moveTo>
                  <a:lnTo>
                    <a:pt x="2071254" y="611166"/>
                  </a:lnTo>
                  <a:lnTo>
                    <a:pt x="2074173" y="611619"/>
                  </a:lnTo>
                  <a:lnTo>
                    <a:pt x="2076867" y="612753"/>
                  </a:lnTo>
                  <a:lnTo>
                    <a:pt x="2079336" y="613660"/>
                  </a:lnTo>
                  <a:lnTo>
                    <a:pt x="2081581" y="615021"/>
                  </a:lnTo>
                  <a:lnTo>
                    <a:pt x="2083826" y="616609"/>
                  </a:lnTo>
                  <a:lnTo>
                    <a:pt x="2085846" y="618423"/>
                  </a:lnTo>
                  <a:lnTo>
                    <a:pt x="2087642" y="620238"/>
                  </a:lnTo>
                  <a:lnTo>
                    <a:pt x="2088989" y="622279"/>
                  </a:lnTo>
                  <a:lnTo>
                    <a:pt x="2090561" y="624320"/>
                  </a:lnTo>
                  <a:lnTo>
                    <a:pt x="2091908" y="626588"/>
                  </a:lnTo>
                  <a:lnTo>
                    <a:pt x="2093030" y="628856"/>
                  </a:lnTo>
                  <a:lnTo>
                    <a:pt x="2093704" y="631124"/>
                  </a:lnTo>
                  <a:lnTo>
                    <a:pt x="2094602" y="633392"/>
                  </a:lnTo>
                  <a:lnTo>
                    <a:pt x="2095051" y="635660"/>
                  </a:lnTo>
                  <a:lnTo>
                    <a:pt x="2095275" y="637702"/>
                  </a:lnTo>
                  <a:lnTo>
                    <a:pt x="2095500" y="641330"/>
                  </a:lnTo>
                  <a:lnTo>
                    <a:pt x="2095275" y="644733"/>
                  </a:lnTo>
                  <a:lnTo>
                    <a:pt x="2094602" y="648135"/>
                  </a:lnTo>
                  <a:lnTo>
                    <a:pt x="2093479" y="651083"/>
                  </a:lnTo>
                  <a:lnTo>
                    <a:pt x="2092132" y="653578"/>
                  </a:lnTo>
                  <a:lnTo>
                    <a:pt x="2090336" y="656073"/>
                  </a:lnTo>
                  <a:lnTo>
                    <a:pt x="2088316" y="658114"/>
                  </a:lnTo>
                  <a:lnTo>
                    <a:pt x="2086071" y="659701"/>
                  </a:lnTo>
                  <a:lnTo>
                    <a:pt x="2083377" y="661062"/>
                  </a:lnTo>
                  <a:lnTo>
                    <a:pt x="2080908" y="661743"/>
                  </a:lnTo>
                  <a:lnTo>
                    <a:pt x="2077989" y="661969"/>
                  </a:lnTo>
                  <a:lnTo>
                    <a:pt x="2074846" y="661969"/>
                  </a:lnTo>
                  <a:lnTo>
                    <a:pt x="2071928" y="661516"/>
                  </a:lnTo>
                  <a:lnTo>
                    <a:pt x="2069009" y="660382"/>
                  </a:lnTo>
                  <a:lnTo>
                    <a:pt x="2065866" y="659248"/>
                  </a:lnTo>
                  <a:lnTo>
                    <a:pt x="2062723" y="656980"/>
                  </a:lnTo>
                  <a:lnTo>
                    <a:pt x="2059805" y="654485"/>
                  </a:lnTo>
                  <a:lnTo>
                    <a:pt x="2057336" y="651310"/>
                  </a:lnTo>
                  <a:lnTo>
                    <a:pt x="2055315" y="648135"/>
                  </a:lnTo>
                  <a:lnTo>
                    <a:pt x="2053519" y="644733"/>
                  </a:lnTo>
                  <a:lnTo>
                    <a:pt x="2052172" y="641104"/>
                  </a:lnTo>
                  <a:lnTo>
                    <a:pt x="2051274" y="637702"/>
                  </a:lnTo>
                  <a:lnTo>
                    <a:pt x="2051050" y="634073"/>
                  </a:lnTo>
                  <a:lnTo>
                    <a:pt x="2051050" y="630444"/>
                  </a:lnTo>
                  <a:lnTo>
                    <a:pt x="2051723" y="627042"/>
                  </a:lnTo>
                  <a:lnTo>
                    <a:pt x="2052397" y="623640"/>
                  </a:lnTo>
                  <a:lnTo>
                    <a:pt x="2053744" y="620691"/>
                  </a:lnTo>
                  <a:lnTo>
                    <a:pt x="2055540" y="617970"/>
                  </a:lnTo>
                  <a:lnTo>
                    <a:pt x="2057560" y="615475"/>
                  </a:lnTo>
                  <a:lnTo>
                    <a:pt x="2059805" y="613660"/>
                  </a:lnTo>
                  <a:lnTo>
                    <a:pt x="2061377" y="612980"/>
                  </a:lnTo>
                  <a:lnTo>
                    <a:pt x="2062723" y="612073"/>
                  </a:lnTo>
                  <a:lnTo>
                    <a:pt x="2064519" y="611619"/>
                  </a:lnTo>
                  <a:lnTo>
                    <a:pt x="2066091" y="611392"/>
                  </a:lnTo>
                  <a:lnTo>
                    <a:pt x="2068336" y="611166"/>
                  </a:lnTo>
                  <a:close/>
                  <a:moveTo>
                    <a:pt x="567689" y="606439"/>
                  </a:moveTo>
                  <a:lnTo>
                    <a:pt x="569034" y="606666"/>
                  </a:lnTo>
                  <a:lnTo>
                    <a:pt x="569931" y="607574"/>
                  </a:lnTo>
                  <a:lnTo>
                    <a:pt x="570828" y="608934"/>
                  </a:lnTo>
                  <a:lnTo>
                    <a:pt x="571277" y="610068"/>
                  </a:lnTo>
                  <a:lnTo>
                    <a:pt x="571501" y="611656"/>
                  </a:lnTo>
                  <a:lnTo>
                    <a:pt x="571501" y="613471"/>
                  </a:lnTo>
                  <a:lnTo>
                    <a:pt x="571277" y="615285"/>
                  </a:lnTo>
                  <a:lnTo>
                    <a:pt x="571052" y="617553"/>
                  </a:lnTo>
                  <a:lnTo>
                    <a:pt x="570155" y="619822"/>
                  </a:lnTo>
                  <a:lnTo>
                    <a:pt x="568362" y="624585"/>
                  </a:lnTo>
                  <a:lnTo>
                    <a:pt x="566119" y="629121"/>
                  </a:lnTo>
                  <a:lnTo>
                    <a:pt x="563204" y="633657"/>
                  </a:lnTo>
                  <a:lnTo>
                    <a:pt x="560514" y="638194"/>
                  </a:lnTo>
                  <a:lnTo>
                    <a:pt x="558271" y="640915"/>
                  </a:lnTo>
                  <a:lnTo>
                    <a:pt x="556029" y="643864"/>
                  </a:lnTo>
                  <a:lnTo>
                    <a:pt x="553787" y="646132"/>
                  </a:lnTo>
                  <a:lnTo>
                    <a:pt x="551320" y="648627"/>
                  </a:lnTo>
                  <a:lnTo>
                    <a:pt x="549078" y="650669"/>
                  </a:lnTo>
                  <a:lnTo>
                    <a:pt x="546836" y="652483"/>
                  </a:lnTo>
                  <a:lnTo>
                    <a:pt x="544594" y="654071"/>
                  </a:lnTo>
                  <a:lnTo>
                    <a:pt x="542576" y="655432"/>
                  </a:lnTo>
                  <a:lnTo>
                    <a:pt x="540782" y="656112"/>
                  </a:lnTo>
                  <a:lnTo>
                    <a:pt x="538988" y="657019"/>
                  </a:lnTo>
                  <a:lnTo>
                    <a:pt x="537194" y="657246"/>
                  </a:lnTo>
                  <a:lnTo>
                    <a:pt x="535625" y="657246"/>
                  </a:lnTo>
                  <a:lnTo>
                    <a:pt x="534503" y="656566"/>
                  </a:lnTo>
                  <a:lnTo>
                    <a:pt x="533382" y="655885"/>
                  </a:lnTo>
                  <a:lnTo>
                    <a:pt x="532485" y="654751"/>
                  </a:lnTo>
                  <a:lnTo>
                    <a:pt x="532037" y="653617"/>
                  </a:lnTo>
                  <a:lnTo>
                    <a:pt x="531813" y="652256"/>
                  </a:lnTo>
                  <a:lnTo>
                    <a:pt x="531813" y="650895"/>
                  </a:lnTo>
                  <a:lnTo>
                    <a:pt x="532261" y="647720"/>
                  </a:lnTo>
                  <a:lnTo>
                    <a:pt x="533158" y="644091"/>
                  </a:lnTo>
                  <a:lnTo>
                    <a:pt x="534503" y="640462"/>
                  </a:lnTo>
                  <a:lnTo>
                    <a:pt x="536521" y="636606"/>
                  </a:lnTo>
                  <a:lnTo>
                    <a:pt x="538764" y="632296"/>
                  </a:lnTo>
                  <a:lnTo>
                    <a:pt x="541230" y="628214"/>
                  </a:lnTo>
                  <a:lnTo>
                    <a:pt x="544145" y="624358"/>
                  </a:lnTo>
                  <a:lnTo>
                    <a:pt x="547284" y="620275"/>
                  </a:lnTo>
                  <a:lnTo>
                    <a:pt x="550424" y="616873"/>
                  </a:lnTo>
                  <a:lnTo>
                    <a:pt x="553787" y="613698"/>
                  </a:lnTo>
                  <a:lnTo>
                    <a:pt x="556702" y="610976"/>
                  </a:lnTo>
                  <a:lnTo>
                    <a:pt x="560065" y="608934"/>
                  </a:lnTo>
                  <a:lnTo>
                    <a:pt x="563204" y="607347"/>
                  </a:lnTo>
                  <a:lnTo>
                    <a:pt x="564774" y="607120"/>
                  </a:lnTo>
                  <a:lnTo>
                    <a:pt x="566119" y="606666"/>
                  </a:lnTo>
                  <a:lnTo>
                    <a:pt x="567689" y="606439"/>
                  </a:lnTo>
                  <a:close/>
                  <a:moveTo>
                    <a:pt x="3204242" y="606375"/>
                  </a:moveTo>
                  <a:lnTo>
                    <a:pt x="3205594" y="606375"/>
                  </a:lnTo>
                  <a:lnTo>
                    <a:pt x="3207172" y="606602"/>
                  </a:lnTo>
                  <a:lnTo>
                    <a:pt x="3208525" y="607509"/>
                  </a:lnTo>
                  <a:lnTo>
                    <a:pt x="3210103" y="608416"/>
                  </a:lnTo>
                  <a:lnTo>
                    <a:pt x="3211907" y="609777"/>
                  </a:lnTo>
                  <a:lnTo>
                    <a:pt x="3215739" y="612725"/>
                  </a:lnTo>
                  <a:lnTo>
                    <a:pt x="3219346" y="616581"/>
                  </a:lnTo>
                  <a:lnTo>
                    <a:pt x="3223179" y="620436"/>
                  </a:lnTo>
                  <a:lnTo>
                    <a:pt x="3226561" y="624972"/>
                  </a:lnTo>
                  <a:lnTo>
                    <a:pt x="3229491" y="629054"/>
                  </a:lnTo>
                  <a:lnTo>
                    <a:pt x="3233324" y="635178"/>
                  </a:lnTo>
                  <a:lnTo>
                    <a:pt x="3236255" y="640394"/>
                  </a:lnTo>
                  <a:lnTo>
                    <a:pt x="3238284" y="645383"/>
                  </a:lnTo>
                  <a:lnTo>
                    <a:pt x="3239411" y="649466"/>
                  </a:lnTo>
                  <a:lnTo>
                    <a:pt x="3240087" y="651280"/>
                  </a:lnTo>
                  <a:lnTo>
                    <a:pt x="3240087" y="653094"/>
                  </a:lnTo>
                  <a:lnTo>
                    <a:pt x="3240087" y="654455"/>
                  </a:lnTo>
                  <a:lnTo>
                    <a:pt x="3239862" y="655589"/>
                  </a:lnTo>
                  <a:lnTo>
                    <a:pt x="3238960" y="656269"/>
                  </a:lnTo>
                  <a:lnTo>
                    <a:pt x="3238284" y="656950"/>
                  </a:lnTo>
                  <a:lnTo>
                    <a:pt x="3237156" y="657177"/>
                  </a:lnTo>
                  <a:lnTo>
                    <a:pt x="3235804" y="656950"/>
                  </a:lnTo>
                  <a:lnTo>
                    <a:pt x="3234902" y="656496"/>
                  </a:lnTo>
                  <a:lnTo>
                    <a:pt x="3233549" y="655816"/>
                  </a:lnTo>
                  <a:lnTo>
                    <a:pt x="3230844" y="654228"/>
                  </a:lnTo>
                  <a:lnTo>
                    <a:pt x="3228139" y="651960"/>
                  </a:lnTo>
                  <a:lnTo>
                    <a:pt x="3224983" y="649012"/>
                  </a:lnTo>
                  <a:lnTo>
                    <a:pt x="3221826" y="645610"/>
                  </a:lnTo>
                  <a:lnTo>
                    <a:pt x="3218670" y="641982"/>
                  </a:lnTo>
                  <a:lnTo>
                    <a:pt x="3215739" y="637672"/>
                  </a:lnTo>
                  <a:lnTo>
                    <a:pt x="3212583" y="633590"/>
                  </a:lnTo>
                  <a:lnTo>
                    <a:pt x="3209652" y="629508"/>
                  </a:lnTo>
                  <a:lnTo>
                    <a:pt x="3207398" y="625199"/>
                  </a:lnTo>
                  <a:lnTo>
                    <a:pt x="3205143" y="621343"/>
                  </a:lnTo>
                  <a:lnTo>
                    <a:pt x="3203340" y="617488"/>
                  </a:lnTo>
                  <a:lnTo>
                    <a:pt x="3202438" y="614086"/>
                  </a:lnTo>
                  <a:lnTo>
                    <a:pt x="3201987" y="610911"/>
                  </a:lnTo>
                  <a:lnTo>
                    <a:pt x="3201987" y="609550"/>
                  </a:lnTo>
                  <a:lnTo>
                    <a:pt x="3202213" y="608416"/>
                  </a:lnTo>
                  <a:lnTo>
                    <a:pt x="3202438" y="607509"/>
                  </a:lnTo>
                  <a:lnTo>
                    <a:pt x="3203114" y="606602"/>
                  </a:lnTo>
                  <a:lnTo>
                    <a:pt x="3204242" y="606375"/>
                  </a:lnTo>
                  <a:close/>
                  <a:moveTo>
                    <a:pt x="2204587" y="601639"/>
                  </a:moveTo>
                  <a:lnTo>
                    <a:pt x="2207858" y="601639"/>
                  </a:lnTo>
                  <a:lnTo>
                    <a:pt x="2210429" y="602080"/>
                  </a:lnTo>
                  <a:lnTo>
                    <a:pt x="2213467" y="602963"/>
                  </a:lnTo>
                  <a:lnTo>
                    <a:pt x="2215804" y="603846"/>
                  </a:lnTo>
                  <a:lnTo>
                    <a:pt x="2218608" y="605170"/>
                  </a:lnTo>
                  <a:lnTo>
                    <a:pt x="2220712" y="606715"/>
                  </a:lnTo>
                  <a:lnTo>
                    <a:pt x="2222815" y="608260"/>
                  </a:lnTo>
                  <a:lnTo>
                    <a:pt x="2224918" y="610026"/>
                  </a:lnTo>
                  <a:lnTo>
                    <a:pt x="2226554" y="612012"/>
                  </a:lnTo>
                  <a:lnTo>
                    <a:pt x="2228424" y="613998"/>
                  </a:lnTo>
                  <a:lnTo>
                    <a:pt x="2229826" y="616426"/>
                  </a:lnTo>
                  <a:lnTo>
                    <a:pt x="2231228" y="618412"/>
                  </a:lnTo>
                  <a:lnTo>
                    <a:pt x="2232163" y="620619"/>
                  </a:lnTo>
                  <a:lnTo>
                    <a:pt x="2233097" y="622826"/>
                  </a:lnTo>
                  <a:lnTo>
                    <a:pt x="2233799" y="625033"/>
                  </a:lnTo>
                  <a:lnTo>
                    <a:pt x="2234500" y="627020"/>
                  </a:lnTo>
                  <a:lnTo>
                    <a:pt x="2234967" y="630551"/>
                  </a:lnTo>
                  <a:lnTo>
                    <a:pt x="2235201" y="633861"/>
                  </a:lnTo>
                  <a:lnTo>
                    <a:pt x="2234733" y="637172"/>
                  </a:lnTo>
                  <a:lnTo>
                    <a:pt x="2233799" y="640041"/>
                  </a:lnTo>
                  <a:lnTo>
                    <a:pt x="2232864" y="642469"/>
                  </a:lnTo>
                  <a:lnTo>
                    <a:pt x="2231228" y="644897"/>
                  </a:lnTo>
                  <a:lnTo>
                    <a:pt x="2229358" y="646883"/>
                  </a:lnTo>
                  <a:lnTo>
                    <a:pt x="2227255" y="648428"/>
                  </a:lnTo>
                  <a:lnTo>
                    <a:pt x="2224684" y="649752"/>
                  </a:lnTo>
                  <a:lnTo>
                    <a:pt x="2222114" y="650414"/>
                  </a:lnTo>
                  <a:lnTo>
                    <a:pt x="2219309" y="650856"/>
                  </a:lnTo>
                  <a:lnTo>
                    <a:pt x="2216271" y="650856"/>
                  </a:lnTo>
                  <a:lnTo>
                    <a:pt x="2213233" y="650414"/>
                  </a:lnTo>
                  <a:lnTo>
                    <a:pt x="2209962" y="649752"/>
                  </a:lnTo>
                  <a:lnTo>
                    <a:pt x="2206690" y="648207"/>
                  </a:lnTo>
                  <a:lnTo>
                    <a:pt x="2203418" y="646441"/>
                  </a:lnTo>
                  <a:lnTo>
                    <a:pt x="2200146" y="643793"/>
                  </a:lnTo>
                  <a:lnTo>
                    <a:pt x="2197342" y="641145"/>
                  </a:lnTo>
                  <a:lnTo>
                    <a:pt x="2194771" y="638055"/>
                  </a:lnTo>
                  <a:lnTo>
                    <a:pt x="2192902" y="634744"/>
                  </a:lnTo>
                  <a:lnTo>
                    <a:pt x="2191266" y="631213"/>
                  </a:lnTo>
                  <a:lnTo>
                    <a:pt x="2190098" y="627902"/>
                  </a:lnTo>
                  <a:lnTo>
                    <a:pt x="2189396" y="624371"/>
                  </a:lnTo>
                  <a:lnTo>
                    <a:pt x="2189163" y="620619"/>
                  </a:lnTo>
                  <a:lnTo>
                    <a:pt x="2189163" y="617309"/>
                  </a:lnTo>
                  <a:lnTo>
                    <a:pt x="2189630" y="614440"/>
                  </a:lnTo>
                  <a:lnTo>
                    <a:pt x="2190799" y="611350"/>
                  </a:lnTo>
                  <a:lnTo>
                    <a:pt x="2192201" y="608481"/>
                  </a:lnTo>
                  <a:lnTo>
                    <a:pt x="2194070" y="606274"/>
                  </a:lnTo>
                  <a:lnTo>
                    <a:pt x="2196407" y="604508"/>
                  </a:lnTo>
                  <a:lnTo>
                    <a:pt x="2197809" y="603405"/>
                  </a:lnTo>
                  <a:lnTo>
                    <a:pt x="2199212" y="602963"/>
                  </a:lnTo>
                  <a:lnTo>
                    <a:pt x="2200848" y="602522"/>
                  </a:lnTo>
                  <a:lnTo>
                    <a:pt x="2202483" y="601859"/>
                  </a:lnTo>
                  <a:lnTo>
                    <a:pt x="2204587" y="601639"/>
                  </a:lnTo>
                  <a:close/>
                  <a:moveTo>
                    <a:pt x="3084136" y="601615"/>
                  </a:moveTo>
                  <a:lnTo>
                    <a:pt x="3085890" y="601615"/>
                  </a:lnTo>
                  <a:lnTo>
                    <a:pt x="3087644" y="602073"/>
                  </a:lnTo>
                  <a:lnTo>
                    <a:pt x="3089617" y="602759"/>
                  </a:lnTo>
                  <a:lnTo>
                    <a:pt x="3091372" y="603903"/>
                  </a:lnTo>
                  <a:lnTo>
                    <a:pt x="3093345" y="605276"/>
                  </a:lnTo>
                  <a:lnTo>
                    <a:pt x="3097511" y="608251"/>
                  </a:lnTo>
                  <a:lnTo>
                    <a:pt x="3101458" y="612141"/>
                  </a:lnTo>
                  <a:lnTo>
                    <a:pt x="3104966" y="616260"/>
                  </a:lnTo>
                  <a:lnTo>
                    <a:pt x="3108694" y="620379"/>
                  </a:lnTo>
                  <a:lnTo>
                    <a:pt x="3111325" y="624727"/>
                  </a:lnTo>
                  <a:lnTo>
                    <a:pt x="3113079" y="627931"/>
                  </a:lnTo>
                  <a:lnTo>
                    <a:pt x="3114614" y="630677"/>
                  </a:lnTo>
                  <a:lnTo>
                    <a:pt x="3116149" y="633423"/>
                  </a:lnTo>
                  <a:lnTo>
                    <a:pt x="3117246" y="635940"/>
                  </a:lnTo>
                  <a:lnTo>
                    <a:pt x="3118123" y="638686"/>
                  </a:lnTo>
                  <a:lnTo>
                    <a:pt x="3118780" y="640975"/>
                  </a:lnTo>
                  <a:lnTo>
                    <a:pt x="3119219" y="643034"/>
                  </a:lnTo>
                  <a:lnTo>
                    <a:pt x="3119438" y="645323"/>
                  </a:lnTo>
                  <a:lnTo>
                    <a:pt x="3119438" y="647153"/>
                  </a:lnTo>
                  <a:lnTo>
                    <a:pt x="3119219" y="648755"/>
                  </a:lnTo>
                  <a:lnTo>
                    <a:pt x="3118780" y="649899"/>
                  </a:lnTo>
                  <a:lnTo>
                    <a:pt x="3117903" y="651044"/>
                  </a:lnTo>
                  <a:lnTo>
                    <a:pt x="3117026" y="651730"/>
                  </a:lnTo>
                  <a:lnTo>
                    <a:pt x="3115930" y="652188"/>
                  </a:lnTo>
                  <a:lnTo>
                    <a:pt x="3114395" y="652417"/>
                  </a:lnTo>
                  <a:lnTo>
                    <a:pt x="3112860" y="652188"/>
                  </a:lnTo>
                  <a:lnTo>
                    <a:pt x="3111325" y="651501"/>
                  </a:lnTo>
                  <a:lnTo>
                    <a:pt x="3109790" y="651044"/>
                  </a:lnTo>
                  <a:lnTo>
                    <a:pt x="3106501" y="649213"/>
                  </a:lnTo>
                  <a:lnTo>
                    <a:pt x="3103212" y="646925"/>
                  </a:lnTo>
                  <a:lnTo>
                    <a:pt x="3100362" y="643950"/>
                  </a:lnTo>
                  <a:lnTo>
                    <a:pt x="3097073" y="640517"/>
                  </a:lnTo>
                  <a:lnTo>
                    <a:pt x="3093784" y="636856"/>
                  </a:lnTo>
                  <a:lnTo>
                    <a:pt x="3090933" y="632965"/>
                  </a:lnTo>
                  <a:lnTo>
                    <a:pt x="3088083" y="628618"/>
                  </a:lnTo>
                  <a:lnTo>
                    <a:pt x="3085671" y="624499"/>
                  </a:lnTo>
                  <a:lnTo>
                    <a:pt x="3083697" y="620379"/>
                  </a:lnTo>
                  <a:lnTo>
                    <a:pt x="3081724" y="616489"/>
                  </a:lnTo>
                  <a:lnTo>
                    <a:pt x="3080627" y="612828"/>
                  </a:lnTo>
                  <a:lnTo>
                    <a:pt x="3079750" y="609395"/>
                  </a:lnTo>
                  <a:lnTo>
                    <a:pt x="3079750" y="607794"/>
                  </a:lnTo>
                  <a:lnTo>
                    <a:pt x="3079750" y="607793"/>
                  </a:lnTo>
                  <a:lnTo>
                    <a:pt x="3079750" y="606420"/>
                  </a:lnTo>
                  <a:lnTo>
                    <a:pt x="3079970" y="605276"/>
                  </a:lnTo>
                  <a:lnTo>
                    <a:pt x="3080408" y="604132"/>
                  </a:lnTo>
                  <a:lnTo>
                    <a:pt x="3080847" y="602988"/>
                  </a:lnTo>
                  <a:lnTo>
                    <a:pt x="3081504" y="602301"/>
                  </a:lnTo>
                  <a:lnTo>
                    <a:pt x="3082601" y="601844"/>
                  </a:lnTo>
                  <a:lnTo>
                    <a:pt x="3084136" y="601615"/>
                  </a:lnTo>
                  <a:close/>
                  <a:moveTo>
                    <a:pt x="325511" y="600757"/>
                  </a:moveTo>
                  <a:lnTo>
                    <a:pt x="307908" y="626746"/>
                  </a:lnTo>
                  <a:lnTo>
                    <a:pt x="293691" y="647738"/>
                  </a:lnTo>
                  <a:lnTo>
                    <a:pt x="304264" y="631488"/>
                  </a:lnTo>
                  <a:lnTo>
                    <a:pt x="317369" y="612028"/>
                  </a:lnTo>
                  <a:lnTo>
                    <a:pt x="321206" y="606717"/>
                  </a:lnTo>
                  <a:lnTo>
                    <a:pt x="325511" y="600757"/>
                  </a:lnTo>
                  <a:close/>
                  <a:moveTo>
                    <a:pt x="327026" y="598521"/>
                  </a:moveTo>
                  <a:lnTo>
                    <a:pt x="326796" y="598979"/>
                  </a:lnTo>
                  <a:lnTo>
                    <a:pt x="325973" y="600118"/>
                  </a:lnTo>
                  <a:lnTo>
                    <a:pt x="325511" y="600757"/>
                  </a:lnTo>
                  <a:lnTo>
                    <a:pt x="326349" y="599520"/>
                  </a:lnTo>
                  <a:lnTo>
                    <a:pt x="327026" y="598521"/>
                  </a:lnTo>
                  <a:close/>
                  <a:moveTo>
                    <a:pt x="347209" y="598518"/>
                  </a:moveTo>
                  <a:lnTo>
                    <a:pt x="347663" y="598518"/>
                  </a:lnTo>
                  <a:lnTo>
                    <a:pt x="347663" y="598519"/>
                  </a:lnTo>
                  <a:lnTo>
                    <a:pt x="347663" y="598976"/>
                  </a:lnTo>
                  <a:lnTo>
                    <a:pt x="347663" y="600121"/>
                  </a:lnTo>
                  <a:lnTo>
                    <a:pt x="347209" y="601265"/>
                  </a:lnTo>
                  <a:lnTo>
                    <a:pt x="345848" y="604469"/>
                  </a:lnTo>
                  <a:lnTo>
                    <a:pt x="343807" y="608818"/>
                  </a:lnTo>
                  <a:lnTo>
                    <a:pt x="341086" y="613166"/>
                  </a:lnTo>
                  <a:lnTo>
                    <a:pt x="335190" y="622779"/>
                  </a:lnTo>
                  <a:lnTo>
                    <a:pt x="329066" y="631475"/>
                  </a:lnTo>
                  <a:lnTo>
                    <a:pt x="325891" y="635595"/>
                  </a:lnTo>
                  <a:lnTo>
                    <a:pt x="321129" y="642003"/>
                  </a:lnTo>
                  <a:lnTo>
                    <a:pt x="318407" y="644750"/>
                  </a:lnTo>
                  <a:lnTo>
                    <a:pt x="316140" y="647496"/>
                  </a:lnTo>
                  <a:lnTo>
                    <a:pt x="314325" y="649098"/>
                  </a:lnTo>
                  <a:lnTo>
                    <a:pt x="313191" y="649327"/>
                  </a:lnTo>
                  <a:lnTo>
                    <a:pt x="312738" y="649327"/>
                  </a:lnTo>
                  <a:lnTo>
                    <a:pt x="312738" y="648869"/>
                  </a:lnTo>
                  <a:lnTo>
                    <a:pt x="312738" y="647954"/>
                  </a:lnTo>
                  <a:lnTo>
                    <a:pt x="312738" y="647953"/>
                  </a:lnTo>
                  <a:lnTo>
                    <a:pt x="313418" y="645894"/>
                  </a:lnTo>
                  <a:lnTo>
                    <a:pt x="314779" y="642690"/>
                  </a:lnTo>
                  <a:lnTo>
                    <a:pt x="316593" y="639257"/>
                  </a:lnTo>
                  <a:lnTo>
                    <a:pt x="321582" y="630789"/>
                  </a:lnTo>
                  <a:lnTo>
                    <a:pt x="327479" y="621634"/>
                  </a:lnTo>
                  <a:lnTo>
                    <a:pt x="333829" y="612708"/>
                  </a:lnTo>
                  <a:lnTo>
                    <a:pt x="339952" y="605385"/>
                  </a:lnTo>
                  <a:lnTo>
                    <a:pt x="342447" y="602410"/>
                  </a:lnTo>
                  <a:lnTo>
                    <a:pt x="344715" y="600121"/>
                  </a:lnTo>
                  <a:lnTo>
                    <a:pt x="346302" y="598747"/>
                  </a:lnTo>
                  <a:lnTo>
                    <a:pt x="347209" y="598518"/>
                  </a:lnTo>
                  <a:close/>
                  <a:moveTo>
                    <a:pt x="2654754" y="598445"/>
                  </a:moveTo>
                  <a:lnTo>
                    <a:pt x="2657476" y="598445"/>
                  </a:lnTo>
                  <a:lnTo>
                    <a:pt x="2659970" y="598666"/>
                  </a:lnTo>
                  <a:lnTo>
                    <a:pt x="2662465" y="599328"/>
                  </a:lnTo>
                  <a:lnTo>
                    <a:pt x="2664960" y="600211"/>
                  </a:lnTo>
                  <a:lnTo>
                    <a:pt x="2667228" y="601314"/>
                  </a:lnTo>
                  <a:lnTo>
                    <a:pt x="2669722" y="602639"/>
                  </a:lnTo>
                  <a:lnTo>
                    <a:pt x="2671990" y="604183"/>
                  </a:lnTo>
                  <a:lnTo>
                    <a:pt x="2674031" y="605949"/>
                  </a:lnTo>
                  <a:lnTo>
                    <a:pt x="2676299" y="607714"/>
                  </a:lnTo>
                  <a:lnTo>
                    <a:pt x="2678340" y="609701"/>
                  </a:lnTo>
                  <a:lnTo>
                    <a:pt x="2681969" y="613673"/>
                  </a:lnTo>
                  <a:lnTo>
                    <a:pt x="2684917" y="618087"/>
                  </a:lnTo>
                  <a:lnTo>
                    <a:pt x="2687185" y="622060"/>
                  </a:lnTo>
                  <a:lnTo>
                    <a:pt x="2688545" y="625149"/>
                  </a:lnTo>
                  <a:lnTo>
                    <a:pt x="2689453" y="628239"/>
                  </a:lnTo>
                  <a:lnTo>
                    <a:pt x="2690360" y="631108"/>
                  </a:lnTo>
                  <a:lnTo>
                    <a:pt x="2690586" y="633536"/>
                  </a:lnTo>
                  <a:lnTo>
                    <a:pt x="2690813" y="636184"/>
                  </a:lnTo>
                  <a:lnTo>
                    <a:pt x="2690586" y="638391"/>
                  </a:lnTo>
                  <a:lnTo>
                    <a:pt x="2690133" y="640377"/>
                  </a:lnTo>
                  <a:lnTo>
                    <a:pt x="2689226" y="642364"/>
                  </a:lnTo>
                  <a:lnTo>
                    <a:pt x="2688319" y="643908"/>
                  </a:lnTo>
                  <a:lnTo>
                    <a:pt x="2686958" y="645233"/>
                  </a:lnTo>
                  <a:lnTo>
                    <a:pt x="2685370" y="646336"/>
                  </a:lnTo>
                  <a:lnTo>
                    <a:pt x="2683556" y="646998"/>
                  </a:lnTo>
                  <a:lnTo>
                    <a:pt x="2681515" y="647219"/>
                  </a:lnTo>
                  <a:lnTo>
                    <a:pt x="2679020" y="647660"/>
                  </a:lnTo>
                  <a:lnTo>
                    <a:pt x="2676753" y="647219"/>
                  </a:lnTo>
                  <a:lnTo>
                    <a:pt x="2674031" y="646557"/>
                  </a:lnTo>
                  <a:lnTo>
                    <a:pt x="2670176" y="645012"/>
                  </a:lnTo>
                  <a:lnTo>
                    <a:pt x="2666547" y="643026"/>
                  </a:lnTo>
                  <a:lnTo>
                    <a:pt x="2663145" y="640377"/>
                  </a:lnTo>
                  <a:lnTo>
                    <a:pt x="2659970" y="637729"/>
                  </a:lnTo>
                  <a:lnTo>
                    <a:pt x="2656795" y="634419"/>
                  </a:lnTo>
                  <a:lnTo>
                    <a:pt x="2654301" y="630667"/>
                  </a:lnTo>
                  <a:lnTo>
                    <a:pt x="2651806" y="627136"/>
                  </a:lnTo>
                  <a:lnTo>
                    <a:pt x="2649991" y="623384"/>
                  </a:lnTo>
                  <a:lnTo>
                    <a:pt x="2648404" y="619853"/>
                  </a:lnTo>
                  <a:lnTo>
                    <a:pt x="2647270" y="616101"/>
                  </a:lnTo>
                  <a:lnTo>
                    <a:pt x="2646590" y="612570"/>
                  </a:lnTo>
                  <a:lnTo>
                    <a:pt x="2646363" y="609259"/>
                  </a:lnTo>
                  <a:lnTo>
                    <a:pt x="2647043" y="606170"/>
                  </a:lnTo>
                  <a:lnTo>
                    <a:pt x="2647270" y="604845"/>
                  </a:lnTo>
                  <a:lnTo>
                    <a:pt x="2647723" y="603521"/>
                  </a:lnTo>
                  <a:lnTo>
                    <a:pt x="2648404" y="602418"/>
                  </a:lnTo>
                  <a:lnTo>
                    <a:pt x="2649311" y="601314"/>
                  </a:lnTo>
                  <a:lnTo>
                    <a:pt x="2650445" y="600432"/>
                  </a:lnTo>
                  <a:lnTo>
                    <a:pt x="2651579" y="599769"/>
                  </a:lnTo>
                  <a:lnTo>
                    <a:pt x="2653167" y="599107"/>
                  </a:lnTo>
                  <a:lnTo>
                    <a:pt x="2654754" y="598445"/>
                  </a:lnTo>
                  <a:close/>
                  <a:moveTo>
                    <a:pt x="410094" y="592166"/>
                  </a:moveTo>
                  <a:lnTo>
                    <a:pt x="411201" y="592166"/>
                  </a:lnTo>
                  <a:lnTo>
                    <a:pt x="411865" y="592396"/>
                  </a:lnTo>
                  <a:lnTo>
                    <a:pt x="412528" y="593545"/>
                  </a:lnTo>
                  <a:lnTo>
                    <a:pt x="412750" y="594695"/>
                  </a:lnTo>
                  <a:lnTo>
                    <a:pt x="412528" y="596304"/>
                  </a:lnTo>
                  <a:lnTo>
                    <a:pt x="412307" y="598144"/>
                  </a:lnTo>
                  <a:lnTo>
                    <a:pt x="410758" y="602052"/>
                  </a:lnTo>
                  <a:lnTo>
                    <a:pt x="408545" y="606650"/>
                  </a:lnTo>
                  <a:lnTo>
                    <a:pt x="406111" y="611248"/>
                  </a:lnTo>
                  <a:lnTo>
                    <a:pt x="403234" y="615846"/>
                  </a:lnTo>
                  <a:lnTo>
                    <a:pt x="400136" y="620674"/>
                  </a:lnTo>
                  <a:lnTo>
                    <a:pt x="397481" y="624582"/>
                  </a:lnTo>
                  <a:lnTo>
                    <a:pt x="393276" y="629640"/>
                  </a:lnTo>
                  <a:lnTo>
                    <a:pt x="389735" y="634008"/>
                  </a:lnTo>
                  <a:lnTo>
                    <a:pt x="386195" y="637687"/>
                  </a:lnTo>
                  <a:lnTo>
                    <a:pt x="383097" y="640445"/>
                  </a:lnTo>
                  <a:lnTo>
                    <a:pt x="380441" y="642284"/>
                  </a:lnTo>
                  <a:lnTo>
                    <a:pt x="379335" y="642744"/>
                  </a:lnTo>
                  <a:lnTo>
                    <a:pt x="378228" y="642974"/>
                  </a:lnTo>
                  <a:lnTo>
                    <a:pt x="377564" y="642974"/>
                  </a:lnTo>
                  <a:lnTo>
                    <a:pt x="377122" y="642744"/>
                  </a:lnTo>
                  <a:lnTo>
                    <a:pt x="376458" y="642054"/>
                  </a:lnTo>
                  <a:lnTo>
                    <a:pt x="376237" y="641135"/>
                  </a:lnTo>
                  <a:lnTo>
                    <a:pt x="376237" y="640445"/>
                  </a:lnTo>
                  <a:lnTo>
                    <a:pt x="376237" y="639066"/>
                  </a:lnTo>
                  <a:lnTo>
                    <a:pt x="377122" y="636537"/>
                  </a:lnTo>
                  <a:lnTo>
                    <a:pt x="378228" y="633088"/>
                  </a:lnTo>
                  <a:lnTo>
                    <a:pt x="379999" y="629410"/>
                  </a:lnTo>
                  <a:lnTo>
                    <a:pt x="382433" y="625042"/>
                  </a:lnTo>
                  <a:lnTo>
                    <a:pt x="384867" y="620903"/>
                  </a:lnTo>
                  <a:lnTo>
                    <a:pt x="387523" y="616305"/>
                  </a:lnTo>
                  <a:lnTo>
                    <a:pt x="390621" y="611938"/>
                  </a:lnTo>
                  <a:lnTo>
                    <a:pt x="393497" y="607569"/>
                  </a:lnTo>
                  <a:lnTo>
                    <a:pt x="396596" y="603661"/>
                  </a:lnTo>
                  <a:lnTo>
                    <a:pt x="399694" y="599983"/>
                  </a:lnTo>
                  <a:lnTo>
                    <a:pt x="402792" y="596764"/>
                  </a:lnTo>
                  <a:lnTo>
                    <a:pt x="405668" y="594465"/>
                  </a:lnTo>
                  <a:lnTo>
                    <a:pt x="408103" y="592856"/>
                  </a:lnTo>
                  <a:lnTo>
                    <a:pt x="409209" y="592396"/>
                  </a:lnTo>
                  <a:lnTo>
                    <a:pt x="410094" y="592166"/>
                  </a:lnTo>
                  <a:close/>
                  <a:moveTo>
                    <a:pt x="2935288" y="590504"/>
                  </a:moveTo>
                  <a:lnTo>
                    <a:pt x="2937329" y="590504"/>
                  </a:lnTo>
                  <a:lnTo>
                    <a:pt x="2939370" y="590504"/>
                  </a:lnTo>
                  <a:lnTo>
                    <a:pt x="2941638" y="591193"/>
                  </a:lnTo>
                  <a:lnTo>
                    <a:pt x="2943679" y="591883"/>
                  </a:lnTo>
                  <a:lnTo>
                    <a:pt x="2945947" y="593032"/>
                  </a:lnTo>
                  <a:lnTo>
                    <a:pt x="2948215" y="594181"/>
                  </a:lnTo>
                  <a:lnTo>
                    <a:pt x="2950483" y="595791"/>
                  </a:lnTo>
                  <a:lnTo>
                    <a:pt x="2952524" y="597400"/>
                  </a:lnTo>
                  <a:lnTo>
                    <a:pt x="2956833" y="601537"/>
                  </a:lnTo>
                  <a:lnTo>
                    <a:pt x="2960688" y="605675"/>
                  </a:lnTo>
                  <a:lnTo>
                    <a:pt x="2964317" y="609813"/>
                  </a:lnTo>
                  <a:lnTo>
                    <a:pt x="2967038" y="614410"/>
                  </a:lnTo>
                  <a:lnTo>
                    <a:pt x="2968626" y="617399"/>
                  </a:lnTo>
                  <a:lnTo>
                    <a:pt x="2970213" y="620157"/>
                  </a:lnTo>
                  <a:lnTo>
                    <a:pt x="2971347" y="622916"/>
                  </a:lnTo>
                  <a:lnTo>
                    <a:pt x="2972254" y="625444"/>
                  </a:lnTo>
                  <a:lnTo>
                    <a:pt x="2972935" y="628203"/>
                  </a:lnTo>
                  <a:lnTo>
                    <a:pt x="2973388" y="630501"/>
                  </a:lnTo>
                  <a:lnTo>
                    <a:pt x="2973388" y="632570"/>
                  </a:lnTo>
                  <a:lnTo>
                    <a:pt x="2973388" y="634409"/>
                  </a:lnTo>
                  <a:lnTo>
                    <a:pt x="2973161" y="636478"/>
                  </a:lnTo>
                  <a:lnTo>
                    <a:pt x="2972708" y="637857"/>
                  </a:lnTo>
                  <a:lnTo>
                    <a:pt x="2971574" y="639007"/>
                  </a:lnTo>
                  <a:lnTo>
                    <a:pt x="2970440" y="640156"/>
                  </a:lnTo>
                  <a:lnTo>
                    <a:pt x="2969306" y="640846"/>
                  </a:lnTo>
                  <a:lnTo>
                    <a:pt x="2967719" y="641076"/>
                  </a:lnTo>
                  <a:lnTo>
                    <a:pt x="2965904" y="641305"/>
                  </a:lnTo>
                  <a:lnTo>
                    <a:pt x="2964090" y="641076"/>
                  </a:lnTo>
                  <a:lnTo>
                    <a:pt x="2962276" y="640616"/>
                  </a:lnTo>
                  <a:lnTo>
                    <a:pt x="2960235" y="640156"/>
                  </a:lnTo>
                  <a:lnTo>
                    <a:pt x="2956606" y="638317"/>
                  </a:lnTo>
                  <a:lnTo>
                    <a:pt x="2953204" y="635559"/>
                  </a:lnTo>
                  <a:lnTo>
                    <a:pt x="2949575" y="632570"/>
                  </a:lnTo>
                  <a:lnTo>
                    <a:pt x="2946174" y="629122"/>
                  </a:lnTo>
                  <a:lnTo>
                    <a:pt x="2942999" y="625444"/>
                  </a:lnTo>
                  <a:lnTo>
                    <a:pt x="2940050" y="621536"/>
                  </a:lnTo>
                  <a:lnTo>
                    <a:pt x="2937329" y="617399"/>
                  </a:lnTo>
                  <a:lnTo>
                    <a:pt x="2935061" y="613031"/>
                  </a:lnTo>
                  <a:lnTo>
                    <a:pt x="2933247" y="609123"/>
                  </a:lnTo>
                  <a:lnTo>
                    <a:pt x="2931659" y="605215"/>
                  </a:lnTo>
                  <a:lnTo>
                    <a:pt x="2930752" y="601538"/>
                  </a:lnTo>
                  <a:lnTo>
                    <a:pt x="2930525" y="598089"/>
                  </a:lnTo>
                  <a:lnTo>
                    <a:pt x="2930525" y="596710"/>
                  </a:lnTo>
                  <a:lnTo>
                    <a:pt x="2930752" y="595101"/>
                  </a:lnTo>
                  <a:lnTo>
                    <a:pt x="2931432" y="593952"/>
                  </a:lnTo>
                  <a:lnTo>
                    <a:pt x="2932113" y="593032"/>
                  </a:lnTo>
                  <a:lnTo>
                    <a:pt x="2933020" y="591883"/>
                  </a:lnTo>
                  <a:lnTo>
                    <a:pt x="2933927" y="591193"/>
                  </a:lnTo>
                  <a:lnTo>
                    <a:pt x="2935288" y="590504"/>
                  </a:lnTo>
                  <a:close/>
                  <a:moveTo>
                    <a:pt x="2335666" y="588937"/>
                  </a:moveTo>
                  <a:lnTo>
                    <a:pt x="2338161" y="588937"/>
                  </a:lnTo>
                  <a:lnTo>
                    <a:pt x="2341109" y="589394"/>
                  </a:lnTo>
                  <a:lnTo>
                    <a:pt x="2343831" y="590081"/>
                  </a:lnTo>
                  <a:lnTo>
                    <a:pt x="2346325" y="590996"/>
                  </a:lnTo>
                  <a:lnTo>
                    <a:pt x="2348593" y="592369"/>
                  </a:lnTo>
                  <a:lnTo>
                    <a:pt x="2351088" y="593971"/>
                  </a:lnTo>
                  <a:lnTo>
                    <a:pt x="2353129" y="595573"/>
                  </a:lnTo>
                  <a:lnTo>
                    <a:pt x="2355170" y="597404"/>
                  </a:lnTo>
                  <a:lnTo>
                    <a:pt x="2356984" y="599235"/>
                  </a:lnTo>
                  <a:lnTo>
                    <a:pt x="2358798" y="601294"/>
                  </a:lnTo>
                  <a:lnTo>
                    <a:pt x="2360386" y="603583"/>
                  </a:lnTo>
                  <a:lnTo>
                    <a:pt x="2361747" y="605871"/>
                  </a:lnTo>
                  <a:lnTo>
                    <a:pt x="2364015" y="610219"/>
                  </a:lnTo>
                  <a:lnTo>
                    <a:pt x="2365829" y="614567"/>
                  </a:lnTo>
                  <a:lnTo>
                    <a:pt x="2366736" y="618229"/>
                  </a:lnTo>
                  <a:lnTo>
                    <a:pt x="2366963" y="621661"/>
                  </a:lnTo>
                  <a:lnTo>
                    <a:pt x="2366963" y="624408"/>
                  </a:lnTo>
                  <a:lnTo>
                    <a:pt x="2366736" y="627383"/>
                  </a:lnTo>
                  <a:lnTo>
                    <a:pt x="2365829" y="630358"/>
                  </a:lnTo>
                  <a:lnTo>
                    <a:pt x="2364922" y="632646"/>
                  </a:lnTo>
                  <a:lnTo>
                    <a:pt x="2363561" y="634477"/>
                  </a:lnTo>
                  <a:lnTo>
                    <a:pt x="2361973" y="636307"/>
                  </a:lnTo>
                  <a:lnTo>
                    <a:pt x="2359932" y="637681"/>
                  </a:lnTo>
                  <a:lnTo>
                    <a:pt x="2357891" y="638825"/>
                  </a:lnTo>
                  <a:lnTo>
                    <a:pt x="2355397" y="639511"/>
                  </a:lnTo>
                  <a:lnTo>
                    <a:pt x="2352902" y="639740"/>
                  </a:lnTo>
                  <a:lnTo>
                    <a:pt x="2349954" y="639740"/>
                  </a:lnTo>
                  <a:lnTo>
                    <a:pt x="2347232" y="639054"/>
                  </a:lnTo>
                  <a:lnTo>
                    <a:pt x="2344284" y="637910"/>
                  </a:lnTo>
                  <a:lnTo>
                    <a:pt x="2341109" y="636307"/>
                  </a:lnTo>
                  <a:lnTo>
                    <a:pt x="2337481" y="634019"/>
                  </a:lnTo>
                  <a:lnTo>
                    <a:pt x="2334079" y="631273"/>
                  </a:lnTo>
                  <a:lnTo>
                    <a:pt x="2331357" y="628298"/>
                  </a:lnTo>
                  <a:lnTo>
                    <a:pt x="2328863" y="624865"/>
                  </a:lnTo>
                  <a:lnTo>
                    <a:pt x="2326822" y="621433"/>
                  </a:lnTo>
                  <a:lnTo>
                    <a:pt x="2325234" y="617542"/>
                  </a:lnTo>
                  <a:lnTo>
                    <a:pt x="2323873" y="613881"/>
                  </a:lnTo>
                  <a:lnTo>
                    <a:pt x="2323193" y="610219"/>
                  </a:lnTo>
                  <a:lnTo>
                    <a:pt x="2322513" y="606558"/>
                  </a:lnTo>
                  <a:lnTo>
                    <a:pt x="2322740" y="603125"/>
                  </a:lnTo>
                  <a:lnTo>
                    <a:pt x="2323420" y="599692"/>
                  </a:lnTo>
                  <a:lnTo>
                    <a:pt x="2324327" y="596717"/>
                  </a:lnTo>
                  <a:lnTo>
                    <a:pt x="2325234" y="595573"/>
                  </a:lnTo>
                  <a:lnTo>
                    <a:pt x="2325915" y="594200"/>
                  </a:lnTo>
                  <a:lnTo>
                    <a:pt x="2326822" y="593056"/>
                  </a:lnTo>
                  <a:lnTo>
                    <a:pt x="2327729" y="592140"/>
                  </a:lnTo>
                  <a:lnTo>
                    <a:pt x="2329090" y="590996"/>
                  </a:lnTo>
                  <a:lnTo>
                    <a:pt x="2330450" y="590310"/>
                  </a:lnTo>
                  <a:lnTo>
                    <a:pt x="2332038" y="589623"/>
                  </a:lnTo>
                  <a:lnTo>
                    <a:pt x="2333625" y="589165"/>
                  </a:lnTo>
                  <a:lnTo>
                    <a:pt x="2335666" y="588937"/>
                  </a:lnTo>
                  <a:close/>
                  <a:moveTo>
                    <a:pt x="507320" y="582625"/>
                  </a:moveTo>
                  <a:lnTo>
                    <a:pt x="508228" y="582625"/>
                  </a:lnTo>
                  <a:lnTo>
                    <a:pt x="509361" y="582849"/>
                  </a:lnTo>
                  <a:lnTo>
                    <a:pt x="510269" y="583744"/>
                  </a:lnTo>
                  <a:lnTo>
                    <a:pt x="510949" y="584639"/>
                  </a:lnTo>
                  <a:lnTo>
                    <a:pt x="511176" y="586205"/>
                  </a:lnTo>
                  <a:lnTo>
                    <a:pt x="511176" y="587771"/>
                  </a:lnTo>
                  <a:lnTo>
                    <a:pt x="510949" y="589560"/>
                  </a:lnTo>
                  <a:lnTo>
                    <a:pt x="510269" y="591351"/>
                  </a:lnTo>
                  <a:lnTo>
                    <a:pt x="508681" y="595825"/>
                  </a:lnTo>
                  <a:lnTo>
                    <a:pt x="506413" y="600075"/>
                  </a:lnTo>
                  <a:lnTo>
                    <a:pt x="503919" y="604774"/>
                  </a:lnTo>
                  <a:lnTo>
                    <a:pt x="500743" y="609472"/>
                  </a:lnTo>
                  <a:lnTo>
                    <a:pt x="497795" y="613499"/>
                  </a:lnTo>
                  <a:lnTo>
                    <a:pt x="493033" y="618869"/>
                  </a:lnTo>
                  <a:lnTo>
                    <a:pt x="488497" y="623791"/>
                  </a:lnTo>
                  <a:lnTo>
                    <a:pt x="483961" y="627370"/>
                  </a:lnTo>
                  <a:lnTo>
                    <a:pt x="482147" y="628937"/>
                  </a:lnTo>
                  <a:lnTo>
                    <a:pt x="480106" y="630055"/>
                  </a:lnTo>
                  <a:lnTo>
                    <a:pt x="478291" y="630950"/>
                  </a:lnTo>
                  <a:lnTo>
                    <a:pt x="476704" y="631621"/>
                  </a:lnTo>
                  <a:lnTo>
                    <a:pt x="475343" y="631845"/>
                  </a:lnTo>
                  <a:lnTo>
                    <a:pt x="473982" y="631845"/>
                  </a:lnTo>
                  <a:lnTo>
                    <a:pt x="473075" y="631397"/>
                  </a:lnTo>
                  <a:lnTo>
                    <a:pt x="472168" y="630502"/>
                  </a:lnTo>
                  <a:lnTo>
                    <a:pt x="471715" y="629607"/>
                  </a:lnTo>
                  <a:lnTo>
                    <a:pt x="471488" y="628041"/>
                  </a:lnTo>
                  <a:lnTo>
                    <a:pt x="471715" y="625357"/>
                  </a:lnTo>
                  <a:lnTo>
                    <a:pt x="472395" y="622225"/>
                  </a:lnTo>
                  <a:lnTo>
                    <a:pt x="473756" y="618869"/>
                  </a:lnTo>
                  <a:lnTo>
                    <a:pt x="475570" y="615289"/>
                  </a:lnTo>
                  <a:lnTo>
                    <a:pt x="477611" y="611262"/>
                  </a:lnTo>
                  <a:lnTo>
                    <a:pt x="480333" y="607459"/>
                  </a:lnTo>
                  <a:lnTo>
                    <a:pt x="483281" y="603432"/>
                  </a:lnTo>
                  <a:lnTo>
                    <a:pt x="486002" y="599405"/>
                  </a:lnTo>
                  <a:lnTo>
                    <a:pt x="489177" y="595825"/>
                  </a:lnTo>
                  <a:lnTo>
                    <a:pt x="492352" y="592469"/>
                  </a:lnTo>
                  <a:lnTo>
                    <a:pt x="495527" y="589337"/>
                  </a:lnTo>
                  <a:lnTo>
                    <a:pt x="498929" y="586652"/>
                  </a:lnTo>
                  <a:lnTo>
                    <a:pt x="501651" y="584639"/>
                  </a:lnTo>
                  <a:lnTo>
                    <a:pt x="504599" y="583072"/>
                  </a:lnTo>
                  <a:lnTo>
                    <a:pt x="505960" y="582849"/>
                  </a:lnTo>
                  <a:lnTo>
                    <a:pt x="507320" y="582625"/>
                  </a:lnTo>
                  <a:close/>
                  <a:moveTo>
                    <a:pt x="3292699" y="580963"/>
                  </a:moveTo>
                  <a:lnTo>
                    <a:pt x="3292923" y="580963"/>
                  </a:lnTo>
                  <a:lnTo>
                    <a:pt x="3293819" y="581186"/>
                  </a:lnTo>
                  <a:lnTo>
                    <a:pt x="3295610" y="582752"/>
                  </a:lnTo>
                  <a:lnTo>
                    <a:pt x="3297848" y="585213"/>
                  </a:lnTo>
                  <a:lnTo>
                    <a:pt x="3300535" y="588121"/>
                  </a:lnTo>
                  <a:lnTo>
                    <a:pt x="3306132" y="595503"/>
                  </a:lnTo>
                  <a:lnTo>
                    <a:pt x="3311729" y="603109"/>
                  </a:lnTo>
                  <a:lnTo>
                    <a:pt x="3317102" y="610938"/>
                  </a:lnTo>
                  <a:lnTo>
                    <a:pt x="3322251" y="619215"/>
                  </a:lnTo>
                  <a:lnTo>
                    <a:pt x="3324490" y="623018"/>
                  </a:lnTo>
                  <a:lnTo>
                    <a:pt x="3326281" y="626149"/>
                  </a:lnTo>
                  <a:lnTo>
                    <a:pt x="3327176" y="628610"/>
                  </a:lnTo>
                  <a:lnTo>
                    <a:pt x="3327400" y="629728"/>
                  </a:lnTo>
                  <a:lnTo>
                    <a:pt x="3327400" y="629729"/>
                  </a:lnTo>
                  <a:lnTo>
                    <a:pt x="3327400" y="630176"/>
                  </a:lnTo>
                  <a:lnTo>
                    <a:pt x="3327176" y="630176"/>
                  </a:lnTo>
                  <a:lnTo>
                    <a:pt x="3326729" y="629952"/>
                  </a:lnTo>
                  <a:lnTo>
                    <a:pt x="3325161" y="628834"/>
                  </a:lnTo>
                  <a:lnTo>
                    <a:pt x="3323147" y="626820"/>
                  </a:lnTo>
                  <a:lnTo>
                    <a:pt x="3320684" y="624360"/>
                  </a:lnTo>
                  <a:lnTo>
                    <a:pt x="3315311" y="617425"/>
                  </a:lnTo>
                  <a:lnTo>
                    <a:pt x="3309266" y="609148"/>
                  </a:lnTo>
                  <a:lnTo>
                    <a:pt x="3303221" y="600648"/>
                  </a:lnTo>
                  <a:lnTo>
                    <a:pt x="3298072" y="592371"/>
                  </a:lnTo>
                  <a:lnTo>
                    <a:pt x="3294266" y="585660"/>
                  </a:lnTo>
                  <a:lnTo>
                    <a:pt x="3292923" y="582976"/>
                  </a:lnTo>
                  <a:lnTo>
                    <a:pt x="3292475" y="581186"/>
                  </a:lnTo>
                  <a:lnTo>
                    <a:pt x="3292699" y="580963"/>
                  </a:lnTo>
                  <a:close/>
                  <a:moveTo>
                    <a:pt x="3235114" y="579376"/>
                  </a:moveTo>
                  <a:lnTo>
                    <a:pt x="3236262" y="579376"/>
                  </a:lnTo>
                  <a:lnTo>
                    <a:pt x="3237410" y="579600"/>
                  </a:lnTo>
                  <a:lnTo>
                    <a:pt x="3238787" y="580495"/>
                  </a:lnTo>
                  <a:lnTo>
                    <a:pt x="3241770" y="582508"/>
                  </a:lnTo>
                  <a:lnTo>
                    <a:pt x="3245213" y="585416"/>
                  </a:lnTo>
                  <a:lnTo>
                    <a:pt x="3248885" y="588995"/>
                  </a:lnTo>
                  <a:lnTo>
                    <a:pt x="3252558" y="593022"/>
                  </a:lnTo>
                  <a:lnTo>
                    <a:pt x="3256001" y="597272"/>
                  </a:lnTo>
                  <a:lnTo>
                    <a:pt x="3259214" y="601298"/>
                  </a:lnTo>
                  <a:lnTo>
                    <a:pt x="3263116" y="606891"/>
                  </a:lnTo>
                  <a:lnTo>
                    <a:pt x="3266329" y="612483"/>
                  </a:lnTo>
                  <a:lnTo>
                    <a:pt x="3268854" y="617181"/>
                  </a:lnTo>
                  <a:lnTo>
                    <a:pt x="3270690" y="621431"/>
                  </a:lnTo>
                  <a:lnTo>
                    <a:pt x="3271837" y="624787"/>
                  </a:lnTo>
                  <a:lnTo>
                    <a:pt x="3271837" y="626129"/>
                  </a:lnTo>
                  <a:lnTo>
                    <a:pt x="3271837" y="627024"/>
                  </a:lnTo>
                  <a:lnTo>
                    <a:pt x="3271608" y="627919"/>
                  </a:lnTo>
                  <a:lnTo>
                    <a:pt x="3271149" y="628366"/>
                  </a:lnTo>
                  <a:lnTo>
                    <a:pt x="3270231" y="628590"/>
                  </a:lnTo>
                  <a:lnTo>
                    <a:pt x="3269083" y="628590"/>
                  </a:lnTo>
                  <a:lnTo>
                    <a:pt x="3267247" y="627695"/>
                  </a:lnTo>
                  <a:lnTo>
                    <a:pt x="3264952" y="626129"/>
                  </a:lnTo>
                  <a:lnTo>
                    <a:pt x="3262427" y="623668"/>
                  </a:lnTo>
                  <a:lnTo>
                    <a:pt x="3259443" y="621208"/>
                  </a:lnTo>
                  <a:lnTo>
                    <a:pt x="3256230" y="617852"/>
                  </a:lnTo>
                  <a:lnTo>
                    <a:pt x="3253017" y="614273"/>
                  </a:lnTo>
                  <a:lnTo>
                    <a:pt x="3249804" y="610246"/>
                  </a:lnTo>
                  <a:lnTo>
                    <a:pt x="3246820" y="606220"/>
                  </a:lnTo>
                  <a:lnTo>
                    <a:pt x="3243836" y="602193"/>
                  </a:lnTo>
                  <a:lnTo>
                    <a:pt x="3240852" y="597943"/>
                  </a:lnTo>
                  <a:lnTo>
                    <a:pt x="3238557" y="594140"/>
                  </a:lnTo>
                  <a:lnTo>
                    <a:pt x="3236721" y="590337"/>
                  </a:lnTo>
                  <a:lnTo>
                    <a:pt x="3235114" y="586982"/>
                  </a:lnTo>
                  <a:lnTo>
                    <a:pt x="3233967" y="584074"/>
                  </a:lnTo>
                  <a:lnTo>
                    <a:pt x="3233737" y="581389"/>
                  </a:lnTo>
                  <a:lnTo>
                    <a:pt x="3233967" y="580495"/>
                  </a:lnTo>
                  <a:lnTo>
                    <a:pt x="3234196" y="579600"/>
                  </a:lnTo>
                  <a:lnTo>
                    <a:pt x="3235114" y="579376"/>
                  </a:lnTo>
                  <a:close/>
                  <a:moveTo>
                    <a:pt x="2760942" y="577805"/>
                  </a:moveTo>
                  <a:lnTo>
                    <a:pt x="2763372" y="577805"/>
                  </a:lnTo>
                  <a:lnTo>
                    <a:pt x="2765581" y="578029"/>
                  </a:lnTo>
                  <a:lnTo>
                    <a:pt x="2767791" y="578700"/>
                  </a:lnTo>
                  <a:lnTo>
                    <a:pt x="2770221" y="579371"/>
                  </a:lnTo>
                  <a:lnTo>
                    <a:pt x="2772431" y="580490"/>
                  </a:lnTo>
                  <a:lnTo>
                    <a:pt x="2774861" y="582055"/>
                  </a:lnTo>
                  <a:lnTo>
                    <a:pt x="2777070" y="583174"/>
                  </a:lnTo>
                  <a:lnTo>
                    <a:pt x="2779059" y="584964"/>
                  </a:lnTo>
                  <a:lnTo>
                    <a:pt x="2783257" y="588990"/>
                  </a:lnTo>
                  <a:lnTo>
                    <a:pt x="2787013" y="593017"/>
                  </a:lnTo>
                  <a:lnTo>
                    <a:pt x="2790106" y="597267"/>
                  </a:lnTo>
                  <a:lnTo>
                    <a:pt x="2792536" y="601294"/>
                  </a:lnTo>
                  <a:lnTo>
                    <a:pt x="2794083" y="604426"/>
                  </a:lnTo>
                  <a:lnTo>
                    <a:pt x="2795409" y="607334"/>
                  </a:lnTo>
                  <a:lnTo>
                    <a:pt x="2796292" y="610018"/>
                  </a:lnTo>
                  <a:lnTo>
                    <a:pt x="2796955" y="612703"/>
                  </a:lnTo>
                  <a:lnTo>
                    <a:pt x="2797176" y="615164"/>
                  </a:lnTo>
                  <a:lnTo>
                    <a:pt x="2797176" y="617624"/>
                  </a:lnTo>
                  <a:lnTo>
                    <a:pt x="2797176" y="617625"/>
                  </a:lnTo>
                  <a:lnTo>
                    <a:pt x="2796955" y="619638"/>
                  </a:lnTo>
                  <a:lnTo>
                    <a:pt x="2796292" y="621427"/>
                  </a:lnTo>
                  <a:lnTo>
                    <a:pt x="2795630" y="623217"/>
                  </a:lnTo>
                  <a:lnTo>
                    <a:pt x="2794525" y="624559"/>
                  </a:lnTo>
                  <a:lnTo>
                    <a:pt x="2793420" y="625454"/>
                  </a:lnTo>
                  <a:lnTo>
                    <a:pt x="2791874" y="626349"/>
                  </a:lnTo>
                  <a:lnTo>
                    <a:pt x="2790106" y="626796"/>
                  </a:lnTo>
                  <a:lnTo>
                    <a:pt x="2787897" y="627020"/>
                  </a:lnTo>
                  <a:lnTo>
                    <a:pt x="2785687" y="626796"/>
                  </a:lnTo>
                  <a:lnTo>
                    <a:pt x="2783478" y="626125"/>
                  </a:lnTo>
                  <a:lnTo>
                    <a:pt x="2781268" y="625454"/>
                  </a:lnTo>
                  <a:lnTo>
                    <a:pt x="2779501" y="624559"/>
                  </a:lnTo>
                  <a:lnTo>
                    <a:pt x="2775966" y="622322"/>
                  </a:lnTo>
                  <a:lnTo>
                    <a:pt x="2772431" y="619862"/>
                  </a:lnTo>
                  <a:lnTo>
                    <a:pt x="2769116" y="616730"/>
                  </a:lnTo>
                  <a:lnTo>
                    <a:pt x="2765802" y="613374"/>
                  </a:lnTo>
                  <a:lnTo>
                    <a:pt x="2763151" y="609795"/>
                  </a:lnTo>
                  <a:lnTo>
                    <a:pt x="2760721" y="605992"/>
                  </a:lnTo>
                  <a:lnTo>
                    <a:pt x="2758511" y="602189"/>
                  </a:lnTo>
                  <a:lnTo>
                    <a:pt x="2756744" y="598162"/>
                  </a:lnTo>
                  <a:lnTo>
                    <a:pt x="2755418" y="594359"/>
                  </a:lnTo>
                  <a:lnTo>
                    <a:pt x="2754755" y="590780"/>
                  </a:lnTo>
                  <a:lnTo>
                    <a:pt x="2754313" y="587424"/>
                  </a:lnTo>
                  <a:lnTo>
                    <a:pt x="2754313" y="585858"/>
                  </a:lnTo>
                  <a:lnTo>
                    <a:pt x="2754755" y="584516"/>
                  </a:lnTo>
                  <a:lnTo>
                    <a:pt x="2755197" y="583174"/>
                  </a:lnTo>
                  <a:lnTo>
                    <a:pt x="2755639" y="582055"/>
                  </a:lnTo>
                  <a:lnTo>
                    <a:pt x="2756523" y="580937"/>
                  </a:lnTo>
                  <a:lnTo>
                    <a:pt x="2757186" y="579818"/>
                  </a:lnTo>
                  <a:lnTo>
                    <a:pt x="2758290" y="579147"/>
                  </a:lnTo>
                  <a:lnTo>
                    <a:pt x="2759395" y="578476"/>
                  </a:lnTo>
                  <a:lnTo>
                    <a:pt x="2760942" y="577805"/>
                  </a:lnTo>
                  <a:close/>
                  <a:moveTo>
                    <a:pt x="2460226" y="573046"/>
                  </a:moveTo>
                  <a:lnTo>
                    <a:pt x="2463190" y="573046"/>
                  </a:lnTo>
                  <a:lnTo>
                    <a:pt x="2465697" y="573735"/>
                  </a:lnTo>
                  <a:lnTo>
                    <a:pt x="2468432" y="574195"/>
                  </a:lnTo>
                  <a:lnTo>
                    <a:pt x="2470940" y="575115"/>
                  </a:lnTo>
                  <a:lnTo>
                    <a:pt x="2473219" y="576494"/>
                  </a:lnTo>
                  <a:lnTo>
                    <a:pt x="2475727" y="577873"/>
                  </a:lnTo>
                  <a:lnTo>
                    <a:pt x="2477778" y="579482"/>
                  </a:lnTo>
                  <a:lnTo>
                    <a:pt x="2480058" y="581321"/>
                  </a:lnTo>
                  <a:lnTo>
                    <a:pt x="2481881" y="583160"/>
                  </a:lnTo>
                  <a:lnTo>
                    <a:pt x="2483933" y="585229"/>
                  </a:lnTo>
                  <a:lnTo>
                    <a:pt x="2487124" y="589827"/>
                  </a:lnTo>
                  <a:lnTo>
                    <a:pt x="2489860" y="593964"/>
                  </a:lnTo>
                  <a:lnTo>
                    <a:pt x="2491911" y="598332"/>
                  </a:lnTo>
                  <a:lnTo>
                    <a:pt x="2493051" y="601780"/>
                  </a:lnTo>
                  <a:lnTo>
                    <a:pt x="2493507" y="604769"/>
                  </a:lnTo>
                  <a:lnTo>
                    <a:pt x="2493963" y="607757"/>
                  </a:lnTo>
                  <a:lnTo>
                    <a:pt x="2493963" y="610745"/>
                  </a:lnTo>
                  <a:lnTo>
                    <a:pt x="2493507" y="613274"/>
                  </a:lnTo>
                  <a:lnTo>
                    <a:pt x="2493051" y="615803"/>
                  </a:lnTo>
                  <a:lnTo>
                    <a:pt x="2491911" y="617642"/>
                  </a:lnTo>
                  <a:lnTo>
                    <a:pt x="2490544" y="619480"/>
                  </a:lnTo>
                  <a:lnTo>
                    <a:pt x="2489176" y="621090"/>
                  </a:lnTo>
                  <a:lnTo>
                    <a:pt x="2487580" y="622239"/>
                  </a:lnTo>
                  <a:lnTo>
                    <a:pt x="2485301" y="623158"/>
                  </a:lnTo>
                  <a:lnTo>
                    <a:pt x="2483249" y="623618"/>
                  </a:lnTo>
                  <a:lnTo>
                    <a:pt x="2480742" y="623848"/>
                  </a:lnTo>
                  <a:lnTo>
                    <a:pt x="2478006" y="623618"/>
                  </a:lnTo>
                  <a:lnTo>
                    <a:pt x="2475499" y="622929"/>
                  </a:lnTo>
                  <a:lnTo>
                    <a:pt x="2472536" y="621779"/>
                  </a:lnTo>
                  <a:lnTo>
                    <a:pt x="2468888" y="619940"/>
                  </a:lnTo>
                  <a:lnTo>
                    <a:pt x="2465241" y="617642"/>
                  </a:lnTo>
                  <a:lnTo>
                    <a:pt x="2462050" y="614653"/>
                  </a:lnTo>
                  <a:lnTo>
                    <a:pt x="2459087" y="611435"/>
                  </a:lnTo>
                  <a:lnTo>
                    <a:pt x="2456807" y="608217"/>
                  </a:lnTo>
                  <a:lnTo>
                    <a:pt x="2454528" y="604539"/>
                  </a:lnTo>
                  <a:lnTo>
                    <a:pt x="2452476" y="600861"/>
                  </a:lnTo>
                  <a:lnTo>
                    <a:pt x="2451336" y="597183"/>
                  </a:lnTo>
                  <a:lnTo>
                    <a:pt x="2450197" y="593505"/>
                  </a:lnTo>
                  <a:lnTo>
                    <a:pt x="2449741" y="590057"/>
                  </a:lnTo>
                  <a:lnTo>
                    <a:pt x="2449513" y="586608"/>
                  </a:lnTo>
                  <a:lnTo>
                    <a:pt x="2449969" y="583390"/>
                  </a:lnTo>
                  <a:lnTo>
                    <a:pt x="2450652" y="580632"/>
                  </a:lnTo>
                  <a:lnTo>
                    <a:pt x="2451564" y="579252"/>
                  </a:lnTo>
                  <a:lnTo>
                    <a:pt x="2452248" y="577873"/>
                  </a:lnTo>
                  <a:lnTo>
                    <a:pt x="2453160" y="576724"/>
                  </a:lnTo>
                  <a:lnTo>
                    <a:pt x="2454072" y="575804"/>
                  </a:lnTo>
                  <a:lnTo>
                    <a:pt x="2455439" y="574885"/>
                  </a:lnTo>
                  <a:lnTo>
                    <a:pt x="2456807" y="574195"/>
                  </a:lnTo>
                  <a:lnTo>
                    <a:pt x="2458403" y="573735"/>
                  </a:lnTo>
                  <a:lnTo>
                    <a:pt x="2460226" y="573046"/>
                  </a:lnTo>
                  <a:close/>
                  <a:moveTo>
                    <a:pt x="3141419" y="573038"/>
                  </a:moveTo>
                  <a:lnTo>
                    <a:pt x="3142997" y="573261"/>
                  </a:lnTo>
                  <a:lnTo>
                    <a:pt x="3144350" y="573485"/>
                  </a:lnTo>
                  <a:lnTo>
                    <a:pt x="3146380" y="574380"/>
                  </a:lnTo>
                  <a:lnTo>
                    <a:pt x="3148184" y="575275"/>
                  </a:lnTo>
                  <a:lnTo>
                    <a:pt x="3149988" y="576393"/>
                  </a:lnTo>
                  <a:lnTo>
                    <a:pt x="3153821" y="579525"/>
                  </a:lnTo>
                  <a:lnTo>
                    <a:pt x="3157655" y="583104"/>
                  </a:lnTo>
                  <a:lnTo>
                    <a:pt x="3161488" y="587131"/>
                  </a:lnTo>
                  <a:lnTo>
                    <a:pt x="3164871" y="591381"/>
                  </a:lnTo>
                  <a:lnTo>
                    <a:pt x="3168028" y="595408"/>
                  </a:lnTo>
                  <a:lnTo>
                    <a:pt x="3172087" y="601000"/>
                  </a:lnTo>
                  <a:lnTo>
                    <a:pt x="3174793" y="606146"/>
                  </a:lnTo>
                  <a:lnTo>
                    <a:pt x="3176822" y="610843"/>
                  </a:lnTo>
                  <a:lnTo>
                    <a:pt x="3177499" y="613080"/>
                  </a:lnTo>
                  <a:lnTo>
                    <a:pt x="3177950" y="615094"/>
                  </a:lnTo>
                  <a:lnTo>
                    <a:pt x="3178175" y="616883"/>
                  </a:lnTo>
                  <a:lnTo>
                    <a:pt x="3178175" y="618449"/>
                  </a:lnTo>
                  <a:lnTo>
                    <a:pt x="3178175" y="619568"/>
                  </a:lnTo>
                  <a:lnTo>
                    <a:pt x="3177724" y="620686"/>
                  </a:lnTo>
                  <a:lnTo>
                    <a:pt x="3176822" y="621357"/>
                  </a:lnTo>
                  <a:lnTo>
                    <a:pt x="3176146" y="622028"/>
                  </a:lnTo>
                  <a:lnTo>
                    <a:pt x="3174793" y="622252"/>
                  </a:lnTo>
                  <a:lnTo>
                    <a:pt x="3173440" y="622028"/>
                  </a:lnTo>
                  <a:lnTo>
                    <a:pt x="3172312" y="621581"/>
                  </a:lnTo>
                  <a:lnTo>
                    <a:pt x="3170959" y="621134"/>
                  </a:lnTo>
                  <a:lnTo>
                    <a:pt x="3168028" y="619344"/>
                  </a:lnTo>
                  <a:lnTo>
                    <a:pt x="3164871" y="617107"/>
                  </a:lnTo>
                  <a:lnTo>
                    <a:pt x="3161939" y="614199"/>
                  </a:lnTo>
                  <a:lnTo>
                    <a:pt x="3158557" y="610843"/>
                  </a:lnTo>
                  <a:lnTo>
                    <a:pt x="3155174" y="607264"/>
                  </a:lnTo>
                  <a:lnTo>
                    <a:pt x="3151792" y="603461"/>
                  </a:lnTo>
                  <a:lnTo>
                    <a:pt x="3148860" y="599435"/>
                  </a:lnTo>
                  <a:lnTo>
                    <a:pt x="3145929" y="595408"/>
                  </a:lnTo>
                  <a:lnTo>
                    <a:pt x="3143448" y="591381"/>
                  </a:lnTo>
                  <a:lnTo>
                    <a:pt x="3141419" y="587355"/>
                  </a:lnTo>
                  <a:lnTo>
                    <a:pt x="3139840" y="583775"/>
                  </a:lnTo>
                  <a:lnTo>
                    <a:pt x="3138713" y="580420"/>
                  </a:lnTo>
                  <a:lnTo>
                    <a:pt x="3138487" y="578854"/>
                  </a:lnTo>
                  <a:lnTo>
                    <a:pt x="3138487" y="577288"/>
                  </a:lnTo>
                  <a:lnTo>
                    <a:pt x="3138487" y="576169"/>
                  </a:lnTo>
                  <a:lnTo>
                    <a:pt x="3138938" y="575051"/>
                  </a:lnTo>
                  <a:lnTo>
                    <a:pt x="3139164" y="574380"/>
                  </a:lnTo>
                  <a:lnTo>
                    <a:pt x="3140066" y="573261"/>
                  </a:lnTo>
                  <a:lnTo>
                    <a:pt x="3141419" y="573038"/>
                  </a:lnTo>
                  <a:close/>
                  <a:moveTo>
                    <a:pt x="352426" y="566765"/>
                  </a:moveTo>
                  <a:lnTo>
                    <a:pt x="352426" y="567227"/>
                  </a:lnTo>
                  <a:lnTo>
                    <a:pt x="351248" y="569536"/>
                  </a:lnTo>
                  <a:lnTo>
                    <a:pt x="348892" y="573000"/>
                  </a:lnTo>
                  <a:lnTo>
                    <a:pt x="343239" y="581546"/>
                  </a:lnTo>
                  <a:lnTo>
                    <a:pt x="336407" y="591014"/>
                  </a:lnTo>
                  <a:lnTo>
                    <a:pt x="330282" y="599560"/>
                  </a:lnTo>
                  <a:lnTo>
                    <a:pt x="322038" y="610183"/>
                  </a:lnTo>
                  <a:lnTo>
                    <a:pt x="318268" y="615033"/>
                  </a:lnTo>
                  <a:lnTo>
                    <a:pt x="316619" y="616880"/>
                  </a:lnTo>
                  <a:lnTo>
                    <a:pt x="315913" y="617573"/>
                  </a:lnTo>
                  <a:lnTo>
                    <a:pt x="316384" y="616418"/>
                  </a:lnTo>
                  <a:lnTo>
                    <a:pt x="317562" y="613878"/>
                  </a:lnTo>
                  <a:lnTo>
                    <a:pt x="321566" y="607874"/>
                  </a:lnTo>
                  <a:lnTo>
                    <a:pt x="327220" y="599559"/>
                  </a:lnTo>
                  <a:lnTo>
                    <a:pt x="333816" y="590783"/>
                  </a:lnTo>
                  <a:lnTo>
                    <a:pt x="346065" y="574617"/>
                  </a:lnTo>
                  <a:lnTo>
                    <a:pt x="350306" y="569074"/>
                  </a:lnTo>
                  <a:lnTo>
                    <a:pt x="352426" y="566765"/>
                  </a:lnTo>
                  <a:close/>
                  <a:moveTo>
                    <a:pt x="1422952" y="566716"/>
                  </a:moveTo>
                  <a:lnTo>
                    <a:pt x="1425839" y="566948"/>
                  </a:lnTo>
                  <a:lnTo>
                    <a:pt x="1428060" y="567871"/>
                  </a:lnTo>
                  <a:lnTo>
                    <a:pt x="1430058" y="569026"/>
                  </a:lnTo>
                  <a:lnTo>
                    <a:pt x="1432279" y="570180"/>
                  </a:lnTo>
                  <a:lnTo>
                    <a:pt x="1433612" y="571797"/>
                  </a:lnTo>
                  <a:lnTo>
                    <a:pt x="1434944" y="573644"/>
                  </a:lnTo>
                  <a:lnTo>
                    <a:pt x="1436055" y="575492"/>
                  </a:lnTo>
                  <a:lnTo>
                    <a:pt x="1436943" y="577339"/>
                  </a:lnTo>
                  <a:lnTo>
                    <a:pt x="1437609" y="579879"/>
                  </a:lnTo>
                  <a:lnTo>
                    <a:pt x="1438054" y="581958"/>
                  </a:lnTo>
                  <a:lnTo>
                    <a:pt x="1438276" y="584267"/>
                  </a:lnTo>
                  <a:lnTo>
                    <a:pt x="1438276" y="586576"/>
                  </a:lnTo>
                  <a:lnTo>
                    <a:pt x="1438276" y="588886"/>
                  </a:lnTo>
                  <a:lnTo>
                    <a:pt x="1438054" y="590964"/>
                  </a:lnTo>
                  <a:lnTo>
                    <a:pt x="1437609" y="593273"/>
                  </a:lnTo>
                  <a:lnTo>
                    <a:pt x="1436943" y="595583"/>
                  </a:lnTo>
                  <a:lnTo>
                    <a:pt x="1435833" y="599277"/>
                  </a:lnTo>
                  <a:lnTo>
                    <a:pt x="1434056" y="602972"/>
                  </a:lnTo>
                  <a:lnTo>
                    <a:pt x="1431613" y="606205"/>
                  </a:lnTo>
                  <a:lnTo>
                    <a:pt x="1429392" y="608745"/>
                  </a:lnTo>
                  <a:lnTo>
                    <a:pt x="1426727" y="611517"/>
                  </a:lnTo>
                  <a:lnTo>
                    <a:pt x="1424062" y="613595"/>
                  </a:lnTo>
                  <a:lnTo>
                    <a:pt x="1421175" y="615212"/>
                  </a:lnTo>
                  <a:lnTo>
                    <a:pt x="1418288" y="616597"/>
                  </a:lnTo>
                  <a:lnTo>
                    <a:pt x="1415401" y="617290"/>
                  </a:lnTo>
                  <a:lnTo>
                    <a:pt x="1412514" y="617521"/>
                  </a:lnTo>
                  <a:lnTo>
                    <a:pt x="1409626" y="617521"/>
                  </a:lnTo>
                  <a:lnTo>
                    <a:pt x="1406961" y="617059"/>
                  </a:lnTo>
                  <a:lnTo>
                    <a:pt x="1404296" y="615904"/>
                  </a:lnTo>
                  <a:lnTo>
                    <a:pt x="1401853" y="614288"/>
                  </a:lnTo>
                  <a:lnTo>
                    <a:pt x="1399632" y="612209"/>
                  </a:lnTo>
                  <a:lnTo>
                    <a:pt x="1397856" y="609438"/>
                  </a:lnTo>
                  <a:lnTo>
                    <a:pt x="1396745" y="606436"/>
                  </a:lnTo>
                  <a:lnTo>
                    <a:pt x="1395857" y="603203"/>
                  </a:lnTo>
                  <a:lnTo>
                    <a:pt x="1395413" y="599970"/>
                  </a:lnTo>
                  <a:lnTo>
                    <a:pt x="1395413" y="596506"/>
                  </a:lnTo>
                  <a:lnTo>
                    <a:pt x="1395857" y="592811"/>
                  </a:lnTo>
                  <a:lnTo>
                    <a:pt x="1396967" y="589347"/>
                  </a:lnTo>
                  <a:lnTo>
                    <a:pt x="1398078" y="585883"/>
                  </a:lnTo>
                  <a:lnTo>
                    <a:pt x="1399632" y="582420"/>
                  </a:lnTo>
                  <a:lnTo>
                    <a:pt x="1401853" y="579187"/>
                  </a:lnTo>
                  <a:lnTo>
                    <a:pt x="1404074" y="576415"/>
                  </a:lnTo>
                  <a:lnTo>
                    <a:pt x="1406517" y="573644"/>
                  </a:lnTo>
                  <a:lnTo>
                    <a:pt x="1409404" y="571335"/>
                  </a:lnTo>
                  <a:lnTo>
                    <a:pt x="1412514" y="569488"/>
                  </a:lnTo>
                  <a:lnTo>
                    <a:pt x="1415845" y="568102"/>
                  </a:lnTo>
                  <a:lnTo>
                    <a:pt x="1419176" y="566948"/>
                  </a:lnTo>
                  <a:lnTo>
                    <a:pt x="1422952" y="566716"/>
                  </a:lnTo>
                  <a:close/>
                  <a:moveTo>
                    <a:pt x="3014943" y="565101"/>
                  </a:moveTo>
                  <a:lnTo>
                    <a:pt x="3016777" y="565326"/>
                  </a:lnTo>
                  <a:lnTo>
                    <a:pt x="3018840" y="565776"/>
                  </a:lnTo>
                  <a:lnTo>
                    <a:pt x="3020673" y="566450"/>
                  </a:lnTo>
                  <a:lnTo>
                    <a:pt x="3022965" y="567573"/>
                  </a:lnTo>
                  <a:lnTo>
                    <a:pt x="3025258" y="568697"/>
                  </a:lnTo>
                  <a:lnTo>
                    <a:pt x="3029383" y="571843"/>
                  </a:lnTo>
                  <a:lnTo>
                    <a:pt x="3033738" y="575439"/>
                  </a:lnTo>
                  <a:lnTo>
                    <a:pt x="3037635" y="579708"/>
                  </a:lnTo>
                  <a:lnTo>
                    <a:pt x="3041303" y="583753"/>
                  </a:lnTo>
                  <a:lnTo>
                    <a:pt x="3044282" y="588023"/>
                  </a:lnTo>
                  <a:lnTo>
                    <a:pt x="3046345" y="590720"/>
                  </a:lnTo>
                  <a:lnTo>
                    <a:pt x="3047950" y="593641"/>
                  </a:lnTo>
                  <a:lnTo>
                    <a:pt x="3049325" y="596113"/>
                  </a:lnTo>
                  <a:lnTo>
                    <a:pt x="3050242" y="598810"/>
                  </a:lnTo>
                  <a:lnTo>
                    <a:pt x="3051388" y="601057"/>
                  </a:lnTo>
                  <a:lnTo>
                    <a:pt x="3051846" y="603529"/>
                  </a:lnTo>
                  <a:lnTo>
                    <a:pt x="3052534" y="605552"/>
                  </a:lnTo>
                  <a:lnTo>
                    <a:pt x="3052763" y="607574"/>
                  </a:lnTo>
                  <a:lnTo>
                    <a:pt x="3052534" y="609148"/>
                  </a:lnTo>
                  <a:lnTo>
                    <a:pt x="3052305" y="610720"/>
                  </a:lnTo>
                  <a:lnTo>
                    <a:pt x="3051617" y="612069"/>
                  </a:lnTo>
                  <a:lnTo>
                    <a:pt x="3050930" y="612968"/>
                  </a:lnTo>
                  <a:lnTo>
                    <a:pt x="3049783" y="613867"/>
                  </a:lnTo>
                  <a:lnTo>
                    <a:pt x="3048408" y="614091"/>
                  </a:lnTo>
                  <a:lnTo>
                    <a:pt x="3046804" y="614316"/>
                  </a:lnTo>
                  <a:lnTo>
                    <a:pt x="3044970" y="614091"/>
                  </a:lnTo>
                  <a:lnTo>
                    <a:pt x="3043595" y="613642"/>
                  </a:lnTo>
                  <a:lnTo>
                    <a:pt x="3041990" y="612968"/>
                  </a:lnTo>
                  <a:lnTo>
                    <a:pt x="3038094" y="611170"/>
                  </a:lnTo>
                  <a:lnTo>
                    <a:pt x="3034885" y="608923"/>
                  </a:lnTo>
                  <a:lnTo>
                    <a:pt x="3031446" y="606001"/>
                  </a:lnTo>
                  <a:lnTo>
                    <a:pt x="3028008" y="602630"/>
                  </a:lnTo>
                  <a:lnTo>
                    <a:pt x="3024570" y="599035"/>
                  </a:lnTo>
                  <a:lnTo>
                    <a:pt x="3021361" y="595439"/>
                  </a:lnTo>
                  <a:lnTo>
                    <a:pt x="3018381" y="591394"/>
                  </a:lnTo>
                  <a:lnTo>
                    <a:pt x="3015860" y="587349"/>
                  </a:lnTo>
                  <a:lnTo>
                    <a:pt x="3013568" y="583304"/>
                  </a:lnTo>
                  <a:lnTo>
                    <a:pt x="3011734" y="579484"/>
                  </a:lnTo>
                  <a:lnTo>
                    <a:pt x="3010817" y="576113"/>
                  </a:lnTo>
                  <a:lnTo>
                    <a:pt x="3009900" y="572742"/>
                  </a:lnTo>
                  <a:lnTo>
                    <a:pt x="3009900" y="571169"/>
                  </a:lnTo>
                  <a:lnTo>
                    <a:pt x="3009900" y="569821"/>
                  </a:lnTo>
                  <a:lnTo>
                    <a:pt x="3010129" y="568472"/>
                  </a:lnTo>
                  <a:lnTo>
                    <a:pt x="3010817" y="567573"/>
                  </a:lnTo>
                  <a:lnTo>
                    <a:pt x="3011276" y="566674"/>
                  </a:lnTo>
                  <a:lnTo>
                    <a:pt x="3011963" y="566000"/>
                  </a:lnTo>
                  <a:lnTo>
                    <a:pt x="3013109" y="565326"/>
                  </a:lnTo>
                  <a:lnTo>
                    <a:pt x="3014943" y="565101"/>
                  </a:lnTo>
                  <a:close/>
                  <a:moveTo>
                    <a:pt x="388262" y="563587"/>
                  </a:moveTo>
                  <a:lnTo>
                    <a:pt x="388712" y="564037"/>
                  </a:lnTo>
                  <a:lnTo>
                    <a:pt x="388938" y="564262"/>
                  </a:lnTo>
                  <a:lnTo>
                    <a:pt x="388938" y="565160"/>
                  </a:lnTo>
                  <a:lnTo>
                    <a:pt x="388938" y="565161"/>
                  </a:lnTo>
                  <a:lnTo>
                    <a:pt x="388938" y="566509"/>
                  </a:lnTo>
                  <a:lnTo>
                    <a:pt x="387811" y="569656"/>
                  </a:lnTo>
                  <a:lnTo>
                    <a:pt x="386008" y="573477"/>
                  </a:lnTo>
                  <a:lnTo>
                    <a:pt x="383303" y="577972"/>
                  </a:lnTo>
                  <a:lnTo>
                    <a:pt x="380373" y="582242"/>
                  </a:lnTo>
                  <a:lnTo>
                    <a:pt x="376992" y="586962"/>
                  </a:lnTo>
                  <a:lnTo>
                    <a:pt x="371132" y="595278"/>
                  </a:lnTo>
                  <a:lnTo>
                    <a:pt x="367526" y="599998"/>
                  </a:lnTo>
                  <a:lnTo>
                    <a:pt x="363920" y="604043"/>
                  </a:lnTo>
                  <a:lnTo>
                    <a:pt x="360764" y="607414"/>
                  </a:lnTo>
                  <a:lnTo>
                    <a:pt x="358059" y="610111"/>
                  </a:lnTo>
                  <a:lnTo>
                    <a:pt x="355806" y="611909"/>
                  </a:lnTo>
                  <a:lnTo>
                    <a:pt x="354002" y="612808"/>
                  </a:lnTo>
                  <a:lnTo>
                    <a:pt x="353552" y="612808"/>
                  </a:lnTo>
                  <a:lnTo>
                    <a:pt x="352876" y="612808"/>
                  </a:lnTo>
                  <a:lnTo>
                    <a:pt x="352650" y="612584"/>
                  </a:lnTo>
                  <a:lnTo>
                    <a:pt x="352425" y="611909"/>
                  </a:lnTo>
                  <a:lnTo>
                    <a:pt x="352425" y="611010"/>
                  </a:lnTo>
                  <a:lnTo>
                    <a:pt x="352650" y="610111"/>
                  </a:lnTo>
                  <a:lnTo>
                    <a:pt x="353777" y="607189"/>
                  </a:lnTo>
                  <a:lnTo>
                    <a:pt x="354904" y="604043"/>
                  </a:lnTo>
                  <a:lnTo>
                    <a:pt x="357158" y="600447"/>
                  </a:lnTo>
                  <a:lnTo>
                    <a:pt x="359637" y="596177"/>
                  </a:lnTo>
                  <a:lnTo>
                    <a:pt x="362342" y="592131"/>
                  </a:lnTo>
                  <a:lnTo>
                    <a:pt x="368427" y="583590"/>
                  </a:lnTo>
                  <a:lnTo>
                    <a:pt x="374964" y="575499"/>
                  </a:lnTo>
                  <a:lnTo>
                    <a:pt x="377894" y="571903"/>
                  </a:lnTo>
                  <a:lnTo>
                    <a:pt x="381049" y="568757"/>
                  </a:lnTo>
                  <a:lnTo>
                    <a:pt x="383528" y="566509"/>
                  </a:lnTo>
                  <a:lnTo>
                    <a:pt x="385557" y="564711"/>
                  </a:lnTo>
                  <a:lnTo>
                    <a:pt x="387360" y="564037"/>
                  </a:lnTo>
                  <a:lnTo>
                    <a:pt x="388262" y="563587"/>
                  </a:lnTo>
                  <a:close/>
                  <a:moveTo>
                    <a:pt x="1985243" y="563538"/>
                  </a:moveTo>
                  <a:lnTo>
                    <a:pt x="1988221" y="563768"/>
                  </a:lnTo>
                  <a:lnTo>
                    <a:pt x="1991200" y="564227"/>
                  </a:lnTo>
                  <a:lnTo>
                    <a:pt x="1993720" y="565147"/>
                  </a:lnTo>
                  <a:lnTo>
                    <a:pt x="1996241" y="566066"/>
                  </a:lnTo>
                  <a:lnTo>
                    <a:pt x="1998532" y="567446"/>
                  </a:lnTo>
                  <a:lnTo>
                    <a:pt x="2000594" y="569055"/>
                  </a:lnTo>
                  <a:lnTo>
                    <a:pt x="2002427" y="570894"/>
                  </a:lnTo>
                  <a:lnTo>
                    <a:pt x="2004260" y="572733"/>
                  </a:lnTo>
                  <a:lnTo>
                    <a:pt x="2005635" y="574802"/>
                  </a:lnTo>
                  <a:lnTo>
                    <a:pt x="2007009" y="576871"/>
                  </a:lnTo>
                  <a:lnTo>
                    <a:pt x="2008384" y="579170"/>
                  </a:lnTo>
                  <a:lnTo>
                    <a:pt x="2009301" y="581468"/>
                  </a:lnTo>
                  <a:lnTo>
                    <a:pt x="2010217" y="583537"/>
                  </a:lnTo>
                  <a:lnTo>
                    <a:pt x="2010675" y="586066"/>
                  </a:lnTo>
                  <a:lnTo>
                    <a:pt x="2010905" y="588135"/>
                  </a:lnTo>
                  <a:lnTo>
                    <a:pt x="2011134" y="590204"/>
                  </a:lnTo>
                  <a:lnTo>
                    <a:pt x="2011363" y="593882"/>
                  </a:lnTo>
                  <a:lnTo>
                    <a:pt x="2010905" y="597330"/>
                  </a:lnTo>
                  <a:lnTo>
                    <a:pt x="2010217" y="600549"/>
                  </a:lnTo>
                  <a:lnTo>
                    <a:pt x="2008842" y="603537"/>
                  </a:lnTo>
                  <a:lnTo>
                    <a:pt x="2007239" y="606066"/>
                  </a:lnTo>
                  <a:lnTo>
                    <a:pt x="2005406" y="608135"/>
                  </a:lnTo>
                  <a:lnTo>
                    <a:pt x="2003343" y="610434"/>
                  </a:lnTo>
                  <a:lnTo>
                    <a:pt x="2000823" y="611813"/>
                  </a:lnTo>
                  <a:lnTo>
                    <a:pt x="1998532" y="612962"/>
                  </a:lnTo>
                  <a:lnTo>
                    <a:pt x="1995553" y="613652"/>
                  </a:lnTo>
                  <a:lnTo>
                    <a:pt x="1992804" y="614341"/>
                  </a:lnTo>
                  <a:lnTo>
                    <a:pt x="1989825" y="614112"/>
                  </a:lnTo>
                  <a:lnTo>
                    <a:pt x="1986847" y="613422"/>
                  </a:lnTo>
                  <a:lnTo>
                    <a:pt x="1983639" y="612502"/>
                  </a:lnTo>
                  <a:lnTo>
                    <a:pt x="1980889" y="611123"/>
                  </a:lnTo>
                  <a:lnTo>
                    <a:pt x="1977682" y="609054"/>
                  </a:lnTo>
                  <a:lnTo>
                    <a:pt x="1974703" y="606296"/>
                  </a:lnTo>
                  <a:lnTo>
                    <a:pt x="1972412" y="603077"/>
                  </a:lnTo>
                  <a:lnTo>
                    <a:pt x="1970579" y="600089"/>
                  </a:lnTo>
                  <a:lnTo>
                    <a:pt x="1968975" y="596870"/>
                  </a:lnTo>
                  <a:lnTo>
                    <a:pt x="1967829" y="593192"/>
                  </a:lnTo>
                  <a:lnTo>
                    <a:pt x="1967142" y="589744"/>
                  </a:lnTo>
                  <a:lnTo>
                    <a:pt x="1966913" y="586066"/>
                  </a:lnTo>
                  <a:lnTo>
                    <a:pt x="1967142" y="582618"/>
                  </a:lnTo>
                  <a:lnTo>
                    <a:pt x="1967600" y="579170"/>
                  </a:lnTo>
                  <a:lnTo>
                    <a:pt x="1968746" y="575951"/>
                  </a:lnTo>
                  <a:lnTo>
                    <a:pt x="1970350" y="572963"/>
                  </a:lnTo>
                  <a:lnTo>
                    <a:pt x="1972183" y="570434"/>
                  </a:lnTo>
                  <a:lnTo>
                    <a:pt x="1974245" y="567905"/>
                  </a:lnTo>
                  <a:lnTo>
                    <a:pt x="1976765" y="566066"/>
                  </a:lnTo>
                  <a:lnTo>
                    <a:pt x="1979744" y="564457"/>
                  </a:lnTo>
                  <a:lnTo>
                    <a:pt x="1981348" y="564227"/>
                  </a:lnTo>
                  <a:lnTo>
                    <a:pt x="1983181" y="563768"/>
                  </a:lnTo>
                  <a:lnTo>
                    <a:pt x="1985243" y="563538"/>
                  </a:lnTo>
                  <a:close/>
                  <a:moveTo>
                    <a:pt x="465746" y="558823"/>
                  </a:moveTo>
                  <a:lnTo>
                    <a:pt x="466900" y="558823"/>
                  </a:lnTo>
                  <a:lnTo>
                    <a:pt x="468054" y="558823"/>
                  </a:lnTo>
                  <a:lnTo>
                    <a:pt x="468977" y="559275"/>
                  </a:lnTo>
                  <a:lnTo>
                    <a:pt x="469669" y="559953"/>
                  </a:lnTo>
                  <a:lnTo>
                    <a:pt x="469900" y="561081"/>
                  </a:lnTo>
                  <a:lnTo>
                    <a:pt x="469900" y="562662"/>
                  </a:lnTo>
                  <a:lnTo>
                    <a:pt x="469669" y="564242"/>
                  </a:lnTo>
                  <a:lnTo>
                    <a:pt x="468285" y="567855"/>
                  </a:lnTo>
                  <a:lnTo>
                    <a:pt x="466439" y="572145"/>
                  </a:lnTo>
                  <a:lnTo>
                    <a:pt x="463670" y="576661"/>
                  </a:lnTo>
                  <a:lnTo>
                    <a:pt x="460901" y="581402"/>
                  </a:lnTo>
                  <a:lnTo>
                    <a:pt x="457670" y="585692"/>
                  </a:lnTo>
                  <a:lnTo>
                    <a:pt x="454440" y="589982"/>
                  </a:lnTo>
                  <a:lnTo>
                    <a:pt x="449594" y="595401"/>
                  </a:lnTo>
                  <a:lnTo>
                    <a:pt x="445441" y="599691"/>
                  </a:lnTo>
                  <a:lnTo>
                    <a:pt x="441287" y="603303"/>
                  </a:lnTo>
                  <a:lnTo>
                    <a:pt x="437596" y="606012"/>
                  </a:lnTo>
                  <a:lnTo>
                    <a:pt x="435980" y="606690"/>
                  </a:lnTo>
                  <a:lnTo>
                    <a:pt x="434827" y="607593"/>
                  </a:lnTo>
                  <a:lnTo>
                    <a:pt x="433442" y="607819"/>
                  </a:lnTo>
                  <a:lnTo>
                    <a:pt x="432288" y="608045"/>
                  </a:lnTo>
                  <a:lnTo>
                    <a:pt x="431365" y="607819"/>
                  </a:lnTo>
                  <a:lnTo>
                    <a:pt x="430673" y="607367"/>
                  </a:lnTo>
                  <a:lnTo>
                    <a:pt x="430212" y="606464"/>
                  </a:lnTo>
                  <a:lnTo>
                    <a:pt x="430212" y="606463"/>
                  </a:lnTo>
                  <a:lnTo>
                    <a:pt x="430212" y="605109"/>
                  </a:lnTo>
                  <a:lnTo>
                    <a:pt x="430442" y="602852"/>
                  </a:lnTo>
                  <a:lnTo>
                    <a:pt x="431365" y="599690"/>
                  </a:lnTo>
                  <a:lnTo>
                    <a:pt x="432519" y="596304"/>
                  </a:lnTo>
                  <a:lnTo>
                    <a:pt x="434827" y="592691"/>
                  </a:lnTo>
                  <a:lnTo>
                    <a:pt x="436903" y="588853"/>
                  </a:lnTo>
                  <a:lnTo>
                    <a:pt x="439442" y="584563"/>
                  </a:lnTo>
                  <a:lnTo>
                    <a:pt x="442672" y="580499"/>
                  </a:lnTo>
                  <a:lnTo>
                    <a:pt x="445672" y="576435"/>
                  </a:lnTo>
                  <a:lnTo>
                    <a:pt x="449133" y="572371"/>
                  </a:lnTo>
                  <a:lnTo>
                    <a:pt x="452363" y="568984"/>
                  </a:lnTo>
                  <a:lnTo>
                    <a:pt x="455824" y="565597"/>
                  </a:lnTo>
                  <a:lnTo>
                    <a:pt x="458593" y="563113"/>
                  </a:lnTo>
                  <a:lnTo>
                    <a:pt x="461824" y="561081"/>
                  </a:lnTo>
                  <a:lnTo>
                    <a:pt x="464593" y="559501"/>
                  </a:lnTo>
                  <a:lnTo>
                    <a:pt x="465746" y="558823"/>
                  </a:lnTo>
                  <a:close/>
                  <a:moveTo>
                    <a:pt x="2575650" y="557169"/>
                  </a:moveTo>
                  <a:lnTo>
                    <a:pt x="2578385" y="557169"/>
                  </a:lnTo>
                  <a:lnTo>
                    <a:pt x="2580893" y="557396"/>
                  </a:lnTo>
                  <a:lnTo>
                    <a:pt x="2583628" y="557849"/>
                  </a:lnTo>
                  <a:lnTo>
                    <a:pt x="2585907" y="558530"/>
                  </a:lnTo>
                  <a:lnTo>
                    <a:pt x="2588187" y="559890"/>
                  </a:lnTo>
                  <a:lnTo>
                    <a:pt x="2590694" y="561251"/>
                  </a:lnTo>
                  <a:lnTo>
                    <a:pt x="2592974" y="562839"/>
                  </a:lnTo>
                  <a:lnTo>
                    <a:pt x="2595025" y="564653"/>
                  </a:lnTo>
                  <a:lnTo>
                    <a:pt x="2597077" y="566467"/>
                  </a:lnTo>
                  <a:lnTo>
                    <a:pt x="2599356" y="568509"/>
                  </a:lnTo>
                  <a:lnTo>
                    <a:pt x="2602776" y="572818"/>
                  </a:lnTo>
                  <a:lnTo>
                    <a:pt x="2605739" y="576900"/>
                  </a:lnTo>
                  <a:lnTo>
                    <a:pt x="2608019" y="581209"/>
                  </a:lnTo>
                  <a:lnTo>
                    <a:pt x="2609158" y="584158"/>
                  </a:lnTo>
                  <a:lnTo>
                    <a:pt x="2610298" y="587106"/>
                  </a:lnTo>
                  <a:lnTo>
                    <a:pt x="2610982" y="590054"/>
                  </a:lnTo>
                  <a:lnTo>
                    <a:pt x="2611438" y="592549"/>
                  </a:lnTo>
                  <a:lnTo>
                    <a:pt x="2611438" y="595271"/>
                  </a:lnTo>
                  <a:lnTo>
                    <a:pt x="2610982" y="597539"/>
                  </a:lnTo>
                  <a:lnTo>
                    <a:pt x="2610526" y="599580"/>
                  </a:lnTo>
                  <a:lnTo>
                    <a:pt x="2609842" y="601394"/>
                  </a:lnTo>
                  <a:lnTo>
                    <a:pt x="2608474" y="602982"/>
                  </a:lnTo>
                  <a:lnTo>
                    <a:pt x="2607107" y="604343"/>
                  </a:lnTo>
                  <a:lnTo>
                    <a:pt x="2605511" y="605477"/>
                  </a:lnTo>
                  <a:lnTo>
                    <a:pt x="2603687" y="605930"/>
                  </a:lnTo>
                  <a:lnTo>
                    <a:pt x="2601636" y="606384"/>
                  </a:lnTo>
                  <a:lnTo>
                    <a:pt x="2599584" y="606384"/>
                  </a:lnTo>
                  <a:lnTo>
                    <a:pt x="2596849" y="606157"/>
                  </a:lnTo>
                  <a:lnTo>
                    <a:pt x="2594342" y="605477"/>
                  </a:lnTo>
                  <a:lnTo>
                    <a:pt x="2590694" y="603889"/>
                  </a:lnTo>
                  <a:lnTo>
                    <a:pt x="2587047" y="601848"/>
                  </a:lnTo>
                  <a:lnTo>
                    <a:pt x="2583628" y="599126"/>
                  </a:lnTo>
                  <a:lnTo>
                    <a:pt x="2580209" y="596178"/>
                  </a:lnTo>
                  <a:lnTo>
                    <a:pt x="2577245" y="592776"/>
                  </a:lnTo>
                  <a:lnTo>
                    <a:pt x="2574510" y="589374"/>
                  </a:lnTo>
                  <a:lnTo>
                    <a:pt x="2572231" y="585745"/>
                  </a:lnTo>
                  <a:lnTo>
                    <a:pt x="2570407" y="581890"/>
                  </a:lnTo>
                  <a:lnTo>
                    <a:pt x="2568811" y="578261"/>
                  </a:lnTo>
                  <a:lnTo>
                    <a:pt x="2567672" y="574632"/>
                  </a:lnTo>
                  <a:lnTo>
                    <a:pt x="2567216" y="571004"/>
                  </a:lnTo>
                  <a:lnTo>
                    <a:pt x="2566988" y="567828"/>
                  </a:lnTo>
                  <a:lnTo>
                    <a:pt x="2567444" y="564653"/>
                  </a:lnTo>
                  <a:lnTo>
                    <a:pt x="2568127" y="563292"/>
                  </a:lnTo>
                  <a:lnTo>
                    <a:pt x="2568583" y="561932"/>
                  </a:lnTo>
                  <a:lnTo>
                    <a:pt x="2569267" y="560798"/>
                  </a:lnTo>
                  <a:lnTo>
                    <a:pt x="2570179" y="559664"/>
                  </a:lnTo>
                  <a:lnTo>
                    <a:pt x="2571091" y="558983"/>
                  </a:lnTo>
                  <a:lnTo>
                    <a:pt x="2572459" y="558076"/>
                  </a:lnTo>
                  <a:lnTo>
                    <a:pt x="2574054" y="557396"/>
                  </a:lnTo>
                  <a:lnTo>
                    <a:pt x="2575650" y="557169"/>
                  </a:lnTo>
                  <a:close/>
                  <a:moveTo>
                    <a:pt x="2120429" y="555599"/>
                  </a:moveTo>
                  <a:lnTo>
                    <a:pt x="2123108" y="555599"/>
                  </a:lnTo>
                  <a:lnTo>
                    <a:pt x="2126010" y="556063"/>
                  </a:lnTo>
                  <a:lnTo>
                    <a:pt x="2128689" y="556991"/>
                  </a:lnTo>
                  <a:lnTo>
                    <a:pt x="2130921" y="557919"/>
                  </a:lnTo>
                  <a:lnTo>
                    <a:pt x="2133154" y="559311"/>
                  </a:lnTo>
                  <a:lnTo>
                    <a:pt x="2135163" y="560935"/>
                  </a:lnTo>
                  <a:lnTo>
                    <a:pt x="2137395" y="562558"/>
                  </a:lnTo>
                  <a:lnTo>
                    <a:pt x="2139181" y="564414"/>
                  </a:lnTo>
                  <a:lnTo>
                    <a:pt x="2140744" y="566502"/>
                  </a:lnTo>
                  <a:lnTo>
                    <a:pt x="2142307" y="568822"/>
                  </a:lnTo>
                  <a:lnTo>
                    <a:pt x="2143423" y="570910"/>
                  </a:lnTo>
                  <a:lnTo>
                    <a:pt x="2144762" y="572998"/>
                  </a:lnTo>
                  <a:lnTo>
                    <a:pt x="2145879" y="575317"/>
                  </a:lnTo>
                  <a:lnTo>
                    <a:pt x="2146548" y="577637"/>
                  </a:lnTo>
                  <a:lnTo>
                    <a:pt x="2146995" y="579725"/>
                  </a:lnTo>
                  <a:lnTo>
                    <a:pt x="2147665" y="581813"/>
                  </a:lnTo>
                  <a:lnTo>
                    <a:pt x="2147888" y="585525"/>
                  </a:lnTo>
                  <a:lnTo>
                    <a:pt x="2147888" y="589004"/>
                  </a:lnTo>
                  <a:lnTo>
                    <a:pt x="2147441" y="592252"/>
                  </a:lnTo>
                  <a:lnTo>
                    <a:pt x="2146548" y="595268"/>
                  </a:lnTo>
                  <a:lnTo>
                    <a:pt x="2145209" y="597819"/>
                  </a:lnTo>
                  <a:lnTo>
                    <a:pt x="2143646" y="600139"/>
                  </a:lnTo>
                  <a:lnTo>
                    <a:pt x="2141860" y="602459"/>
                  </a:lnTo>
                  <a:lnTo>
                    <a:pt x="2139851" y="604083"/>
                  </a:lnTo>
                  <a:lnTo>
                    <a:pt x="2137618" y="605011"/>
                  </a:lnTo>
                  <a:lnTo>
                    <a:pt x="2134940" y="606171"/>
                  </a:lnTo>
                  <a:lnTo>
                    <a:pt x="2132484" y="606403"/>
                  </a:lnTo>
                  <a:lnTo>
                    <a:pt x="2129582" y="606403"/>
                  </a:lnTo>
                  <a:lnTo>
                    <a:pt x="2126456" y="605939"/>
                  </a:lnTo>
                  <a:lnTo>
                    <a:pt x="2123777" y="605011"/>
                  </a:lnTo>
                  <a:lnTo>
                    <a:pt x="2120652" y="603387"/>
                  </a:lnTo>
                  <a:lnTo>
                    <a:pt x="2117750" y="601531"/>
                  </a:lnTo>
                  <a:lnTo>
                    <a:pt x="2114624" y="598979"/>
                  </a:lnTo>
                  <a:lnTo>
                    <a:pt x="2112169" y="595964"/>
                  </a:lnTo>
                  <a:lnTo>
                    <a:pt x="2109713" y="592716"/>
                  </a:lnTo>
                  <a:lnTo>
                    <a:pt x="2107927" y="589236"/>
                  </a:lnTo>
                  <a:lnTo>
                    <a:pt x="2106811" y="585757"/>
                  </a:lnTo>
                  <a:lnTo>
                    <a:pt x="2105694" y="582277"/>
                  </a:lnTo>
                  <a:lnTo>
                    <a:pt x="2105248" y="578565"/>
                  </a:lnTo>
                  <a:lnTo>
                    <a:pt x="2105025" y="575085"/>
                  </a:lnTo>
                  <a:lnTo>
                    <a:pt x="2105248" y="571606"/>
                  </a:lnTo>
                  <a:lnTo>
                    <a:pt x="2105918" y="568358"/>
                  </a:lnTo>
                  <a:lnTo>
                    <a:pt x="2107034" y="565574"/>
                  </a:lnTo>
                  <a:lnTo>
                    <a:pt x="2108597" y="562558"/>
                  </a:lnTo>
                  <a:lnTo>
                    <a:pt x="2110383" y="560239"/>
                  </a:lnTo>
                  <a:lnTo>
                    <a:pt x="2112615" y="558383"/>
                  </a:lnTo>
                  <a:lnTo>
                    <a:pt x="2113955" y="557455"/>
                  </a:lnTo>
                  <a:lnTo>
                    <a:pt x="2115294" y="556759"/>
                  </a:lnTo>
                  <a:lnTo>
                    <a:pt x="2116857" y="556063"/>
                  </a:lnTo>
                  <a:lnTo>
                    <a:pt x="2118196" y="555831"/>
                  </a:lnTo>
                  <a:lnTo>
                    <a:pt x="2120429" y="555599"/>
                  </a:lnTo>
                  <a:close/>
                  <a:moveTo>
                    <a:pt x="2856703" y="553991"/>
                  </a:moveTo>
                  <a:lnTo>
                    <a:pt x="2859236" y="554218"/>
                  </a:lnTo>
                  <a:lnTo>
                    <a:pt x="2861309" y="554898"/>
                  </a:lnTo>
                  <a:lnTo>
                    <a:pt x="2863612" y="555578"/>
                  </a:lnTo>
                  <a:lnTo>
                    <a:pt x="2866146" y="556712"/>
                  </a:lnTo>
                  <a:lnTo>
                    <a:pt x="2868449" y="557846"/>
                  </a:lnTo>
                  <a:lnTo>
                    <a:pt x="2870522" y="559207"/>
                  </a:lnTo>
                  <a:lnTo>
                    <a:pt x="2873055" y="561022"/>
                  </a:lnTo>
                  <a:lnTo>
                    <a:pt x="2877201" y="564650"/>
                  </a:lnTo>
                  <a:lnTo>
                    <a:pt x="2881116" y="568960"/>
                  </a:lnTo>
                  <a:lnTo>
                    <a:pt x="2884571" y="573042"/>
                  </a:lnTo>
                  <a:lnTo>
                    <a:pt x="2887565" y="577351"/>
                  </a:lnTo>
                  <a:lnTo>
                    <a:pt x="2889177" y="580073"/>
                  </a:lnTo>
                  <a:lnTo>
                    <a:pt x="2890789" y="583021"/>
                  </a:lnTo>
                  <a:lnTo>
                    <a:pt x="2891710" y="585742"/>
                  </a:lnTo>
                  <a:lnTo>
                    <a:pt x="2892862" y="588237"/>
                  </a:lnTo>
                  <a:lnTo>
                    <a:pt x="2893322" y="590505"/>
                  </a:lnTo>
                  <a:lnTo>
                    <a:pt x="2893553" y="593000"/>
                  </a:lnTo>
                  <a:lnTo>
                    <a:pt x="2894013" y="595041"/>
                  </a:lnTo>
                  <a:lnTo>
                    <a:pt x="2893553" y="596855"/>
                  </a:lnTo>
                  <a:lnTo>
                    <a:pt x="2893322" y="598443"/>
                  </a:lnTo>
                  <a:lnTo>
                    <a:pt x="2892631" y="600031"/>
                  </a:lnTo>
                  <a:lnTo>
                    <a:pt x="2891710" y="601391"/>
                  </a:lnTo>
                  <a:lnTo>
                    <a:pt x="2890559" y="602072"/>
                  </a:lnTo>
                  <a:lnTo>
                    <a:pt x="2889177" y="602979"/>
                  </a:lnTo>
                  <a:lnTo>
                    <a:pt x="2887565" y="603206"/>
                  </a:lnTo>
                  <a:lnTo>
                    <a:pt x="2885722" y="603206"/>
                  </a:lnTo>
                  <a:lnTo>
                    <a:pt x="2883649" y="602979"/>
                  </a:lnTo>
                  <a:lnTo>
                    <a:pt x="2881807" y="602525"/>
                  </a:lnTo>
                  <a:lnTo>
                    <a:pt x="2879734" y="601845"/>
                  </a:lnTo>
                  <a:lnTo>
                    <a:pt x="2876510" y="600257"/>
                  </a:lnTo>
                  <a:lnTo>
                    <a:pt x="2872594" y="597989"/>
                  </a:lnTo>
                  <a:lnTo>
                    <a:pt x="2869140" y="595268"/>
                  </a:lnTo>
                  <a:lnTo>
                    <a:pt x="2865685" y="591866"/>
                  </a:lnTo>
                  <a:lnTo>
                    <a:pt x="2862691" y="588464"/>
                  </a:lnTo>
                  <a:lnTo>
                    <a:pt x="2859467" y="584835"/>
                  </a:lnTo>
                  <a:lnTo>
                    <a:pt x="2856703" y="580980"/>
                  </a:lnTo>
                  <a:lnTo>
                    <a:pt x="2854400" y="577351"/>
                  </a:lnTo>
                  <a:lnTo>
                    <a:pt x="2852557" y="573269"/>
                  </a:lnTo>
                  <a:lnTo>
                    <a:pt x="2850945" y="569413"/>
                  </a:lnTo>
                  <a:lnTo>
                    <a:pt x="2849794" y="566011"/>
                  </a:lnTo>
                  <a:lnTo>
                    <a:pt x="2849563" y="562609"/>
                  </a:lnTo>
                  <a:lnTo>
                    <a:pt x="2849563" y="561022"/>
                  </a:lnTo>
                  <a:lnTo>
                    <a:pt x="2849794" y="559888"/>
                  </a:lnTo>
                  <a:lnTo>
                    <a:pt x="2850024" y="558527"/>
                  </a:lnTo>
                  <a:lnTo>
                    <a:pt x="2850715" y="557393"/>
                  </a:lnTo>
                  <a:lnTo>
                    <a:pt x="2851406" y="556486"/>
                  </a:lnTo>
                  <a:lnTo>
                    <a:pt x="2852327" y="555352"/>
                  </a:lnTo>
                  <a:lnTo>
                    <a:pt x="2853248" y="554898"/>
                  </a:lnTo>
                  <a:lnTo>
                    <a:pt x="2854630" y="554218"/>
                  </a:lnTo>
                  <a:lnTo>
                    <a:pt x="2856703" y="553991"/>
                  </a:lnTo>
                  <a:close/>
                  <a:moveTo>
                    <a:pt x="361950" y="550887"/>
                  </a:moveTo>
                  <a:lnTo>
                    <a:pt x="361950" y="550887"/>
                  </a:lnTo>
                  <a:lnTo>
                    <a:pt x="361950" y="550888"/>
                  </a:lnTo>
                  <a:lnTo>
                    <a:pt x="361950" y="550887"/>
                  </a:lnTo>
                  <a:close/>
                  <a:moveTo>
                    <a:pt x="361951" y="550886"/>
                  </a:moveTo>
                  <a:lnTo>
                    <a:pt x="361951" y="550886"/>
                  </a:lnTo>
                  <a:lnTo>
                    <a:pt x="361950" y="550887"/>
                  </a:lnTo>
                  <a:lnTo>
                    <a:pt x="361951" y="550886"/>
                  </a:lnTo>
                  <a:close/>
                  <a:moveTo>
                    <a:pt x="3281362" y="549211"/>
                  </a:moveTo>
                  <a:lnTo>
                    <a:pt x="3284386" y="552840"/>
                  </a:lnTo>
                  <a:lnTo>
                    <a:pt x="3289735" y="559870"/>
                  </a:lnTo>
                  <a:lnTo>
                    <a:pt x="3298340" y="571436"/>
                  </a:lnTo>
                  <a:lnTo>
                    <a:pt x="3310666" y="587765"/>
                  </a:lnTo>
                  <a:lnTo>
                    <a:pt x="3317875" y="598424"/>
                  </a:lnTo>
                  <a:lnTo>
                    <a:pt x="3317875" y="598423"/>
                  </a:lnTo>
                  <a:lnTo>
                    <a:pt x="3317875" y="598424"/>
                  </a:lnTo>
                  <a:lnTo>
                    <a:pt x="3316015" y="595930"/>
                  </a:lnTo>
                  <a:lnTo>
                    <a:pt x="3311596" y="590487"/>
                  </a:lnTo>
                  <a:lnTo>
                    <a:pt x="3299968" y="574838"/>
                  </a:lnTo>
                  <a:lnTo>
                    <a:pt x="3288107" y="558510"/>
                  </a:lnTo>
                  <a:lnTo>
                    <a:pt x="3281362" y="549438"/>
                  </a:lnTo>
                  <a:lnTo>
                    <a:pt x="3281362" y="549211"/>
                  </a:lnTo>
                  <a:close/>
                  <a:moveTo>
                    <a:pt x="3253230" y="547625"/>
                  </a:moveTo>
                  <a:lnTo>
                    <a:pt x="3253894" y="547625"/>
                  </a:lnTo>
                  <a:lnTo>
                    <a:pt x="3254779" y="547845"/>
                  </a:lnTo>
                  <a:lnTo>
                    <a:pt x="3255885" y="548507"/>
                  </a:lnTo>
                  <a:lnTo>
                    <a:pt x="3258098" y="550491"/>
                  </a:lnTo>
                  <a:lnTo>
                    <a:pt x="3261196" y="553357"/>
                  </a:lnTo>
                  <a:lnTo>
                    <a:pt x="3264516" y="556885"/>
                  </a:lnTo>
                  <a:lnTo>
                    <a:pt x="3267835" y="560854"/>
                  </a:lnTo>
                  <a:lnTo>
                    <a:pt x="3274252" y="568791"/>
                  </a:lnTo>
                  <a:lnTo>
                    <a:pt x="3277793" y="573863"/>
                  </a:lnTo>
                  <a:lnTo>
                    <a:pt x="3281334" y="578713"/>
                  </a:lnTo>
                  <a:lnTo>
                    <a:pt x="3284211" y="583344"/>
                  </a:lnTo>
                  <a:lnTo>
                    <a:pt x="3286423" y="587092"/>
                  </a:lnTo>
                  <a:lnTo>
                    <a:pt x="3287973" y="590399"/>
                  </a:lnTo>
                  <a:lnTo>
                    <a:pt x="3288858" y="593045"/>
                  </a:lnTo>
                  <a:lnTo>
                    <a:pt x="3289300" y="593927"/>
                  </a:lnTo>
                  <a:lnTo>
                    <a:pt x="3289300" y="594809"/>
                  </a:lnTo>
                  <a:lnTo>
                    <a:pt x="3288858" y="595250"/>
                  </a:lnTo>
                  <a:lnTo>
                    <a:pt x="3288415" y="595250"/>
                  </a:lnTo>
                  <a:lnTo>
                    <a:pt x="3287973" y="595250"/>
                  </a:lnTo>
                  <a:lnTo>
                    <a:pt x="3287530" y="595029"/>
                  </a:lnTo>
                  <a:lnTo>
                    <a:pt x="3285538" y="593707"/>
                  </a:lnTo>
                  <a:lnTo>
                    <a:pt x="3283547" y="591722"/>
                  </a:lnTo>
                  <a:lnTo>
                    <a:pt x="3281112" y="589297"/>
                  </a:lnTo>
                  <a:lnTo>
                    <a:pt x="3275138" y="582903"/>
                  </a:lnTo>
                  <a:lnTo>
                    <a:pt x="3268720" y="574965"/>
                  </a:lnTo>
                  <a:lnTo>
                    <a:pt x="3262745" y="566807"/>
                  </a:lnTo>
                  <a:lnTo>
                    <a:pt x="3259869" y="562838"/>
                  </a:lnTo>
                  <a:lnTo>
                    <a:pt x="3257656" y="558870"/>
                  </a:lnTo>
                  <a:lnTo>
                    <a:pt x="3255664" y="555562"/>
                  </a:lnTo>
                  <a:lnTo>
                    <a:pt x="3254115" y="552475"/>
                  </a:lnTo>
                  <a:lnTo>
                    <a:pt x="3253009" y="549829"/>
                  </a:lnTo>
                  <a:lnTo>
                    <a:pt x="3252787" y="548727"/>
                  </a:lnTo>
                  <a:lnTo>
                    <a:pt x="3252787" y="547845"/>
                  </a:lnTo>
                  <a:lnTo>
                    <a:pt x="3253230" y="547625"/>
                  </a:lnTo>
                  <a:close/>
                  <a:moveTo>
                    <a:pt x="2249959" y="546072"/>
                  </a:moveTo>
                  <a:lnTo>
                    <a:pt x="2252861" y="546072"/>
                  </a:lnTo>
                  <a:lnTo>
                    <a:pt x="2255540" y="546524"/>
                  </a:lnTo>
                  <a:lnTo>
                    <a:pt x="2258219" y="547201"/>
                  </a:lnTo>
                  <a:lnTo>
                    <a:pt x="2260452" y="548104"/>
                  </a:lnTo>
                  <a:lnTo>
                    <a:pt x="2262684" y="549459"/>
                  </a:lnTo>
                  <a:lnTo>
                    <a:pt x="2265140" y="550813"/>
                  </a:lnTo>
                  <a:lnTo>
                    <a:pt x="2267149" y="552619"/>
                  </a:lnTo>
                  <a:lnTo>
                    <a:pt x="2268935" y="554425"/>
                  </a:lnTo>
                  <a:lnTo>
                    <a:pt x="2270721" y="556232"/>
                  </a:lnTo>
                  <a:lnTo>
                    <a:pt x="2272284" y="558263"/>
                  </a:lnTo>
                  <a:lnTo>
                    <a:pt x="2273846" y="560295"/>
                  </a:lnTo>
                  <a:lnTo>
                    <a:pt x="2275186" y="562553"/>
                  </a:lnTo>
                  <a:lnTo>
                    <a:pt x="2277418" y="566842"/>
                  </a:lnTo>
                  <a:lnTo>
                    <a:pt x="2278758" y="571132"/>
                  </a:lnTo>
                  <a:lnTo>
                    <a:pt x="2279428" y="574518"/>
                  </a:lnTo>
                  <a:lnTo>
                    <a:pt x="2279651" y="577453"/>
                  </a:lnTo>
                  <a:lnTo>
                    <a:pt x="2279651" y="580614"/>
                  </a:lnTo>
                  <a:lnTo>
                    <a:pt x="2279204" y="583549"/>
                  </a:lnTo>
                  <a:lnTo>
                    <a:pt x="2278535" y="586033"/>
                  </a:lnTo>
                  <a:lnTo>
                    <a:pt x="2277418" y="588290"/>
                  </a:lnTo>
                  <a:lnTo>
                    <a:pt x="2275856" y="590322"/>
                  </a:lnTo>
                  <a:lnTo>
                    <a:pt x="2274293" y="591902"/>
                  </a:lnTo>
                  <a:lnTo>
                    <a:pt x="2272284" y="593483"/>
                  </a:lnTo>
                  <a:lnTo>
                    <a:pt x="2270274" y="594160"/>
                  </a:lnTo>
                  <a:lnTo>
                    <a:pt x="2267819" y="595063"/>
                  </a:lnTo>
                  <a:lnTo>
                    <a:pt x="2265363" y="595289"/>
                  </a:lnTo>
                  <a:lnTo>
                    <a:pt x="2262461" y="595063"/>
                  </a:lnTo>
                  <a:lnTo>
                    <a:pt x="2259782" y="594386"/>
                  </a:lnTo>
                  <a:lnTo>
                    <a:pt x="2256880" y="593483"/>
                  </a:lnTo>
                  <a:lnTo>
                    <a:pt x="2253754" y="591902"/>
                  </a:lnTo>
                  <a:lnTo>
                    <a:pt x="2250406" y="589419"/>
                  </a:lnTo>
                  <a:lnTo>
                    <a:pt x="2247280" y="586935"/>
                  </a:lnTo>
                  <a:lnTo>
                    <a:pt x="2244825" y="583775"/>
                  </a:lnTo>
                  <a:lnTo>
                    <a:pt x="2242369" y="580388"/>
                  </a:lnTo>
                  <a:lnTo>
                    <a:pt x="2240360" y="577002"/>
                  </a:lnTo>
                  <a:lnTo>
                    <a:pt x="2238797" y="573390"/>
                  </a:lnTo>
                  <a:lnTo>
                    <a:pt x="2237904" y="570003"/>
                  </a:lnTo>
                  <a:lnTo>
                    <a:pt x="2237011" y="566391"/>
                  </a:lnTo>
                  <a:lnTo>
                    <a:pt x="2236788" y="562779"/>
                  </a:lnTo>
                  <a:lnTo>
                    <a:pt x="2237011" y="559618"/>
                  </a:lnTo>
                  <a:lnTo>
                    <a:pt x="2237904" y="556232"/>
                  </a:lnTo>
                  <a:lnTo>
                    <a:pt x="2238797" y="553522"/>
                  </a:lnTo>
                  <a:lnTo>
                    <a:pt x="2240360" y="551039"/>
                  </a:lnTo>
                  <a:lnTo>
                    <a:pt x="2241476" y="549910"/>
                  </a:lnTo>
                  <a:lnTo>
                    <a:pt x="2242369" y="549007"/>
                  </a:lnTo>
                  <a:lnTo>
                    <a:pt x="2243708" y="548104"/>
                  </a:lnTo>
                  <a:lnTo>
                    <a:pt x="2245048" y="547427"/>
                  </a:lnTo>
                  <a:lnTo>
                    <a:pt x="2246611" y="546524"/>
                  </a:lnTo>
                  <a:lnTo>
                    <a:pt x="2248173" y="546298"/>
                  </a:lnTo>
                  <a:lnTo>
                    <a:pt x="2249959" y="546072"/>
                  </a:lnTo>
                  <a:close/>
                  <a:moveTo>
                    <a:pt x="570114" y="544519"/>
                  </a:moveTo>
                  <a:lnTo>
                    <a:pt x="571482" y="544519"/>
                  </a:lnTo>
                  <a:lnTo>
                    <a:pt x="572394" y="544747"/>
                  </a:lnTo>
                  <a:lnTo>
                    <a:pt x="573535" y="545659"/>
                  </a:lnTo>
                  <a:lnTo>
                    <a:pt x="573991" y="546570"/>
                  </a:lnTo>
                  <a:lnTo>
                    <a:pt x="574675" y="548165"/>
                  </a:lnTo>
                  <a:lnTo>
                    <a:pt x="574675" y="549760"/>
                  </a:lnTo>
                  <a:lnTo>
                    <a:pt x="574219" y="551356"/>
                  </a:lnTo>
                  <a:lnTo>
                    <a:pt x="573763" y="553406"/>
                  </a:lnTo>
                  <a:lnTo>
                    <a:pt x="572394" y="557736"/>
                  </a:lnTo>
                  <a:lnTo>
                    <a:pt x="570114" y="562065"/>
                  </a:lnTo>
                  <a:lnTo>
                    <a:pt x="567606" y="566623"/>
                  </a:lnTo>
                  <a:lnTo>
                    <a:pt x="564413" y="571180"/>
                  </a:lnTo>
                  <a:lnTo>
                    <a:pt x="561449" y="575282"/>
                  </a:lnTo>
                  <a:lnTo>
                    <a:pt x="556432" y="580751"/>
                  </a:lnTo>
                  <a:lnTo>
                    <a:pt x="551643" y="585536"/>
                  </a:lnTo>
                  <a:lnTo>
                    <a:pt x="547082" y="589409"/>
                  </a:lnTo>
                  <a:lnTo>
                    <a:pt x="545030" y="590777"/>
                  </a:lnTo>
                  <a:lnTo>
                    <a:pt x="542977" y="592144"/>
                  </a:lnTo>
                  <a:lnTo>
                    <a:pt x="540925" y="592828"/>
                  </a:lnTo>
                  <a:lnTo>
                    <a:pt x="539329" y="593284"/>
                  </a:lnTo>
                  <a:lnTo>
                    <a:pt x="537732" y="593739"/>
                  </a:lnTo>
                  <a:lnTo>
                    <a:pt x="536592" y="593739"/>
                  </a:lnTo>
                  <a:lnTo>
                    <a:pt x="535224" y="593284"/>
                  </a:lnTo>
                  <a:lnTo>
                    <a:pt x="534312" y="592600"/>
                  </a:lnTo>
                  <a:lnTo>
                    <a:pt x="533856" y="591460"/>
                  </a:lnTo>
                  <a:lnTo>
                    <a:pt x="533400" y="590093"/>
                  </a:lnTo>
                  <a:lnTo>
                    <a:pt x="533400" y="588954"/>
                  </a:lnTo>
                  <a:lnTo>
                    <a:pt x="533628" y="587359"/>
                  </a:lnTo>
                  <a:lnTo>
                    <a:pt x="534084" y="584396"/>
                  </a:lnTo>
                  <a:lnTo>
                    <a:pt x="535452" y="580751"/>
                  </a:lnTo>
                  <a:lnTo>
                    <a:pt x="537276" y="577105"/>
                  </a:lnTo>
                  <a:lnTo>
                    <a:pt x="539329" y="573231"/>
                  </a:lnTo>
                  <a:lnTo>
                    <a:pt x="542065" y="569357"/>
                  </a:lnTo>
                  <a:lnTo>
                    <a:pt x="544574" y="565255"/>
                  </a:lnTo>
                  <a:lnTo>
                    <a:pt x="547766" y="561382"/>
                  </a:lnTo>
                  <a:lnTo>
                    <a:pt x="550959" y="557736"/>
                  </a:lnTo>
                  <a:lnTo>
                    <a:pt x="554379" y="554317"/>
                  </a:lnTo>
                  <a:lnTo>
                    <a:pt x="557800" y="551355"/>
                  </a:lnTo>
                  <a:lnTo>
                    <a:pt x="560992" y="548849"/>
                  </a:lnTo>
                  <a:lnTo>
                    <a:pt x="564185" y="546570"/>
                  </a:lnTo>
                  <a:lnTo>
                    <a:pt x="567149" y="545431"/>
                  </a:lnTo>
                  <a:lnTo>
                    <a:pt x="568518" y="544747"/>
                  </a:lnTo>
                  <a:lnTo>
                    <a:pt x="570114" y="544519"/>
                  </a:lnTo>
                  <a:close/>
                  <a:moveTo>
                    <a:pt x="3184689" y="542872"/>
                  </a:moveTo>
                  <a:lnTo>
                    <a:pt x="3185784" y="542872"/>
                  </a:lnTo>
                  <a:lnTo>
                    <a:pt x="3187098" y="543328"/>
                  </a:lnTo>
                  <a:lnTo>
                    <a:pt x="3188411" y="543784"/>
                  </a:lnTo>
                  <a:lnTo>
                    <a:pt x="3191696" y="545835"/>
                  </a:lnTo>
                  <a:lnTo>
                    <a:pt x="3195418" y="549024"/>
                  </a:lnTo>
                  <a:lnTo>
                    <a:pt x="3198922" y="552442"/>
                  </a:lnTo>
                  <a:lnTo>
                    <a:pt x="3202425" y="556771"/>
                  </a:lnTo>
                  <a:lnTo>
                    <a:pt x="3205929" y="560872"/>
                  </a:lnTo>
                  <a:lnTo>
                    <a:pt x="3208994" y="564745"/>
                  </a:lnTo>
                  <a:lnTo>
                    <a:pt x="3212936" y="570670"/>
                  </a:lnTo>
                  <a:lnTo>
                    <a:pt x="3216001" y="575910"/>
                  </a:lnTo>
                  <a:lnTo>
                    <a:pt x="3218629" y="580467"/>
                  </a:lnTo>
                  <a:lnTo>
                    <a:pt x="3220380" y="584796"/>
                  </a:lnTo>
                  <a:lnTo>
                    <a:pt x="3220818" y="586619"/>
                  </a:lnTo>
                  <a:lnTo>
                    <a:pt x="3221037" y="588213"/>
                  </a:lnTo>
                  <a:lnTo>
                    <a:pt x="3221037" y="588214"/>
                  </a:lnTo>
                  <a:lnTo>
                    <a:pt x="3221037" y="589580"/>
                  </a:lnTo>
                  <a:lnTo>
                    <a:pt x="3221037" y="589581"/>
                  </a:lnTo>
                  <a:lnTo>
                    <a:pt x="3220818" y="590492"/>
                  </a:lnTo>
                  <a:lnTo>
                    <a:pt x="3220599" y="591403"/>
                  </a:lnTo>
                  <a:lnTo>
                    <a:pt x="3219723" y="591859"/>
                  </a:lnTo>
                  <a:lnTo>
                    <a:pt x="3219067" y="592087"/>
                  </a:lnTo>
                  <a:lnTo>
                    <a:pt x="3217753" y="591859"/>
                  </a:lnTo>
                  <a:lnTo>
                    <a:pt x="3215782" y="590948"/>
                  </a:lnTo>
                  <a:lnTo>
                    <a:pt x="3213373" y="589581"/>
                  </a:lnTo>
                  <a:lnTo>
                    <a:pt x="3210746" y="587074"/>
                  </a:lnTo>
                  <a:lnTo>
                    <a:pt x="3207680" y="584112"/>
                  </a:lnTo>
                  <a:lnTo>
                    <a:pt x="3204396" y="581150"/>
                  </a:lnTo>
                  <a:lnTo>
                    <a:pt x="3201330" y="577505"/>
                  </a:lnTo>
                  <a:lnTo>
                    <a:pt x="3198046" y="573404"/>
                  </a:lnTo>
                  <a:lnTo>
                    <a:pt x="3194980" y="569530"/>
                  </a:lnTo>
                  <a:lnTo>
                    <a:pt x="3192353" y="565429"/>
                  </a:lnTo>
                  <a:lnTo>
                    <a:pt x="3189506" y="561328"/>
                  </a:lnTo>
                  <a:lnTo>
                    <a:pt x="3187317" y="557455"/>
                  </a:lnTo>
                  <a:lnTo>
                    <a:pt x="3185565" y="553581"/>
                  </a:lnTo>
                  <a:lnTo>
                    <a:pt x="3184032" y="550391"/>
                  </a:lnTo>
                  <a:lnTo>
                    <a:pt x="3183156" y="547202"/>
                  </a:lnTo>
                  <a:lnTo>
                    <a:pt x="3182937" y="546062"/>
                  </a:lnTo>
                  <a:lnTo>
                    <a:pt x="3182937" y="544923"/>
                  </a:lnTo>
                  <a:lnTo>
                    <a:pt x="3183156" y="543784"/>
                  </a:lnTo>
                  <a:lnTo>
                    <a:pt x="3183813" y="543100"/>
                  </a:lnTo>
                  <a:lnTo>
                    <a:pt x="3184689" y="542872"/>
                  </a:lnTo>
                  <a:close/>
                  <a:moveTo>
                    <a:pt x="2681848" y="538117"/>
                  </a:moveTo>
                  <a:lnTo>
                    <a:pt x="2684381" y="538117"/>
                  </a:lnTo>
                  <a:lnTo>
                    <a:pt x="2686914" y="538573"/>
                  </a:lnTo>
                  <a:lnTo>
                    <a:pt x="2689218" y="539028"/>
                  </a:lnTo>
                  <a:lnTo>
                    <a:pt x="2691521" y="539712"/>
                  </a:lnTo>
                  <a:lnTo>
                    <a:pt x="2694054" y="540851"/>
                  </a:lnTo>
                  <a:lnTo>
                    <a:pt x="2696357" y="542218"/>
                  </a:lnTo>
                  <a:lnTo>
                    <a:pt x="2698891" y="543813"/>
                  </a:lnTo>
                  <a:lnTo>
                    <a:pt x="2701194" y="545636"/>
                  </a:lnTo>
                  <a:lnTo>
                    <a:pt x="2705339" y="549281"/>
                  </a:lnTo>
                  <a:lnTo>
                    <a:pt x="2709024" y="553383"/>
                  </a:lnTo>
                  <a:lnTo>
                    <a:pt x="2712249" y="557712"/>
                  </a:lnTo>
                  <a:lnTo>
                    <a:pt x="2715012" y="561813"/>
                  </a:lnTo>
                  <a:lnTo>
                    <a:pt x="2716625" y="565003"/>
                  </a:lnTo>
                  <a:lnTo>
                    <a:pt x="2717776" y="567965"/>
                  </a:lnTo>
                  <a:lnTo>
                    <a:pt x="2718697" y="570471"/>
                  </a:lnTo>
                  <a:lnTo>
                    <a:pt x="2719158" y="573205"/>
                  </a:lnTo>
                  <a:lnTo>
                    <a:pt x="2719388" y="575712"/>
                  </a:lnTo>
                  <a:lnTo>
                    <a:pt x="2719388" y="578218"/>
                  </a:lnTo>
                  <a:lnTo>
                    <a:pt x="2719158" y="580269"/>
                  </a:lnTo>
                  <a:lnTo>
                    <a:pt x="2718697" y="582091"/>
                  </a:lnTo>
                  <a:lnTo>
                    <a:pt x="2717546" y="583686"/>
                  </a:lnTo>
                  <a:lnTo>
                    <a:pt x="2716625" y="584825"/>
                  </a:lnTo>
                  <a:lnTo>
                    <a:pt x="2715243" y="585965"/>
                  </a:lnTo>
                  <a:lnTo>
                    <a:pt x="2713630" y="586876"/>
                  </a:lnTo>
                  <a:lnTo>
                    <a:pt x="2711788" y="587332"/>
                  </a:lnTo>
                  <a:lnTo>
                    <a:pt x="2709715" y="587332"/>
                  </a:lnTo>
                  <a:lnTo>
                    <a:pt x="2707182" y="587104"/>
                  </a:lnTo>
                  <a:lnTo>
                    <a:pt x="2704648" y="586420"/>
                  </a:lnTo>
                  <a:lnTo>
                    <a:pt x="2700963" y="584825"/>
                  </a:lnTo>
                  <a:lnTo>
                    <a:pt x="2697278" y="582775"/>
                  </a:lnTo>
                  <a:lnTo>
                    <a:pt x="2693824" y="580496"/>
                  </a:lnTo>
                  <a:lnTo>
                    <a:pt x="2690599" y="577534"/>
                  </a:lnTo>
                  <a:lnTo>
                    <a:pt x="2687375" y="574117"/>
                  </a:lnTo>
                  <a:lnTo>
                    <a:pt x="2684381" y="570699"/>
                  </a:lnTo>
                  <a:lnTo>
                    <a:pt x="2681848" y="567053"/>
                  </a:lnTo>
                  <a:lnTo>
                    <a:pt x="2679775" y="563408"/>
                  </a:lnTo>
                  <a:lnTo>
                    <a:pt x="2677932" y="559762"/>
                  </a:lnTo>
                  <a:lnTo>
                    <a:pt x="2676320" y="556117"/>
                  </a:lnTo>
                  <a:lnTo>
                    <a:pt x="2675399" y="552471"/>
                  </a:lnTo>
                  <a:lnTo>
                    <a:pt x="2674938" y="549054"/>
                  </a:lnTo>
                  <a:lnTo>
                    <a:pt x="2674938" y="549053"/>
                  </a:lnTo>
                  <a:lnTo>
                    <a:pt x="2674938" y="546092"/>
                  </a:lnTo>
                  <a:lnTo>
                    <a:pt x="2674938" y="546091"/>
                  </a:lnTo>
                  <a:lnTo>
                    <a:pt x="2675169" y="544496"/>
                  </a:lnTo>
                  <a:lnTo>
                    <a:pt x="2675629" y="543129"/>
                  </a:lnTo>
                  <a:lnTo>
                    <a:pt x="2676320" y="542218"/>
                  </a:lnTo>
                  <a:lnTo>
                    <a:pt x="2677011" y="541079"/>
                  </a:lnTo>
                  <a:lnTo>
                    <a:pt x="2677932" y="540167"/>
                  </a:lnTo>
                  <a:lnTo>
                    <a:pt x="2678854" y="539256"/>
                  </a:lnTo>
                  <a:lnTo>
                    <a:pt x="2680466" y="538800"/>
                  </a:lnTo>
                  <a:lnTo>
                    <a:pt x="2681848" y="538117"/>
                  </a:lnTo>
                  <a:close/>
                  <a:moveTo>
                    <a:pt x="3078371" y="538112"/>
                  </a:moveTo>
                  <a:lnTo>
                    <a:pt x="3080176" y="538112"/>
                  </a:lnTo>
                  <a:lnTo>
                    <a:pt x="3081755" y="538796"/>
                  </a:lnTo>
                  <a:lnTo>
                    <a:pt x="3083559" y="539252"/>
                  </a:lnTo>
                  <a:lnTo>
                    <a:pt x="3085589" y="540391"/>
                  </a:lnTo>
                  <a:lnTo>
                    <a:pt x="3087393" y="541530"/>
                  </a:lnTo>
                  <a:lnTo>
                    <a:pt x="3091679" y="544492"/>
                  </a:lnTo>
                  <a:lnTo>
                    <a:pt x="3095739" y="548138"/>
                  </a:lnTo>
                  <a:lnTo>
                    <a:pt x="3099573" y="552466"/>
                  </a:lnTo>
                  <a:lnTo>
                    <a:pt x="3103407" y="556568"/>
                  </a:lnTo>
                  <a:lnTo>
                    <a:pt x="3106339" y="560441"/>
                  </a:lnTo>
                  <a:lnTo>
                    <a:pt x="3110399" y="566365"/>
                  </a:lnTo>
                  <a:lnTo>
                    <a:pt x="3113106" y="571605"/>
                  </a:lnTo>
                  <a:lnTo>
                    <a:pt x="3115136" y="576162"/>
                  </a:lnTo>
                  <a:lnTo>
                    <a:pt x="3115812" y="578441"/>
                  </a:lnTo>
                  <a:lnTo>
                    <a:pt x="3116263" y="580264"/>
                  </a:lnTo>
                  <a:lnTo>
                    <a:pt x="3116263" y="582086"/>
                  </a:lnTo>
                  <a:lnTo>
                    <a:pt x="3116263" y="582087"/>
                  </a:lnTo>
                  <a:lnTo>
                    <a:pt x="3116263" y="583681"/>
                  </a:lnTo>
                  <a:lnTo>
                    <a:pt x="3116038" y="584821"/>
                  </a:lnTo>
                  <a:lnTo>
                    <a:pt x="3115587" y="585960"/>
                  </a:lnTo>
                  <a:lnTo>
                    <a:pt x="3114684" y="586871"/>
                  </a:lnTo>
                  <a:lnTo>
                    <a:pt x="3113782" y="587099"/>
                  </a:lnTo>
                  <a:lnTo>
                    <a:pt x="3112429" y="587327"/>
                  </a:lnTo>
                  <a:lnTo>
                    <a:pt x="3110850" y="587099"/>
                  </a:lnTo>
                  <a:lnTo>
                    <a:pt x="3109497" y="586871"/>
                  </a:lnTo>
                  <a:lnTo>
                    <a:pt x="3108144" y="586188"/>
                  </a:lnTo>
                  <a:lnTo>
                    <a:pt x="3105211" y="584365"/>
                  </a:lnTo>
                  <a:lnTo>
                    <a:pt x="3102054" y="582314"/>
                  </a:lnTo>
                  <a:lnTo>
                    <a:pt x="3098671" y="579352"/>
                  </a:lnTo>
                  <a:lnTo>
                    <a:pt x="3095062" y="575935"/>
                  </a:lnTo>
                  <a:lnTo>
                    <a:pt x="3091679" y="572289"/>
                  </a:lnTo>
                  <a:lnTo>
                    <a:pt x="3088295" y="568416"/>
                  </a:lnTo>
                  <a:lnTo>
                    <a:pt x="3085138" y="564542"/>
                  </a:lnTo>
                  <a:lnTo>
                    <a:pt x="3082206" y="560213"/>
                  </a:lnTo>
                  <a:lnTo>
                    <a:pt x="3079725" y="556340"/>
                  </a:lnTo>
                  <a:lnTo>
                    <a:pt x="3077695" y="552467"/>
                  </a:lnTo>
                  <a:lnTo>
                    <a:pt x="3076116" y="548821"/>
                  </a:lnTo>
                  <a:lnTo>
                    <a:pt x="3075214" y="545403"/>
                  </a:lnTo>
                  <a:lnTo>
                    <a:pt x="3074988" y="544036"/>
                  </a:lnTo>
                  <a:lnTo>
                    <a:pt x="3074988" y="542441"/>
                  </a:lnTo>
                  <a:lnTo>
                    <a:pt x="3075214" y="541302"/>
                  </a:lnTo>
                  <a:lnTo>
                    <a:pt x="3075439" y="540163"/>
                  </a:lnTo>
                  <a:lnTo>
                    <a:pt x="3076342" y="539252"/>
                  </a:lnTo>
                  <a:lnTo>
                    <a:pt x="3077018" y="538568"/>
                  </a:lnTo>
                  <a:lnTo>
                    <a:pt x="3078371" y="538112"/>
                  </a:lnTo>
                  <a:close/>
                  <a:moveTo>
                    <a:pt x="385295" y="533422"/>
                  </a:moveTo>
                  <a:lnTo>
                    <a:pt x="385763" y="533880"/>
                  </a:lnTo>
                  <a:lnTo>
                    <a:pt x="384594" y="535940"/>
                  </a:lnTo>
                  <a:lnTo>
                    <a:pt x="382724" y="539374"/>
                  </a:lnTo>
                  <a:lnTo>
                    <a:pt x="377114" y="547616"/>
                  </a:lnTo>
                  <a:lnTo>
                    <a:pt x="370336" y="556773"/>
                  </a:lnTo>
                  <a:lnTo>
                    <a:pt x="363791" y="565243"/>
                  </a:lnTo>
                  <a:lnTo>
                    <a:pt x="360752" y="569594"/>
                  </a:lnTo>
                  <a:lnTo>
                    <a:pt x="355844" y="575088"/>
                  </a:lnTo>
                  <a:lnTo>
                    <a:pt x="350935" y="580125"/>
                  </a:lnTo>
                  <a:lnTo>
                    <a:pt x="349065" y="581956"/>
                  </a:lnTo>
                  <a:lnTo>
                    <a:pt x="347663" y="582643"/>
                  </a:lnTo>
                  <a:lnTo>
                    <a:pt x="347663" y="582185"/>
                  </a:lnTo>
                  <a:lnTo>
                    <a:pt x="347663" y="581498"/>
                  </a:lnTo>
                  <a:lnTo>
                    <a:pt x="348598" y="579438"/>
                  </a:lnTo>
                  <a:lnTo>
                    <a:pt x="350234" y="576691"/>
                  </a:lnTo>
                  <a:lnTo>
                    <a:pt x="352338" y="573485"/>
                  </a:lnTo>
                  <a:lnTo>
                    <a:pt x="357714" y="565473"/>
                  </a:lnTo>
                  <a:lnTo>
                    <a:pt x="364492" y="556773"/>
                  </a:lnTo>
                  <a:lnTo>
                    <a:pt x="371504" y="548531"/>
                  </a:lnTo>
                  <a:lnTo>
                    <a:pt x="377582" y="540977"/>
                  </a:lnTo>
                  <a:lnTo>
                    <a:pt x="382724" y="535711"/>
                  </a:lnTo>
                  <a:lnTo>
                    <a:pt x="384360" y="534109"/>
                  </a:lnTo>
                  <a:lnTo>
                    <a:pt x="385295" y="533422"/>
                  </a:lnTo>
                  <a:close/>
                  <a:moveTo>
                    <a:pt x="2372747" y="533370"/>
                  </a:moveTo>
                  <a:lnTo>
                    <a:pt x="2375665" y="533370"/>
                  </a:lnTo>
                  <a:lnTo>
                    <a:pt x="2378358" y="534032"/>
                  </a:lnTo>
                  <a:lnTo>
                    <a:pt x="2380826" y="534473"/>
                  </a:lnTo>
                  <a:lnTo>
                    <a:pt x="2383519" y="535575"/>
                  </a:lnTo>
                  <a:lnTo>
                    <a:pt x="2385763" y="536457"/>
                  </a:lnTo>
                  <a:lnTo>
                    <a:pt x="2387783" y="538001"/>
                  </a:lnTo>
                  <a:lnTo>
                    <a:pt x="2390251" y="539544"/>
                  </a:lnTo>
                  <a:lnTo>
                    <a:pt x="2392271" y="541308"/>
                  </a:lnTo>
                  <a:lnTo>
                    <a:pt x="2394066" y="543072"/>
                  </a:lnTo>
                  <a:lnTo>
                    <a:pt x="2395862" y="545057"/>
                  </a:lnTo>
                  <a:lnTo>
                    <a:pt x="2399004" y="549246"/>
                  </a:lnTo>
                  <a:lnTo>
                    <a:pt x="2401472" y="553215"/>
                  </a:lnTo>
                  <a:lnTo>
                    <a:pt x="2403267" y="557405"/>
                  </a:lnTo>
                  <a:lnTo>
                    <a:pt x="2404165" y="560492"/>
                  </a:lnTo>
                  <a:lnTo>
                    <a:pt x="2404838" y="563358"/>
                  </a:lnTo>
                  <a:lnTo>
                    <a:pt x="2405063" y="566225"/>
                  </a:lnTo>
                  <a:lnTo>
                    <a:pt x="2404838" y="568871"/>
                  </a:lnTo>
                  <a:lnTo>
                    <a:pt x="2404614" y="571296"/>
                  </a:lnTo>
                  <a:lnTo>
                    <a:pt x="2403941" y="573281"/>
                  </a:lnTo>
                  <a:lnTo>
                    <a:pt x="2402819" y="575265"/>
                  </a:lnTo>
                  <a:lnTo>
                    <a:pt x="2401472" y="577250"/>
                  </a:lnTo>
                  <a:lnTo>
                    <a:pt x="2399901" y="578352"/>
                  </a:lnTo>
                  <a:lnTo>
                    <a:pt x="2398106" y="579675"/>
                  </a:lnTo>
                  <a:lnTo>
                    <a:pt x="2396311" y="580557"/>
                  </a:lnTo>
                  <a:lnTo>
                    <a:pt x="2394066" y="580998"/>
                  </a:lnTo>
                  <a:lnTo>
                    <a:pt x="2391598" y="580998"/>
                  </a:lnTo>
                  <a:lnTo>
                    <a:pt x="2389129" y="580778"/>
                  </a:lnTo>
                  <a:lnTo>
                    <a:pt x="2386212" y="580116"/>
                  </a:lnTo>
                  <a:lnTo>
                    <a:pt x="2383743" y="579234"/>
                  </a:lnTo>
                  <a:lnTo>
                    <a:pt x="2380153" y="577250"/>
                  </a:lnTo>
                  <a:lnTo>
                    <a:pt x="2376787" y="574824"/>
                  </a:lnTo>
                  <a:lnTo>
                    <a:pt x="2373645" y="572399"/>
                  </a:lnTo>
                  <a:lnTo>
                    <a:pt x="2370952" y="569312"/>
                  </a:lnTo>
                  <a:lnTo>
                    <a:pt x="2368483" y="566225"/>
                  </a:lnTo>
                  <a:lnTo>
                    <a:pt x="2366464" y="562917"/>
                  </a:lnTo>
                  <a:lnTo>
                    <a:pt x="2364893" y="559389"/>
                  </a:lnTo>
                  <a:lnTo>
                    <a:pt x="2363546" y="555861"/>
                  </a:lnTo>
                  <a:lnTo>
                    <a:pt x="2362424" y="552554"/>
                  </a:lnTo>
                  <a:lnTo>
                    <a:pt x="2362200" y="549026"/>
                  </a:lnTo>
                  <a:lnTo>
                    <a:pt x="2362200" y="545939"/>
                  </a:lnTo>
                  <a:lnTo>
                    <a:pt x="2362424" y="542852"/>
                  </a:lnTo>
                  <a:lnTo>
                    <a:pt x="2363546" y="539985"/>
                  </a:lnTo>
                  <a:lnTo>
                    <a:pt x="2364219" y="538883"/>
                  </a:lnTo>
                  <a:lnTo>
                    <a:pt x="2365117" y="537780"/>
                  </a:lnTo>
                  <a:lnTo>
                    <a:pt x="2365790" y="536678"/>
                  </a:lnTo>
                  <a:lnTo>
                    <a:pt x="2366912" y="535796"/>
                  </a:lnTo>
                  <a:lnTo>
                    <a:pt x="2368259" y="534914"/>
                  </a:lnTo>
                  <a:lnTo>
                    <a:pt x="2369381" y="534473"/>
                  </a:lnTo>
                  <a:lnTo>
                    <a:pt x="2371401" y="533811"/>
                  </a:lnTo>
                  <a:lnTo>
                    <a:pt x="2372747" y="533370"/>
                  </a:lnTo>
                  <a:close/>
                  <a:moveTo>
                    <a:pt x="435922" y="530245"/>
                  </a:moveTo>
                  <a:lnTo>
                    <a:pt x="436813" y="530245"/>
                  </a:lnTo>
                  <a:lnTo>
                    <a:pt x="437481" y="530245"/>
                  </a:lnTo>
                  <a:lnTo>
                    <a:pt x="437704" y="530702"/>
                  </a:lnTo>
                  <a:lnTo>
                    <a:pt x="438150" y="531618"/>
                  </a:lnTo>
                  <a:lnTo>
                    <a:pt x="438150" y="532992"/>
                  </a:lnTo>
                  <a:lnTo>
                    <a:pt x="437704" y="534365"/>
                  </a:lnTo>
                  <a:lnTo>
                    <a:pt x="437036" y="536197"/>
                  </a:lnTo>
                  <a:lnTo>
                    <a:pt x="435476" y="539860"/>
                  </a:lnTo>
                  <a:lnTo>
                    <a:pt x="432802" y="544210"/>
                  </a:lnTo>
                  <a:lnTo>
                    <a:pt x="430129" y="548788"/>
                  </a:lnTo>
                  <a:lnTo>
                    <a:pt x="427009" y="553596"/>
                  </a:lnTo>
                  <a:lnTo>
                    <a:pt x="423667" y="557717"/>
                  </a:lnTo>
                  <a:lnTo>
                    <a:pt x="420548" y="561609"/>
                  </a:lnTo>
                  <a:lnTo>
                    <a:pt x="416760" y="566417"/>
                  </a:lnTo>
                  <a:lnTo>
                    <a:pt x="413195" y="570308"/>
                  </a:lnTo>
                  <a:lnTo>
                    <a:pt x="409853" y="573742"/>
                  </a:lnTo>
                  <a:lnTo>
                    <a:pt x="406734" y="576490"/>
                  </a:lnTo>
                  <a:lnTo>
                    <a:pt x="404506" y="578321"/>
                  </a:lnTo>
                  <a:lnTo>
                    <a:pt x="402278" y="579466"/>
                  </a:lnTo>
                  <a:lnTo>
                    <a:pt x="401609" y="579466"/>
                  </a:lnTo>
                  <a:lnTo>
                    <a:pt x="400941" y="579466"/>
                  </a:lnTo>
                  <a:lnTo>
                    <a:pt x="400273" y="579008"/>
                  </a:lnTo>
                  <a:lnTo>
                    <a:pt x="400050" y="578550"/>
                  </a:lnTo>
                  <a:lnTo>
                    <a:pt x="400050" y="577634"/>
                  </a:lnTo>
                  <a:lnTo>
                    <a:pt x="400050" y="576490"/>
                  </a:lnTo>
                  <a:lnTo>
                    <a:pt x="400941" y="573742"/>
                  </a:lnTo>
                  <a:lnTo>
                    <a:pt x="402055" y="570766"/>
                  </a:lnTo>
                  <a:lnTo>
                    <a:pt x="404283" y="566874"/>
                  </a:lnTo>
                  <a:lnTo>
                    <a:pt x="406511" y="562982"/>
                  </a:lnTo>
                  <a:lnTo>
                    <a:pt x="409408" y="558861"/>
                  </a:lnTo>
                  <a:lnTo>
                    <a:pt x="412304" y="554512"/>
                  </a:lnTo>
                  <a:lnTo>
                    <a:pt x="415423" y="550162"/>
                  </a:lnTo>
                  <a:lnTo>
                    <a:pt x="418766" y="546041"/>
                  </a:lnTo>
                  <a:lnTo>
                    <a:pt x="422108" y="542149"/>
                  </a:lnTo>
                  <a:lnTo>
                    <a:pt x="425450" y="538486"/>
                  </a:lnTo>
                  <a:lnTo>
                    <a:pt x="428569" y="535510"/>
                  </a:lnTo>
                  <a:lnTo>
                    <a:pt x="431466" y="532992"/>
                  </a:lnTo>
                  <a:lnTo>
                    <a:pt x="433916" y="531389"/>
                  </a:lnTo>
                  <a:lnTo>
                    <a:pt x="435922" y="530245"/>
                  </a:lnTo>
                  <a:close/>
                  <a:moveTo>
                    <a:pt x="2937310" y="530176"/>
                  </a:moveTo>
                  <a:lnTo>
                    <a:pt x="2939115" y="530176"/>
                  </a:lnTo>
                  <a:lnTo>
                    <a:pt x="2941145" y="530176"/>
                  </a:lnTo>
                  <a:lnTo>
                    <a:pt x="2943175" y="530866"/>
                  </a:lnTo>
                  <a:lnTo>
                    <a:pt x="2945431" y="531556"/>
                  </a:lnTo>
                  <a:lnTo>
                    <a:pt x="2947462" y="532706"/>
                  </a:lnTo>
                  <a:lnTo>
                    <a:pt x="2949492" y="533625"/>
                  </a:lnTo>
                  <a:lnTo>
                    <a:pt x="2954004" y="536845"/>
                  </a:lnTo>
                  <a:lnTo>
                    <a:pt x="2958290" y="540525"/>
                  </a:lnTo>
                  <a:lnTo>
                    <a:pt x="2962351" y="544894"/>
                  </a:lnTo>
                  <a:lnTo>
                    <a:pt x="2965960" y="548804"/>
                  </a:lnTo>
                  <a:lnTo>
                    <a:pt x="2968667" y="552943"/>
                  </a:lnTo>
                  <a:lnTo>
                    <a:pt x="2970472" y="555933"/>
                  </a:lnTo>
                  <a:lnTo>
                    <a:pt x="2972277" y="558463"/>
                  </a:lnTo>
                  <a:lnTo>
                    <a:pt x="2973631" y="561453"/>
                  </a:lnTo>
                  <a:lnTo>
                    <a:pt x="2974758" y="563982"/>
                  </a:lnTo>
                  <a:lnTo>
                    <a:pt x="2975435" y="566512"/>
                  </a:lnTo>
                  <a:lnTo>
                    <a:pt x="2976338" y="568582"/>
                  </a:lnTo>
                  <a:lnTo>
                    <a:pt x="2976563" y="570651"/>
                  </a:lnTo>
                  <a:lnTo>
                    <a:pt x="2976563" y="572721"/>
                  </a:lnTo>
                  <a:lnTo>
                    <a:pt x="2976563" y="574561"/>
                  </a:lnTo>
                  <a:lnTo>
                    <a:pt x="2976112" y="575941"/>
                  </a:lnTo>
                  <a:lnTo>
                    <a:pt x="2975435" y="577091"/>
                  </a:lnTo>
                  <a:lnTo>
                    <a:pt x="2974533" y="578241"/>
                  </a:lnTo>
                  <a:lnTo>
                    <a:pt x="2973405" y="578931"/>
                  </a:lnTo>
                  <a:lnTo>
                    <a:pt x="2972051" y="579161"/>
                  </a:lnTo>
                  <a:lnTo>
                    <a:pt x="2970247" y="579391"/>
                  </a:lnTo>
                  <a:lnTo>
                    <a:pt x="2968442" y="579161"/>
                  </a:lnTo>
                  <a:lnTo>
                    <a:pt x="2966863" y="578701"/>
                  </a:lnTo>
                  <a:lnTo>
                    <a:pt x="2965058" y="578241"/>
                  </a:lnTo>
                  <a:lnTo>
                    <a:pt x="2961674" y="576401"/>
                  </a:lnTo>
                  <a:lnTo>
                    <a:pt x="2958064" y="573871"/>
                  </a:lnTo>
                  <a:lnTo>
                    <a:pt x="2954455" y="571111"/>
                  </a:lnTo>
                  <a:lnTo>
                    <a:pt x="2951071" y="567892"/>
                  </a:lnTo>
                  <a:lnTo>
                    <a:pt x="2947687" y="564212"/>
                  </a:lnTo>
                  <a:lnTo>
                    <a:pt x="2944529" y="560073"/>
                  </a:lnTo>
                  <a:lnTo>
                    <a:pt x="2941822" y="556163"/>
                  </a:lnTo>
                  <a:lnTo>
                    <a:pt x="2939115" y="552253"/>
                  </a:lnTo>
                  <a:lnTo>
                    <a:pt x="2937084" y="548344"/>
                  </a:lnTo>
                  <a:lnTo>
                    <a:pt x="2935505" y="544204"/>
                  </a:lnTo>
                  <a:lnTo>
                    <a:pt x="2934151" y="540755"/>
                  </a:lnTo>
                  <a:lnTo>
                    <a:pt x="2933700" y="537535"/>
                  </a:lnTo>
                  <a:lnTo>
                    <a:pt x="2933700" y="536155"/>
                  </a:lnTo>
                  <a:lnTo>
                    <a:pt x="2933700" y="534775"/>
                  </a:lnTo>
                  <a:lnTo>
                    <a:pt x="2934151" y="533395"/>
                  </a:lnTo>
                  <a:lnTo>
                    <a:pt x="2934603" y="532246"/>
                  </a:lnTo>
                  <a:lnTo>
                    <a:pt x="2935279" y="531556"/>
                  </a:lnTo>
                  <a:lnTo>
                    <a:pt x="2936182" y="530866"/>
                  </a:lnTo>
                  <a:lnTo>
                    <a:pt x="2937310" y="530176"/>
                  </a:lnTo>
                  <a:close/>
                  <a:moveTo>
                    <a:pt x="525178" y="522289"/>
                  </a:moveTo>
                  <a:lnTo>
                    <a:pt x="526331" y="522289"/>
                  </a:lnTo>
                  <a:lnTo>
                    <a:pt x="527484" y="522520"/>
                  </a:lnTo>
                  <a:lnTo>
                    <a:pt x="528406" y="523213"/>
                  </a:lnTo>
                  <a:lnTo>
                    <a:pt x="528637" y="524615"/>
                  </a:lnTo>
                  <a:lnTo>
                    <a:pt x="528637" y="526002"/>
                  </a:lnTo>
                  <a:lnTo>
                    <a:pt x="528637" y="527619"/>
                  </a:lnTo>
                  <a:lnTo>
                    <a:pt x="527945" y="529006"/>
                  </a:lnTo>
                  <a:lnTo>
                    <a:pt x="527253" y="531316"/>
                  </a:lnTo>
                  <a:lnTo>
                    <a:pt x="525409" y="535476"/>
                  </a:lnTo>
                  <a:lnTo>
                    <a:pt x="522642" y="540098"/>
                  </a:lnTo>
                  <a:lnTo>
                    <a:pt x="519874" y="544488"/>
                  </a:lnTo>
                  <a:lnTo>
                    <a:pt x="516646" y="549110"/>
                  </a:lnTo>
                  <a:lnTo>
                    <a:pt x="513418" y="553038"/>
                  </a:lnTo>
                  <a:lnTo>
                    <a:pt x="508576" y="558584"/>
                  </a:lnTo>
                  <a:lnTo>
                    <a:pt x="504195" y="563206"/>
                  </a:lnTo>
                  <a:lnTo>
                    <a:pt x="499813" y="566672"/>
                  </a:lnTo>
                  <a:lnTo>
                    <a:pt x="495893" y="569214"/>
                  </a:lnTo>
                  <a:lnTo>
                    <a:pt x="494279" y="570369"/>
                  </a:lnTo>
                  <a:lnTo>
                    <a:pt x="492665" y="570832"/>
                  </a:lnTo>
                  <a:lnTo>
                    <a:pt x="491282" y="571525"/>
                  </a:lnTo>
                  <a:lnTo>
                    <a:pt x="490129" y="571525"/>
                  </a:lnTo>
                  <a:lnTo>
                    <a:pt x="488976" y="571525"/>
                  </a:lnTo>
                  <a:lnTo>
                    <a:pt x="488284" y="570832"/>
                  </a:lnTo>
                  <a:lnTo>
                    <a:pt x="487592" y="570139"/>
                  </a:lnTo>
                  <a:lnTo>
                    <a:pt x="487362" y="568752"/>
                  </a:lnTo>
                  <a:lnTo>
                    <a:pt x="487362" y="567597"/>
                  </a:lnTo>
                  <a:lnTo>
                    <a:pt x="487362" y="567596"/>
                  </a:lnTo>
                  <a:lnTo>
                    <a:pt x="487592" y="566441"/>
                  </a:lnTo>
                  <a:lnTo>
                    <a:pt x="488515" y="563437"/>
                  </a:lnTo>
                  <a:lnTo>
                    <a:pt x="489898" y="559971"/>
                  </a:lnTo>
                  <a:lnTo>
                    <a:pt x="491743" y="556274"/>
                  </a:lnTo>
                  <a:lnTo>
                    <a:pt x="494049" y="552345"/>
                  </a:lnTo>
                  <a:lnTo>
                    <a:pt x="496585" y="548185"/>
                  </a:lnTo>
                  <a:lnTo>
                    <a:pt x="499583" y="544026"/>
                  </a:lnTo>
                  <a:lnTo>
                    <a:pt x="502811" y="540098"/>
                  </a:lnTo>
                  <a:lnTo>
                    <a:pt x="506270" y="535938"/>
                  </a:lnTo>
                  <a:lnTo>
                    <a:pt x="509729" y="532472"/>
                  </a:lnTo>
                  <a:lnTo>
                    <a:pt x="513187" y="529467"/>
                  </a:lnTo>
                  <a:lnTo>
                    <a:pt x="516416" y="526464"/>
                  </a:lnTo>
                  <a:lnTo>
                    <a:pt x="519644" y="524384"/>
                  </a:lnTo>
                  <a:lnTo>
                    <a:pt x="522411" y="522982"/>
                  </a:lnTo>
                  <a:lnTo>
                    <a:pt x="524025" y="522520"/>
                  </a:lnTo>
                  <a:lnTo>
                    <a:pt x="525178" y="522289"/>
                  </a:lnTo>
                  <a:close/>
                  <a:moveTo>
                    <a:pt x="1641049" y="522255"/>
                  </a:moveTo>
                  <a:lnTo>
                    <a:pt x="1643799" y="522482"/>
                  </a:lnTo>
                  <a:lnTo>
                    <a:pt x="1646548" y="523389"/>
                  </a:lnTo>
                  <a:lnTo>
                    <a:pt x="1648839" y="524069"/>
                  </a:lnTo>
                  <a:lnTo>
                    <a:pt x="1650902" y="525437"/>
                  </a:lnTo>
                  <a:lnTo>
                    <a:pt x="1653193" y="526798"/>
                  </a:lnTo>
                  <a:lnTo>
                    <a:pt x="1654568" y="528612"/>
                  </a:lnTo>
                  <a:lnTo>
                    <a:pt x="1656171" y="530200"/>
                  </a:lnTo>
                  <a:lnTo>
                    <a:pt x="1657317" y="532241"/>
                  </a:lnTo>
                  <a:lnTo>
                    <a:pt x="1658463" y="534056"/>
                  </a:lnTo>
                  <a:lnTo>
                    <a:pt x="1659150" y="536324"/>
                  </a:lnTo>
                  <a:lnTo>
                    <a:pt x="1659837" y="538592"/>
                  </a:lnTo>
                  <a:lnTo>
                    <a:pt x="1660296" y="540633"/>
                  </a:lnTo>
                  <a:lnTo>
                    <a:pt x="1660525" y="542901"/>
                  </a:lnTo>
                  <a:lnTo>
                    <a:pt x="1660525" y="544943"/>
                  </a:lnTo>
                  <a:lnTo>
                    <a:pt x="1660525" y="547211"/>
                  </a:lnTo>
                  <a:lnTo>
                    <a:pt x="1660296" y="549252"/>
                  </a:lnTo>
                  <a:lnTo>
                    <a:pt x="1659150" y="552881"/>
                  </a:lnTo>
                  <a:lnTo>
                    <a:pt x="1657775" y="556510"/>
                  </a:lnTo>
                  <a:lnTo>
                    <a:pt x="1656171" y="559685"/>
                  </a:lnTo>
                  <a:lnTo>
                    <a:pt x="1654109" y="562634"/>
                  </a:lnTo>
                  <a:lnTo>
                    <a:pt x="1651818" y="564902"/>
                  </a:lnTo>
                  <a:lnTo>
                    <a:pt x="1649069" y="566943"/>
                  </a:lnTo>
                  <a:lnTo>
                    <a:pt x="1646319" y="568757"/>
                  </a:lnTo>
                  <a:lnTo>
                    <a:pt x="1643340" y="570118"/>
                  </a:lnTo>
                  <a:lnTo>
                    <a:pt x="1640362" y="570799"/>
                  </a:lnTo>
                  <a:lnTo>
                    <a:pt x="1637154" y="571479"/>
                  </a:lnTo>
                  <a:lnTo>
                    <a:pt x="1634405" y="571479"/>
                  </a:lnTo>
                  <a:lnTo>
                    <a:pt x="1631197" y="570799"/>
                  </a:lnTo>
                  <a:lnTo>
                    <a:pt x="1628218" y="569891"/>
                  </a:lnTo>
                  <a:lnTo>
                    <a:pt x="1625698" y="568530"/>
                  </a:lnTo>
                  <a:lnTo>
                    <a:pt x="1622948" y="566489"/>
                  </a:lnTo>
                  <a:lnTo>
                    <a:pt x="1620657" y="563768"/>
                  </a:lnTo>
                  <a:lnTo>
                    <a:pt x="1618824" y="561273"/>
                  </a:lnTo>
                  <a:lnTo>
                    <a:pt x="1617449" y="558097"/>
                  </a:lnTo>
                  <a:lnTo>
                    <a:pt x="1616762" y="554922"/>
                  </a:lnTo>
                  <a:lnTo>
                    <a:pt x="1616075" y="551520"/>
                  </a:lnTo>
                  <a:lnTo>
                    <a:pt x="1616075" y="548118"/>
                  </a:lnTo>
                  <a:lnTo>
                    <a:pt x="1616304" y="544716"/>
                  </a:lnTo>
                  <a:lnTo>
                    <a:pt x="1617449" y="541314"/>
                  </a:lnTo>
                  <a:lnTo>
                    <a:pt x="1618595" y="538138"/>
                  </a:lnTo>
                  <a:lnTo>
                    <a:pt x="1620199" y="535190"/>
                  </a:lnTo>
                  <a:lnTo>
                    <a:pt x="1622261" y="532241"/>
                  </a:lnTo>
                  <a:lnTo>
                    <a:pt x="1624323" y="529520"/>
                  </a:lnTo>
                  <a:lnTo>
                    <a:pt x="1627073" y="527252"/>
                  </a:lnTo>
                  <a:lnTo>
                    <a:pt x="1630051" y="525437"/>
                  </a:lnTo>
                  <a:lnTo>
                    <a:pt x="1633259" y="523842"/>
                  </a:lnTo>
                  <a:lnTo>
                    <a:pt x="1636925" y="522935"/>
                  </a:lnTo>
                  <a:lnTo>
                    <a:pt x="1641049" y="522255"/>
                  </a:lnTo>
                  <a:close/>
                  <a:moveTo>
                    <a:pt x="1915758" y="517491"/>
                  </a:moveTo>
                  <a:lnTo>
                    <a:pt x="1918494" y="517720"/>
                  </a:lnTo>
                  <a:lnTo>
                    <a:pt x="1921458" y="518178"/>
                  </a:lnTo>
                  <a:lnTo>
                    <a:pt x="1923738" y="519094"/>
                  </a:lnTo>
                  <a:lnTo>
                    <a:pt x="1926246" y="520009"/>
                  </a:lnTo>
                  <a:lnTo>
                    <a:pt x="1928298" y="521383"/>
                  </a:lnTo>
                  <a:lnTo>
                    <a:pt x="1930350" y="522985"/>
                  </a:lnTo>
                  <a:lnTo>
                    <a:pt x="1932174" y="524823"/>
                  </a:lnTo>
                  <a:lnTo>
                    <a:pt x="1933770" y="526654"/>
                  </a:lnTo>
                  <a:lnTo>
                    <a:pt x="1935138" y="528486"/>
                  </a:lnTo>
                  <a:lnTo>
                    <a:pt x="1936506" y="530546"/>
                  </a:lnTo>
                  <a:lnTo>
                    <a:pt x="1937418" y="532606"/>
                  </a:lnTo>
                  <a:lnTo>
                    <a:pt x="1938330" y="535124"/>
                  </a:lnTo>
                  <a:lnTo>
                    <a:pt x="1939014" y="537185"/>
                  </a:lnTo>
                  <a:lnTo>
                    <a:pt x="1939242" y="539245"/>
                  </a:lnTo>
                  <a:lnTo>
                    <a:pt x="1939926" y="541305"/>
                  </a:lnTo>
                  <a:lnTo>
                    <a:pt x="1939926" y="543594"/>
                  </a:lnTo>
                  <a:lnTo>
                    <a:pt x="1939926" y="547257"/>
                  </a:lnTo>
                  <a:lnTo>
                    <a:pt x="1939242" y="550919"/>
                  </a:lnTo>
                  <a:lnTo>
                    <a:pt x="1938330" y="554124"/>
                  </a:lnTo>
                  <a:lnTo>
                    <a:pt x="1936962" y="556871"/>
                  </a:lnTo>
                  <a:lnTo>
                    <a:pt x="1935138" y="559618"/>
                  </a:lnTo>
                  <a:lnTo>
                    <a:pt x="1933086" y="561679"/>
                  </a:lnTo>
                  <a:lnTo>
                    <a:pt x="1930578" y="563510"/>
                  </a:lnTo>
                  <a:lnTo>
                    <a:pt x="1928298" y="565112"/>
                  </a:lnTo>
                  <a:lnTo>
                    <a:pt x="1925334" y="566257"/>
                  </a:lnTo>
                  <a:lnTo>
                    <a:pt x="1922598" y="566715"/>
                  </a:lnTo>
                  <a:lnTo>
                    <a:pt x="1919634" y="566715"/>
                  </a:lnTo>
                  <a:lnTo>
                    <a:pt x="1916670" y="566486"/>
                  </a:lnTo>
                  <a:lnTo>
                    <a:pt x="1913478" y="565570"/>
                  </a:lnTo>
                  <a:lnTo>
                    <a:pt x="1910742" y="564426"/>
                  </a:lnTo>
                  <a:lnTo>
                    <a:pt x="1907779" y="562594"/>
                  </a:lnTo>
                  <a:lnTo>
                    <a:pt x="1904815" y="559847"/>
                  </a:lnTo>
                  <a:lnTo>
                    <a:pt x="1902535" y="557329"/>
                  </a:lnTo>
                  <a:lnTo>
                    <a:pt x="1900711" y="554353"/>
                  </a:lnTo>
                  <a:lnTo>
                    <a:pt x="1899115" y="551148"/>
                  </a:lnTo>
                  <a:lnTo>
                    <a:pt x="1897747" y="547715"/>
                  </a:lnTo>
                  <a:lnTo>
                    <a:pt x="1897291" y="544281"/>
                  </a:lnTo>
                  <a:lnTo>
                    <a:pt x="1897063" y="540847"/>
                  </a:lnTo>
                  <a:lnTo>
                    <a:pt x="1897063" y="537414"/>
                  </a:lnTo>
                  <a:lnTo>
                    <a:pt x="1897519" y="534209"/>
                  </a:lnTo>
                  <a:lnTo>
                    <a:pt x="1898431" y="531233"/>
                  </a:lnTo>
                  <a:lnTo>
                    <a:pt x="1899571" y="528028"/>
                  </a:lnTo>
                  <a:lnTo>
                    <a:pt x="1901167" y="525281"/>
                  </a:lnTo>
                  <a:lnTo>
                    <a:pt x="1903447" y="522985"/>
                  </a:lnTo>
                  <a:lnTo>
                    <a:pt x="1905955" y="520925"/>
                  </a:lnTo>
                  <a:lnTo>
                    <a:pt x="1908918" y="519323"/>
                  </a:lnTo>
                  <a:lnTo>
                    <a:pt x="1912110" y="517949"/>
                  </a:lnTo>
                  <a:lnTo>
                    <a:pt x="1915758" y="517491"/>
                  </a:lnTo>
                  <a:close/>
                  <a:moveTo>
                    <a:pt x="2489969" y="517476"/>
                  </a:moveTo>
                  <a:lnTo>
                    <a:pt x="2492648" y="517476"/>
                  </a:lnTo>
                  <a:lnTo>
                    <a:pt x="2495104" y="517707"/>
                  </a:lnTo>
                  <a:lnTo>
                    <a:pt x="2497783" y="518169"/>
                  </a:lnTo>
                  <a:lnTo>
                    <a:pt x="2500015" y="519324"/>
                  </a:lnTo>
                  <a:lnTo>
                    <a:pt x="2502248" y="520249"/>
                  </a:lnTo>
                  <a:lnTo>
                    <a:pt x="2504703" y="521635"/>
                  </a:lnTo>
                  <a:lnTo>
                    <a:pt x="2506936" y="523252"/>
                  </a:lnTo>
                  <a:lnTo>
                    <a:pt x="2508945" y="525105"/>
                  </a:lnTo>
                  <a:lnTo>
                    <a:pt x="2510954" y="526953"/>
                  </a:lnTo>
                  <a:lnTo>
                    <a:pt x="2512964" y="528802"/>
                  </a:lnTo>
                  <a:lnTo>
                    <a:pt x="2516089" y="533192"/>
                  </a:lnTo>
                  <a:lnTo>
                    <a:pt x="2518991" y="537351"/>
                  </a:lnTo>
                  <a:lnTo>
                    <a:pt x="2521447" y="541510"/>
                  </a:lnTo>
                  <a:lnTo>
                    <a:pt x="2522340" y="544745"/>
                  </a:lnTo>
                  <a:lnTo>
                    <a:pt x="2523456" y="547748"/>
                  </a:lnTo>
                  <a:lnTo>
                    <a:pt x="2523903" y="550290"/>
                  </a:lnTo>
                  <a:lnTo>
                    <a:pt x="2524126" y="553063"/>
                  </a:lnTo>
                  <a:lnTo>
                    <a:pt x="2524126" y="555373"/>
                  </a:lnTo>
                  <a:lnTo>
                    <a:pt x="2523903" y="557915"/>
                  </a:lnTo>
                  <a:lnTo>
                    <a:pt x="2523233" y="559994"/>
                  </a:lnTo>
                  <a:lnTo>
                    <a:pt x="2522340" y="561843"/>
                  </a:lnTo>
                  <a:lnTo>
                    <a:pt x="2521000" y="563229"/>
                  </a:lnTo>
                  <a:lnTo>
                    <a:pt x="2519884" y="564615"/>
                  </a:lnTo>
                  <a:lnTo>
                    <a:pt x="2518321" y="565540"/>
                  </a:lnTo>
                  <a:lnTo>
                    <a:pt x="2516535" y="566464"/>
                  </a:lnTo>
                  <a:lnTo>
                    <a:pt x="2514303" y="566695"/>
                  </a:lnTo>
                  <a:lnTo>
                    <a:pt x="2512071" y="566695"/>
                  </a:lnTo>
                  <a:lnTo>
                    <a:pt x="2509838" y="566464"/>
                  </a:lnTo>
                  <a:lnTo>
                    <a:pt x="2506936" y="565540"/>
                  </a:lnTo>
                  <a:lnTo>
                    <a:pt x="2503364" y="563922"/>
                  </a:lnTo>
                  <a:lnTo>
                    <a:pt x="2499792" y="561843"/>
                  </a:lnTo>
                  <a:lnTo>
                    <a:pt x="2496443" y="559070"/>
                  </a:lnTo>
                  <a:lnTo>
                    <a:pt x="2493541" y="556297"/>
                  </a:lnTo>
                  <a:lnTo>
                    <a:pt x="2490639" y="553063"/>
                  </a:lnTo>
                  <a:lnTo>
                    <a:pt x="2488183" y="549597"/>
                  </a:lnTo>
                  <a:lnTo>
                    <a:pt x="2485951" y="545900"/>
                  </a:lnTo>
                  <a:lnTo>
                    <a:pt x="2484165" y="542203"/>
                  </a:lnTo>
                  <a:lnTo>
                    <a:pt x="2482825" y="538506"/>
                  </a:lnTo>
                  <a:lnTo>
                    <a:pt x="2481709" y="534809"/>
                  </a:lnTo>
                  <a:lnTo>
                    <a:pt x="2481263" y="530881"/>
                  </a:lnTo>
                  <a:lnTo>
                    <a:pt x="2481263" y="527877"/>
                  </a:lnTo>
                  <a:lnTo>
                    <a:pt x="2481709" y="524873"/>
                  </a:lnTo>
                  <a:lnTo>
                    <a:pt x="2482156" y="523483"/>
                  </a:lnTo>
                  <a:lnTo>
                    <a:pt x="2482825" y="522097"/>
                  </a:lnTo>
                  <a:lnTo>
                    <a:pt x="2483495" y="520942"/>
                  </a:lnTo>
                  <a:lnTo>
                    <a:pt x="2484611" y="520018"/>
                  </a:lnTo>
                  <a:lnTo>
                    <a:pt x="2485504" y="519093"/>
                  </a:lnTo>
                  <a:lnTo>
                    <a:pt x="2486844" y="518169"/>
                  </a:lnTo>
                  <a:lnTo>
                    <a:pt x="2488407" y="517707"/>
                  </a:lnTo>
                  <a:lnTo>
                    <a:pt x="2489969" y="517476"/>
                  </a:lnTo>
                  <a:close/>
                  <a:moveTo>
                    <a:pt x="2778862" y="517474"/>
                  </a:moveTo>
                  <a:lnTo>
                    <a:pt x="2780924" y="517474"/>
                  </a:lnTo>
                  <a:lnTo>
                    <a:pt x="2783445" y="517474"/>
                  </a:lnTo>
                  <a:lnTo>
                    <a:pt x="2785736" y="518144"/>
                  </a:lnTo>
                  <a:lnTo>
                    <a:pt x="2787798" y="518815"/>
                  </a:lnTo>
                  <a:lnTo>
                    <a:pt x="2790089" y="519933"/>
                  </a:lnTo>
                  <a:lnTo>
                    <a:pt x="2792610" y="521051"/>
                  </a:lnTo>
                  <a:lnTo>
                    <a:pt x="2794901" y="522616"/>
                  </a:lnTo>
                  <a:lnTo>
                    <a:pt x="2796963" y="524181"/>
                  </a:lnTo>
                  <a:lnTo>
                    <a:pt x="2801545" y="528210"/>
                  </a:lnTo>
                  <a:lnTo>
                    <a:pt x="2805441" y="532011"/>
                  </a:lnTo>
                  <a:lnTo>
                    <a:pt x="2808877" y="536036"/>
                  </a:lnTo>
                  <a:lnTo>
                    <a:pt x="2811856" y="540284"/>
                  </a:lnTo>
                  <a:lnTo>
                    <a:pt x="2813460" y="542744"/>
                  </a:lnTo>
                  <a:lnTo>
                    <a:pt x="2815064" y="545650"/>
                  </a:lnTo>
                  <a:lnTo>
                    <a:pt x="2815980" y="548110"/>
                  </a:lnTo>
                  <a:lnTo>
                    <a:pt x="2816897" y="550793"/>
                  </a:lnTo>
                  <a:lnTo>
                    <a:pt x="2817355" y="553029"/>
                  </a:lnTo>
                  <a:lnTo>
                    <a:pt x="2817813" y="555042"/>
                  </a:lnTo>
                  <a:lnTo>
                    <a:pt x="2817813" y="557278"/>
                  </a:lnTo>
                  <a:lnTo>
                    <a:pt x="2817584" y="559066"/>
                  </a:lnTo>
                  <a:lnTo>
                    <a:pt x="2817126" y="560632"/>
                  </a:lnTo>
                  <a:lnTo>
                    <a:pt x="2816668" y="562197"/>
                  </a:lnTo>
                  <a:lnTo>
                    <a:pt x="2815522" y="563091"/>
                  </a:lnTo>
                  <a:lnTo>
                    <a:pt x="2814376" y="564209"/>
                  </a:lnTo>
                  <a:lnTo>
                    <a:pt x="2813002" y="564656"/>
                  </a:lnTo>
                  <a:lnTo>
                    <a:pt x="2811398" y="564880"/>
                  </a:lnTo>
                  <a:lnTo>
                    <a:pt x="2809107" y="565104"/>
                  </a:lnTo>
                  <a:lnTo>
                    <a:pt x="2807044" y="564656"/>
                  </a:lnTo>
                  <a:lnTo>
                    <a:pt x="2805211" y="564433"/>
                  </a:lnTo>
                  <a:lnTo>
                    <a:pt x="2803608" y="563762"/>
                  </a:lnTo>
                  <a:lnTo>
                    <a:pt x="2799942" y="562197"/>
                  </a:lnTo>
                  <a:lnTo>
                    <a:pt x="2796276" y="559737"/>
                  </a:lnTo>
                  <a:lnTo>
                    <a:pt x="2792610" y="557278"/>
                  </a:lnTo>
                  <a:lnTo>
                    <a:pt x="2789173" y="554147"/>
                  </a:lnTo>
                  <a:lnTo>
                    <a:pt x="2785965" y="550793"/>
                  </a:lnTo>
                  <a:lnTo>
                    <a:pt x="2782986" y="547216"/>
                  </a:lnTo>
                  <a:lnTo>
                    <a:pt x="2780466" y="543638"/>
                  </a:lnTo>
                  <a:lnTo>
                    <a:pt x="2778175" y="539613"/>
                  </a:lnTo>
                  <a:lnTo>
                    <a:pt x="2776113" y="535812"/>
                  </a:lnTo>
                  <a:lnTo>
                    <a:pt x="2774738" y="532234"/>
                  </a:lnTo>
                  <a:lnTo>
                    <a:pt x="2773821" y="528880"/>
                  </a:lnTo>
                  <a:lnTo>
                    <a:pt x="2773363" y="525750"/>
                  </a:lnTo>
                  <a:lnTo>
                    <a:pt x="2773363" y="524181"/>
                  </a:lnTo>
                  <a:lnTo>
                    <a:pt x="2773592" y="523063"/>
                  </a:lnTo>
                  <a:lnTo>
                    <a:pt x="2774051" y="521722"/>
                  </a:lnTo>
                  <a:lnTo>
                    <a:pt x="2774738" y="520604"/>
                  </a:lnTo>
                  <a:lnTo>
                    <a:pt x="2775425" y="519709"/>
                  </a:lnTo>
                  <a:lnTo>
                    <a:pt x="2776113" y="518815"/>
                  </a:lnTo>
                  <a:lnTo>
                    <a:pt x="2777487" y="518144"/>
                  </a:lnTo>
                  <a:lnTo>
                    <a:pt x="2778862" y="517474"/>
                  </a:lnTo>
                  <a:close/>
                  <a:moveTo>
                    <a:pt x="3207636" y="515874"/>
                  </a:moveTo>
                  <a:lnTo>
                    <a:pt x="3208301" y="515874"/>
                  </a:lnTo>
                  <a:lnTo>
                    <a:pt x="3209408" y="516321"/>
                  </a:lnTo>
                  <a:lnTo>
                    <a:pt x="3210516" y="516768"/>
                  </a:lnTo>
                  <a:lnTo>
                    <a:pt x="3213396" y="518781"/>
                  </a:lnTo>
                  <a:lnTo>
                    <a:pt x="3216718" y="521687"/>
                  </a:lnTo>
                  <a:lnTo>
                    <a:pt x="3220041" y="525042"/>
                  </a:lnTo>
                  <a:lnTo>
                    <a:pt x="3223585" y="528843"/>
                  </a:lnTo>
                  <a:lnTo>
                    <a:pt x="3227129" y="533092"/>
                  </a:lnTo>
                  <a:lnTo>
                    <a:pt x="3230452" y="537116"/>
                  </a:lnTo>
                  <a:lnTo>
                    <a:pt x="3234218" y="542259"/>
                  </a:lnTo>
                  <a:lnTo>
                    <a:pt x="3237540" y="546954"/>
                  </a:lnTo>
                  <a:lnTo>
                    <a:pt x="3240420" y="551650"/>
                  </a:lnTo>
                  <a:lnTo>
                    <a:pt x="3242414" y="555451"/>
                  </a:lnTo>
                  <a:lnTo>
                    <a:pt x="3243964" y="558805"/>
                  </a:lnTo>
                  <a:lnTo>
                    <a:pt x="3244629" y="561264"/>
                  </a:lnTo>
                  <a:lnTo>
                    <a:pt x="3244850" y="562159"/>
                  </a:lnTo>
                  <a:lnTo>
                    <a:pt x="3244629" y="562830"/>
                  </a:lnTo>
                  <a:lnTo>
                    <a:pt x="3243964" y="563500"/>
                  </a:lnTo>
                  <a:lnTo>
                    <a:pt x="3243521" y="563500"/>
                  </a:lnTo>
                  <a:lnTo>
                    <a:pt x="3243078" y="563500"/>
                  </a:lnTo>
                  <a:lnTo>
                    <a:pt x="3241971" y="563277"/>
                  </a:lnTo>
                  <a:lnTo>
                    <a:pt x="3240199" y="561935"/>
                  </a:lnTo>
                  <a:lnTo>
                    <a:pt x="3237540" y="560146"/>
                  </a:lnTo>
                  <a:lnTo>
                    <a:pt x="3234882" y="557463"/>
                  </a:lnTo>
                  <a:lnTo>
                    <a:pt x="3231781" y="554333"/>
                  </a:lnTo>
                  <a:lnTo>
                    <a:pt x="3228680" y="550979"/>
                  </a:lnTo>
                  <a:lnTo>
                    <a:pt x="3221813" y="543377"/>
                  </a:lnTo>
                  <a:lnTo>
                    <a:pt x="3218712" y="539129"/>
                  </a:lnTo>
                  <a:lnTo>
                    <a:pt x="3215611" y="535104"/>
                  </a:lnTo>
                  <a:lnTo>
                    <a:pt x="3212953" y="531303"/>
                  </a:lnTo>
                  <a:lnTo>
                    <a:pt x="3210516" y="527278"/>
                  </a:lnTo>
                  <a:lnTo>
                    <a:pt x="3208744" y="523923"/>
                  </a:lnTo>
                  <a:lnTo>
                    <a:pt x="3207193" y="521017"/>
                  </a:lnTo>
                  <a:lnTo>
                    <a:pt x="3206750" y="518110"/>
                  </a:lnTo>
                  <a:lnTo>
                    <a:pt x="3206750" y="516992"/>
                  </a:lnTo>
                  <a:lnTo>
                    <a:pt x="3206750" y="516321"/>
                  </a:lnTo>
                  <a:lnTo>
                    <a:pt x="3207636" y="515874"/>
                  </a:lnTo>
                  <a:close/>
                  <a:moveTo>
                    <a:pt x="3251200" y="515873"/>
                  </a:moveTo>
                  <a:lnTo>
                    <a:pt x="3251893" y="516318"/>
                  </a:lnTo>
                  <a:lnTo>
                    <a:pt x="3252817" y="516985"/>
                  </a:lnTo>
                  <a:lnTo>
                    <a:pt x="3255357" y="519211"/>
                  </a:lnTo>
                  <a:lnTo>
                    <a:pt x="3261591" y="526556"/>
                  </a:lnTo>
                  <a:lnTo>
                    <a:pt x="3267595" y="533677"/>
                  </a:lnTo>
                  <a:lnTo>
                    <a:pt x="3270597" y="537238"/>
                  </a:lnTo>
                  <a:lnTo>
                    <a:pt x="3276369" y="544582"/>
                  </a:lnTo>
                  <a:lnTo>
                    <a:pt x="3282373" y="552594"/>
                  </a:lnTo>
                  <a:lnTo>
                    <a:pt x="3287222" y="559493"/>
                  </a:lnTo>
                  <a:lnTo>
                    <a:pt x="3288608" y="561941"/>
                  </a:lnTo>
                  <a:lnTo>
                    <a:pt x="3289300" y="563499"/>
                  </a:lnTo>
                  <a:lnTo>
                    <a:pt x="3288608" y="563054"/>
                  </a:lnTo>
                  <a:lnTo>
                    <a:pt x="3286991" y="561496"/>
                  </a:lnTo>
                  <a:lnTo>
                    <a:pt x="3282373" y="557045"/>
                  </a:lnTo>
                  <a:lnTo>
                    <a:pt x="3276600" y="550146"/>
                  </a:lnTo>
                  <a:lnTo>
                    <a:pt x="3270135" y="541911"/>
                  </a:lnTo>
                  <a:lnTo>
                    <a:pt x="3263438" y="533677"/>
                  </a:lnTo>
                  <a:lnTo>
                    <a:pt x="3257897" y="525888"/>
                  </a:lnTo>
                  <a:lnTo>
                    <a:pt x="3253740" y="520101"/>
                  </a:lnTo>
                  <a:lnTo>
                    <a:pt x="3251200" y="516540"/>
                  </a:lnTo>
                  <a:lnTo>
                    <a:pt x="3251200" y="515873"/>
                  </a:lnTo>
                  <a:close/>
                  <a:moveTo>
                    <a:pt x="2047450" y="511141"/>
                  </a:moveTo>
                  <a:lnTo>
                    <a:pt x="2050320" y="511369"/>
                  </a:lnTo>
                  <a:lnTo>
                    <a:pt x="2052968" y="511827"/>
                  </a:lnTo>
                  <a:lnTo>
                    <a:pt x="2055396" y="512743"/>
                  </a:lnTo>
                  <a:lnTo>
                    <a:pt x="2057603" y="513658"/>
                  </a:lnTo>
                  <a:lnTo>
                    <a:pt x="2059811" y="515032"/>
                  </a:lnTo>
                  <a:lnTo>
                    <a:pt x="2061797" y="516405"/>
                  </a:lnTo>
                  <a:lnTo>
                    <a:pt x="2063784" y="518236"/>
                  </a:lnTo>
                  <a:lnTo>
                    <a:pt x="2065329" y="520067"/>
                  </a:lnTo>
                  <a:lnTo>
                    <a:pt x="2066874" y="521899"/>
                  </a:lnTo>
                  <a:lnTo>
                    <a:pt x="2068419" y="523959"/>
                  </a:lnTo>
                  <a:lnTo>
                    <a:pt x="2069302" y="526255"/>
                  </a:lnTo>
                  <a:lnTo>
                    <a:pt x="2070405" y="528315"/>
                  </a:lnTo>
                  <a:lnTo>
                    <a:pt x="2071509" y="530375"/>
                  </a:lnTo>
                  <a:lnTo>
                    <a:pt x="2072171" y="532664"/>
                  </a:lnTo>
                  <a:lnTo>
                    <a:pt x="2072613" y="534953"/>
                  </a:lnTo>
                  <a:lnTo>
                    <a:pt x="2073054" y="536785"/>
                  </a:lnTo>
                  <a:lnTo>
                    <a:pt x="2073275" y="540447"/>
                  </a:lnTo>
                  <a:lnTo>
                    <a:pt x="2073275" y="543881"/>
                  </a:lnTo>
                  <a:lnTo>
                    <a:pt x="2072392" y="546857"/>
                  </a:lnTo>
                  <a:lnTo>
                    <a:pt x="2071730" y="549604"/>
                  </a:lnTo>
                  <a:lnTo>
                    <a:pt x="2070405" y="552351"/>
                  </a:lnTo>
                  <a:lnTo>
                    <a:pt x="2068860" y="554640"/>
                  </a:lnTo>
                  <a:lnTo>
                    <a:pt x="2066874" y="556471"/>
                  </a:lnTo>
                  <a:lnTo>
                    <a:pt x="2064887" y="558074"/>
                  </a:lnTo>
                  <a:lnTo>
                    <a:pt x="2062459" y="558990"/>
                  </a:lnTo>
                  <a:lnTo>
                    <a:pt x="2060252" y="559905"/>
                  </a:lnTo>
                  <a:lnTo>
                    <a:pt x="2057383" y="560363"/>
                  </a:lnTo>
                  <a:lnTo>
                    <a:pt x="2054955" y="560363"/>
                  </a:lnTo>
                  <a:lnTo>
                    <a:pt x="2052085" y="559905"/>
                  </a:lnTo>
                  <a:lnTo>
                    <a:pt x="2048995" y="558761"/>
                  </a:lnTo>
                  <a:lnTo>
                    <a:pt x="2046347" y="557158"/>
                  </a:lnTo>
                  <a:lnTo>
                    <a:pt x="2043477" y="555327"/>
                  </a:lnTo>
                  <a:lnTo>
                    <a:pt x="2040608" y="552809"/>
                  </a:lnTo>
                  <a:lnTo>
                    <a:pt x="2038180" y="549833"/>
                  </a:lnTo>
                  <a:lnTo>
                    <a:pt x="2036193" y="546857"/>
                  </a:lnTo>
                  <a:lnTo>
                    <a:pt x="2034648" y="543652"/>
                  </a:lnTo>
                  <a:lnTo>
                    <a:pt x="2033324" y="540219"/>
                  </a:lnTo>
                  <a:lnTo>
                    <a:pt x="2032441" y="536785"/>
                  </a:lnTo>
                  <a:lnTo>
                    <a:pt x="2032220" y="533351"/>
                  </a:lnTo>
                  <a:lnTo>
                    <a:pt x="2032000" y="529917"/>
                  </a:lnTo>
                  <a:lnTo>
                    <a:pt x="2032441" y="526484"/>
                  </a:lnTo>
                  <a:lnTo>
                    <a:pt x="2033324" y="523501"/>
                  </a:lnTo>
                  <a:lnTo>
                    <a:pt x="2034428" y="520296"/>
                  </a:lnTo>
                  <a:lnTo>
                    <a:pt x="2035752" y="518007"/>
                  </a:lnTo>
                  <a:lnTo>
                    <a:pt x="2037518" y="515490"/>
                  </a:lnTo>
                  <a:lnTo>
                    <a:pt x="2039946" y="513658"/>
                  </a:lnTo>
                  <a:lnTo>
                    <a:pt x="2042374" y="512514"/>
                  </a:lnTo>
                  <a:lnTo>
                    <a:pt x="2043919" y="511827"/>
                  </a:lnTo>
                  <a:lnTo>
                    <a:pt x="2045464" y="511369"/>
                  </a:lnTo>
                  <a:lnTo>
                    <a:pt x="2047450" y="511141"/>
                  </a:lnTo>
                  <a:close/>
                  <a:moveTo>
                    <a:pt x="639643" y="509579"/>
                  </a:moveTo>
                  <a:lnTo>
                    <a:pt x="640752" y="509579"/>
                  </a:lnTo>
                  <a:lnTo>
                    <a:pt x="642084" y="509804"/>
                  </a:lnTo>
                  <a:lnTo>
                    <a:pt x="643193" y="510477"/>
                  </a:lnTo>
                  <a:lnTo>
                    <a:pt x="643859" y="511601"/>
                  </a:lnTo>
                  <a:lnTo>
                    <a:pt x="644525" y="512949"/>
                  </a:lnTo>
                  <a:lnTo>
                    <a:pt x="644525" y="514521"/>
                  </a:lnTo>
                  <a:lnTo>
                    <a:pt x="644525" y="515869"/>
                  </a:lnTo>
                  <a:lnTo>
                    <a:pt x="643859" y="517891"/>
                  </a:lnTo>
                  <a:lnTo>
                    <a:pt x="643415" y="519912"/>
                  </a:lnTo>
                  <a:lnTo>
                    <a:pt x="642749" y="521934"/>
                  </a:lnTo>
                  <a:lnTo>
                    <a:pt x="640308" y="526440"/>
                  </a:lnTo>
                  <a:lnTo>
                    <a:pt x="637867" y="530709"/>
                  </a:lnTo>
                  <a:lnTo>
                    <a:pt x="634983" y="535202"/>
                  </a:lnTo>
                  <a:lnTo>
                    <a:pt x="631876" y="539022"/>
                  </a:lnTo>
                  <a:lnTo>
                    <a:pt x="626994" y="544414"/>
                  </a:lnTo>
                  <a:lnTo>
                    <a:pt x="622112" y="549132"/>
                  </a:lnTo>
                  <a:lnTo>
                    <a:pt x="617674" y="552727"/>
                  </a:lnTo>
                  <a:lnTo>
                    <a:pt x="615455" y="554300"/>
                  </a:lnTo>
                  <a:lnTo>
                    <a:pt x="613458" y="555199"/>
                  </a:lnTo>
                  <a:lnTo>
                    <a:pt x="611460" y="556322"/>
                  </a:lnTo>
                  <a:lnTo>
                    <a:pt x="609685" y="556771"/>
                  </a:lnTo>
                  <a:lnTo>
                    <a:pt x="608132" y="557221"/>
                  </a:lnTo>
                  <a:lnTo>
                    <a:pt x="606578" y="557221"/>
                  </a:lnTo>
                  <a:lnTo>
                    <a:pt x="605691" y="556771"/>
                  </a:lnTo>
                  <a:lnTo>
                    <a:pt x="604581" y="556097"/>
                  </a:lnTo>
                  <a:lnTo>
                    <a:pt x="603694" y="554974"/>
                  </a:lnTo>
                  <a:lnTo>
                    <a:pt x="603472" y="553850"/>
                  </a:lnTo>
                  <a:lnTo>
                    <a:pt x="603250" y="552502"/>
                  </a:lnTo>
                  <a:lnTo>
                    <a:pt x="603250" y="551155"/>
                  </a:lnTo>
                  <a:lnTo>
                    <a:pt x="604137" y="548233"/>
                  </a:lnTo>
                  <a:lnTo>
                    <a:pt x="605025" y="544863"/>
                  </a:lnTo>
                  <a:lnTo>
                    <a:pt x="606800" y="541269"/>
                  </a:lnTo>
                  <a:lnTo>
                    <a:pt x="609019" y="537673"/>
                  </a:lnTo>
                  <a:lnTo>
                    <a:pt x="611460" y="533854"/>
                  </a:lnTo>
                  <a:lnTo>
                    <a:pt x="614345" y="530035"/>
                  </a:lnTo>
                  <a:lnTo>
                    <a:pt x="617452" y="526440"/>
                  </a:lnTo>
                  <a:lnTo>
                    <a:pt x="620337" y="522608"/>
                  </a:lnTo>
                  <a:lnTo>
                    <a:pt x="623665" y="519238"/>
                  </a:lnTo>
                  <a:lnTo>
                    <a:pt x="626994" y="516318"/>
                  </a:lnTo>
                  <a:lnTo>
                    <a:pt x="630323" y="513622"/>
                  </a:lnTo>
                  <a:lnTo>
                    <a:pt x="633651" y="511601"/>
                  </a:lnTo>
                  <a:lnTo>
                    <a:pt x="636758" y="510253"/>
                  </a:lnTo>
                  <a:lnTo>
                    <a:pt x="638311" y="509804"/>
                  </a:lnTo>
                  <a:lnTo>
                    <a:pt x="639643" y="509579"/>
                  </a:lnTo>
                  <a:close/>
                  <a:moveTo>
                    <a:pt x="3126468" y="509533"/>
                  </a:moveTo>
                  <a:lnTo>
                    <a:pt x="3127829" y="509533"/>
                  </a:lnTo>
                  <a:lnTo>
                    <a:pt x="3129190" y="509982"/>
                  </a:lnTo>
                  <a:lnTo>
                    <a:pt x="3131004" y="510656"/>
                  </a:lnTo>
                  <a:lnTo>
                    <a:pt x="3132591" y="511555"/>
                  </a:lnTo>
                  <a:lnTo>
                    <a:pt x="3134406" y="512678"/>
                  </a:lnTo>
                  <a:lnTo>
                    <a:pt x="3138261" y="515374"/>
                  </a:lnTo>
                  <a:lnTo>
                    <a:pt x="3142116" y="519193"/>
                  </a:lnTo>
                  <a:lnTo>
                    <a:pt x="3146198" y="523012"/>
                  </a:lnTo>
                  <a:lnTo>
                    <a:pt x="3149827" y="527058"/>
                  </a:lnTo>
                  <a:lnTo>
                    <a:pt x="3153229" y="531102"/>
                  </a:lnTo>
                  <a:lnTo>
                    <a:pt x="3157084" y="536269"/>
                  </a:lnTo>
                  <a:lnTo>
                    <a:pt x="3160259" y="540987"/>
                  </a:lnTo>
                  <a:lnTo>
                    <a:pt x="3162527" y="545480"/>
                  </a:lnTo>
                  <a:lnTo>
                    <a:pt x="3164341" y="549299"/>
                  </a:lnTo>
                  <a:lnTo>
                    <a:pt x="3165248" y="552669"/>
                  </a:lnTo>
                  <a:lnTo>
                    <a:pt x="3165475" y="554017"/>
                  </a:lnTo>
                  <a:lnTo>
                    <a:pt x="3165248" y="555140"/>
                  </a:lnTo>
                  <a:lnTo>
                    <a:pt x="3164795" y="556038"/>
                  </a:lnTo>
                  <a:lnTo>
                    <a:pt x="3164341" y="556712"/>
                  </a:lnTo>
                  <a:lnTo>
                    <a:pt x="3163661" y="557162"/>
                  </a:lnTo>
                  <a:lnTo>
                    <a:pt x="3162527" y="557162"/>
                  </a:lnTo>
                  <a:lnTo>
                    <a:pt x="3161393" y="557162"/>
                  </a:lnTo>
                  <a:lnTo>
                    <a:pt x="3160486" y="556712"/>
                  </a:lnTo>
                  <a:lnTo>
                    <a:pt x="3157765" y="555364"/>
                  </a:lnTo>
                  <a:lnTo>
                    <a:pt x="3155043" y="553567"/>
                  </a:lnTo>
                  <a:lnTo>
                    <a:pt x="3151641" y="550871"/>
                  </a:lnTo>
                  <a:lnTo>
                    <a:pt x="3148240" y="547726"/>
                  </a:lnTo>
                  <a:lnTo>
                    <a:pt x="3144611" y="544132"/>
                  </a:lnTo>
                  <a:lnTo>
                    <a:pt x="3140982" y="540537"/>
                  </a:lnTo>
                  <a:lnTo>
                    <a:pt x="3137581" y="536494"/>
                  </a:lnTo>
                  <a:lnTo>
                    <a:pt x="3134179" y="532450"/>
                  </a:lnTo>
                  <a:lnTo>
                    <a:pt x="3131231" y="528406"/>
                  </a:lnTo>
                  <a:lnTo>
                    <a:pt x="3128509" y="524587"/>
                  </a:lnTo>
                  <a:lnTo>
                    <a:pt x="3126468" y="520541"/>
                  </a:lnTo>
                  <a:lnTo>
                    <a:pt x="3124881" y="517396"/>
                  </a:lnTo>
                  <a:lnTo>
                    <a:pt x="3124427" y="515823"/>
                  </a:lnTo>
                  <a:lnTo>
                    <a:pt x="3124200" y="514251"/>
                  </a:lnTo>
                  <a:lnTo>
                    <a:pt x="3124200" y="512903"/>
                  </a:lnTo>
                  <a:lnTo>
                    <a:pt x="3124200" y="511555"/>
                  </a:lnTo>
                  <a:lnTo>
                    <a:pt x="3124654" y="510656"/>
                  </a:lnTo>
                  <a:lnTo>
                    <a:pt x="3125107" y="509758"/>
                  </a:lnTo>
                  <a:lnTo>
                    <a:pt x="3126468" y="509533"/>
                  </a:lnTo>
                  <a:close/>
                  <a:moveTo>
                    <a:pt x="395399" y="507008"/>
                  </a:moveTo>
                  <a:lnTo>
                    <a:pt x="395399" y="507008"/>
                  </a:lnTo>
                  <a:lnTo>
                    <a:pt x="395398" y="507009"/>
                  </a:lnTo>
                  <a:lnTo>
                    <a:pt x="395399" y="507008"/>
                  </a:lnTo>
                  <a:close/>
                  <a:moveTo>
                    <a:pt x="395399" y="507008"/>
                  </a:moveTo>
                  <a:lnTo>
                    <a:pt x="389513" y="514963"/>
                  </a:lnTo>
                  <a:lnTo>
                    <a:pt x="386663" y="518817"/>
                  </a:lnTo>
                  <a:lnTo>
                    <a:pt x="374863" y="534183"/>
                  </a:lnTo>
                  <a:lnTo>
                    <a:pt x="368406" y="542535"/>
                  </a:lnTo>
                  <a:lnTo>
                    <a:pt x="361951" y="550887"/>
                  </a:lnTo>
                  <a:lnTo>
                    <a:pt x="361951" y="550886"/>
                  </a:lnTo>
                  <a:lnTo>
                    <a:pt x="367961" y="542761"/>
                  </a:lnTo>
                  <a:lnTo>
                    <a:pt x="379316" y="527636"/>
                  </a:lnTo>
                  <a:lnTo>
                    <a:pt x="391116" y="512271"/>
                  </a:lnTo>
                  <a:lnTo>
                    <a:pt x="393194" y="509718"/>
                  </a:lnTo>
                  <a:lnTo>
                    <a:pt x="395398" y="507009"/>
                  </a:lnTo>
                  <a:lnTo>
                    <a:pt x="395399" y="507008"/>
                  </a:lnTo>
                  <a:close/>
                  <a:moveTo>
                    <a:pt x="395400" y="507007"/>
                  </a:moveTo>
                  <a:lnTo>
                    <a:pt x="395399" y="507008"/>
                  </a:lnTo>
                  <a:lnTo>
                    <a:pt x="395399" y="507007"/>
                  </a:lnTo>
                  <a:lnTo>
                    <a:pt x="395400" y="507007"/>
                  </a:lnTo>
                  <a:close/>
                  <a:moveTo>
                    <a:pt x="3007406" y="504771"/>
                  </a:moveTo>
                  <a:lnTo>
                    <a:pt x="3009220" y="504996"/>
                  </a:lnTo>
                  <a:lnTo>
                    <a:pt x="3011034" y="505445"/>
                  </a:lnTo>
                  <a:lnTo>
                    <a:pt x="3013075" y="506119"/>
                  </a:lnTo>
                  <a:lnTo>
                    <a:pt x="3015343" y="507243"/>
                  </a:lnTo>
                  <a:lnTo>
                    <a:pt x="3017384" y="508141"/>
                  </a:lnTo>
                  <a:lnTo>
                    <a:pt x="3021467" y="511286"/>
                  </a:lnTo>
                  <a:lnTo>
                    <a:pt x="3025776" y="514656"/>
                  </a:lnTo>
                  <a:lnTo>
                    <a:pt x="3029631" y="518475"/>
                  </a:lnTo>
                  <a:lnTo>
                    <a:pt x="3033486" y="522743"/>
                  </a:lnTo>
                  <a:lnTo>
                    <a:pt x="3036661" y="526565"/>
                  </a:lnTo>
                  <a:lnTo>
                    <a:pt x="3040517" y="532182"/>
                  </a:lnTo>
                  <a:lnTo>
                    <a:pt x="3043465" y="537124"/>
                  </a:lnTo>
                  <a:lnTo>
                    <a:pt x="3044599" y="539595"/>
                  </a:lnTo>
                  <a:lnTo>
                    <a:pt x="3045279" y="541842"/>
                  </a:lnTo>
                  <a:lnTo>
                    <a:pt x="3045960" y="543863"/>
                  </a:lnTo>
                  <a:lnTo>
                    <a:pt x="3046413" y="545661"/>
                  </a:lnTo>
                  <a:lnTo>
                    <a:pt x="3046413" y="547458"/>
                  </a:lnTo>
                  <a:lnTo>
                    <a:pt x="3046413" y="548806"/>
                  </a:lnTo>
                  <a:lnTo>
                    <a:pt x="3045733" y="550154"/>
                  </a:lnTo>
                  <a:lnTo>
                    <a:pt x="3045279" y="551052"/>
                  </a:lnTo>
                  <a:lnTo>
                    <a:pt x="3044145" y="551951"/>
                  </a:lnTo>
                  <a:lnTo>
                    <a:pt x="3043238" y="552176"/>
                  </a:lnTo>
                  <a:lnTo>
                    <a:pt x="3041877" y="552400"/>
                  </a:lnTo>
                  <a:lnTo>
                    <a:pt x="3040063" y="552176"/>
                  </a:lnTo>
                  <a:lnTo>
                    <a:pt x="3038476" y="551726"/>
                  </a:lnTo>
                  <a:lnTo>
                    <a:pt x="3036888" y="551052"/>
                  </a:lnTo>
                  <a:lnTo>
                    <a:pt x="3033713" y="549480"/>
                  </a:lnTo>
                  <a:lnTo>
                    <a:pt x="3030084" y="547233"/>
                  </a:lnTo>
                  <a:lnTo>
                    <a:pt x="3026683" y="544313"/>
                  </a:lnTo>
                  <a:lnTo>
                    <a:pt x="3023281" y="541392"/>
                  </a:lnTo>
                  <a:lnTo>
                    <a:pt x="3019652" y="538022"/>
                  </a:lnTo>
                  <a:lnTo>
                    <a:pt x="3016477" y="533979"/>
                  </a:lnTo>
                  <a:lnTo>
                    <a:pt x="3013529" y="530384"/>
                  </a:lnTo>
                  <a:lnTo>
                    <a:pt x="3010807" y="526341"/>
                  </a:lnTo>
                  <a:lnTo>
                    <a:pt x="3008313" y="522743"/>
                  </a:lnTo>
                  <a:lnTo>
                    <a:pt x="3006272" y="518699"/>
                  </a:lnTo>
                  <a:lnTo>
                    <a:pt x="3004911" y="515330"/>
                  </a:lnTo>
                  <a:lnTo>
                    <a:pt x="3003777" y="512409"/>
                  </a:lnTo>
                  <a:lnTo>
                    <a:pt x="3003550" y="509489"/>
                  </a:lnTo>
                  <a:lnTo>
                    <a:pt x="3003550" y="508366"/>
                  </a:lnTo>
                  <a:lnTo>
                    <a:pt x="3003777" y="507467"/>
                  </a:lnTo>
                  <a:lnTo>
                    <a:pt x="3004231" y="506344"/>
                  </a:lnTo>
                  <a:lnTo>
                    <a:pt x="3005138" y="505670"/>
                  </a:lnTo>
                  <a:lnTo>
                    <a:pt x="3005818" y="504996"/>
                  </a:lnTo>
                  <a:lnTo>
                    <a:pt x="3007406" y="504771"/>
                  </a:lnTo>
                  <a:close/>
                  <a:moveTo>
                    <a:pt x="398463" y="503243"/>
                  </a:moveTo>
                  <a:lnTo>
                    <a:pt x="396976" y="505069"/>
                  </a:lnTo>
                  <a:lnTo>
                    <a:pt x="395399" y="507007"/>
                  </a:lnTo>
                  <a:lnTo>
                    <a:pt x="395399" y="507008"/>
                  </a:lnTo>
                  <a:lnTo>
                    <a:pt x="398017" y="503469"/>
                  </a:lnTo>
                  <a:lnTo>
                    <a:pt x="398463" y="503243"/>
                  </a:lnTo>
                  <a:close/>
                  <a:moveTo>
                    <a:pt x="423186" y="501655"/>
                  </a:moveTo>
                  <a:lnTo>
                    <a:pt x="423637" y="501655"/>
                  </a:lnTo>
                  <a:lnTo>
                    <a:pt x="423863" y="502108"/>
                  </a:lnTo>
                  <a:lnTo>
                    <a:pt x="423637" y="502789"/>
                  </a:lnTo>
                  <a:lnTo>
                    <a:pt x="423186" y="504149"/>
                  </a:lnTo>
                  <a:lnTo>
                    <a:pt x="421834" y="507324"/>
                  </a:lnTo>
                  <a:lnTo>
                    <a:pt x="419579" y="510953"/>
                  </a:lnTo>
                  <a:lnTo>
                    <a:pt x="416649" y="515488"/>
                  </a:lnTo>
                  <a:lnTo>
                    <a:pt x="410111" y="524348"/>
                  </a:lnTo>
                  <a:lnTo>
                    <a:pt x="403798" y="532514"/>
                  </a:lnTo>
                  <a:lnTo>
                    <a:pt x="399966" y="536597"/>
                  </a:lnTo>
                  <a:lnTo>
                    <a:pt x="394781" y="542267"/>
                  </a:lnTo>
                  <a:lnTo>
                    <a:pt x="392075" y="545216"/>
                  </a:lnTo>
                  <a:lnTo>
                    <a:pt x="389370" y="547484"/>
                  </a:lnTo>
                  <a:lnTo>
                    <a:pt x="387341" y="549072"/>
                  </a:lnTo>
                  <a:lnTo>
                    <a:pt x="386665" y="549299"/>
                  </a:lnTo>
                  <a:lnTo>
                    <a:pt x="385763" y="549299"/>
                  </a:lnTo>
                  <a:lnTo>
                    <a:pt x="385763" y="548845"/>
                  </a:lnTo>
                  <a:lnTo>
                    <a:pt x="385763" y="548165"/>
                  </a:lnTo>
                  <a:lnTo>
                    <a:pt x="386665" y="545896"/>
                  </a:lnTo>
                  <a:lnTo>
                    <a:pt x="388017" y="543401"/>
                  </a:lnTo>
                  <a:lnTo>
                    <a:pt x="390272" y="539999"/>
                  </a:lnTo>
                  <a:lnTo>
                    <a:pt x="395457" y="532060"/>
                  </a:lnTo>
                  <a:lnTo>
                    <a:pt x="402220" y="523426"/>
                  </a:lnTo>
                  <a:lnTo>
                    <a:pt x="408983" y="514808"/>
                  </a:lnTo>
                  <a:lnTo>
                    <a:pt x="415296" y="507778"/>
                  </a:lnTo>
                  <a:lnTo>
                    <a:pt x="418227" y="505283"/>
                  </a:lnTo>
                  <a:lnTo>
                    <a:pt x="420481" y="503242"/>
                  </a:lnTo>
                  <a:lnTo>
                    <a:pt x="422285" y="501881"/>
                  </a:lnTo>
                  <a:lnTo>
                    <a:pt x="423186" y="501655"/>
                  </a:lnTo>
                  <a:close/>
                  <a:moveTo>
                    <a:pt x="2174341" y="501615"/>
                  </a:moveTo>
                  <a:lnTo>
                    <a:pt x="2177320" y="501615"/>
                  </a:lnTo>
                  <a:lnTo>
                    <a:pt x="2180071" y="502077"/>
                  </a:lnTo>
                  <a:lnTo>
                    <a:pt x="2182363" y="502770"/>
                  </a:lnTo>
                  <a:lnTo>
                    <a:pt x="2184884" y="503694"/>
                  </a:lnTo>
                  <a:lnTo>
                    <a:pt x="2187177" y="505081"/>
                  </a:lnTo>
                  <a:lnTo>
                    <a:pt x="2189469" y="506698"/>
                  </a:lnTo>
                  <a:lnTo>
                    <a:pt x="2191302" y="508084"/>
                  </a:lnTo>
                  <a:lnTo>
                    <a:pt x="2193136" y="510164"/>
                  </a:lnTo>
                  <a:lnTo>
                    <a:pt x="2194970" y="512012"/>
                  </a:lnTo>
                  <a:lnTo>
                    <a:pt x="2196574" y="514091"/>
                  </a:lnTo>
                  <a:lnTo>
                    <a:pt x="2198179" y="516171"/>
                  </a:lnTo>
                  <a:lnTo>
                    <a:pt x="2199325" y="518250"/>
                  </a:lnTo>
                  <a:lnTo>
                    <a:pt x="2201388" y="522640"/>
                  </a:lnTo>
                  <a:lnTo>
                    <a:pt x="2202763" y="526806"/>
                  </a:lnTo>
                  <a:lnTo>
                    <a:pt x="2203451" y="530272"/>
                  </a:lnTo>
                  <a:lnTo>
                    <a:pt x="2203451" y="533507"/>
                  </a:lnTo>
                  <a:lnTo>
                    <a:pt x="2203451" y="536510"/>
                  </a:lnTo>
                  <a:lnTo>
                    <a:pt x="2202992" y="539283"/>
                  </a:lnTo>
                  <a:lnTo>
                    <a:pt x="2201846" y="541825"/>
                  </a:lnTo>
                  <a:lnTo>
                    <a:pt x="2200929" y="544135"/>
                  </a:lnTo>
                  <a:lnTo>
                    <a:pt x="2199325" y="545984"/>
                  </a:lnTo>
                  <a:lnTo>
                    <a:pt x="2197720" y="547832"/>
                  </a:lnTo>
                  <a:lnTo>
                    <a:pt x="2195428" y="549219"/>
                  </a:lnTo>
                  <a:lnTo>
                    <a:pt x="2193365" y="549912"/>
                  </a:lnTo>
                  <a:lnTo>
                    <a:pt x="2191073" y="550605"/>
                  </a:lnTo>
                  <a:lnTo>
                    <a:pt x="2188323" y="550836"/>
                  </a:lnTo>
                  <a:lnTo>
                    <a:pt x="2185801" y="550836"/>
                  </a:lnTo>
                  <a:lnTo>
                    <a:pt x="2182821" y="549912"/>
                  </a:lnTo>
                  <a:lnTo>
                    <a:pt x="2180071" y="548988"/>
                  </a:lnTo>
                  <a:lnTo>
                    <a:pt x="2177091" y="547370"/>
                  </a:lnTo>
                  <a:lnTo>
                    <a:pt x="2173653" y="544829"/>
                  </a:lnTo>
                  <a:lnTo>
                    <a:pt x="2170444" y="542287"/>
                  </a:lnTo>
                  <a:lnTo>
                    <a:pt x="2167923" y="539283"/>
                  </a:lnTo>
                  <a:lnTo>
                    <a:pt x="2165630" y="535817"/>
                  </a:lnTo>
                  <a:lnTo>
                    <a:pt x="2163797" y="532351"/>
                  </a:lnTo>
                  <a:lnTo>
                    <a:pt x="2162192" y="528885"/>
                  </a:lnTo>
                  <a:lnTo>
                    <a:pt x="2161505" y="525188"/>
                  </a:lnTo>
                  <a:lnTo>
                    <a:pt x="2161046" y="521716"/>
                  </a:lnTo>
                  <a:lnTo>
                    <a:pt x="2160588" y="518250"/>
                  </a:lnTo>
                  <a:lnTo>
                    <a:pt x="2161046" y="514784"/>
                  </a:lnTo>
                  <a:lnTo>
                    <a:pt x="2161734" y="511550"/>
                  </a:lnTo>
                  <a:lnTo>
                    <a:pt x="2163109" y="509008"/>
                  </a:lnTo>
                  <a:lnTo>
                    <a:pt x="2164714" y="506236"/>
                  </a:lnTo>
                  <a:lnTo>
                    <a:pt x="2165630" y="505312"/>
                  </a:lnTo>
                  <a:lnTo>
                    <a:pt x="2166777" y="504387"/>
                  </a:lnTo>
                  <a:lnTo>
                    <a:pt x="2168152" y="503463"/>
                  </a:lnTo>
                  <a:lnTo>
                    <a:pt x="2169298" y="502770"/>
                  </a:lnTo>
                  <a:lnTo>
                    <a:pt x="2170673" y="502308"/>
                  </a:lnTo>
                  <a:lnTo>
                    <a:pt x="2172278" y="501846"/>
                  </a:lnTo>
                  <a:lnTo>
                    <a:pt x="2174341" y="501615"/>
                  </a:lnTo>
                  <a:close/>
                  <a:moveTo>
                    <a:pt x="2596774" y="500013"/>
                  </a:moveTo>
                  <a:lnTo>
                    <a:pt x="2599065" y="500013"/>
                  </a:lnTo>
                  <a:lnTo>
                    <a:pt x="2601585" y="500462"/>
                  </a:lnTo>
                  <a:lnTo>
                    <a:pt x="2604106" y="500912"/>
                  </a:lnTo>
                  <a:lnTo>
                    <a:pt x="2606397" y="502035"/>
                  </a:lnTo>
                  <a:lnTo>
                    <a:pt x="2608917" y="502934"/>
                  </a:lnTo>
                  <a:lnTo>
                    <a:pt x="2611209" y="504281"/>
                  </a:lnTo>
                  <a:lnTo>
                    <a:pt x="2613500" y="505854"/>
                  </a:lnTo>
                  <a:lnTo>
                    <a:pt x="2615791" y="507426"/>
                  </a:lnTo>
                  <a:lnTo>
                    <a:pt x="2619915" y="511021"/>
                  </a:lnTo>
                  <a:lnTo>
                    <a:pt x="2623581" y="515064"/>
                  </a:lnTo>
                  <a:lnTo>
                    <a:pt x="2626789" y="519333"/>
                  </a:lnTo>
                  <a:lnTo>
                    <a:pt x="2629309" y="523152"/>
                  </a:lnTo>
                  <a:lnTo>
                    <a:pt x="2630684" y="526301"/>
                  </a:lnTo>
                  <a:lnTo>
                    <a:pt x="2632059" y="528996"/>
                  </a:lnTo>
                  <a:lnTo>
                    <a:pt x="2632746" y="531692"/>
                  </a:lnTo>
                  <a:lnTo>
                    <a:pt x="2633434" y="534388"/>
                  </a:lnTo>
                  <a:lnTo>
                    <a:pt x="2633663" y="536635"/>
                  </a:lnTo>
                  <a:lnTo>
                    <a:pt x="2633663" y="538881"/>
                  </a:lnTo>
                  <a:lnTo>
                    <a:pt x="2633205" y="540903"/>
                  </a:lnTo>
                  <a:lnTo>
                    <a:pt x="2632517" y="542925"/>
                  </a:lnTo>
                  <a:lnTo>
                    <a:pt x="2631830" y="544048"/>
                  </a:lnTo>
                  <a:lnTo>
                    <a:pt x="2630455" y="545396"/>
                  </a:lnTo>
                  <a:lnTo>
                    <a:pt x="2629080" y="546520"/>
                  </a:lnTo>
                  <a:lnTo>
                    <a:pt x="2627247" y="547194"/>
                  </a:lnTo>
                  <a:lnTo>
                    <a:pt x="2625414" y="547418"/>
                  </a:lnTo>
                  <a:lnTo>
                    <a:pt x="2623352" y="547643"/>
                  </a:lnTo>
                  <a:lnTo>
                    <a:pt x="2621061" y="547418"/>
                  </a:lnTo>
                  <a:lnTo>
                    <a:pt x="2618311" y="546744"/>
                  </a:lnTo>
                  <a:lnTo>
                    <a:pt x="2614645" y="545172"/>
                  </a:lnTo>
                  <a:lnTo>
                    <a:pt x="2610980" y="543374"/>
                  </a:lnTo>
                  <a:lnTo>
                    <a:pt x="2607543" y="540679"/>
                  </a:lnTo>
                  <a:lnTo>
                    <a:pt x="2604335" y="537983"/>
                  </a:lnTo>
                  <a:lnTo>
                    <a:pt x="2601127" y="534838"/>
                  </a:lnTo>
                  <a:lnTo>
                    <a:pt x="2598378" y="531468"/>
                  </a:lnTo>
                  <a:lnTo>
                    <a:pt x="2595857" y="528098"/>
                  </a:lnTo>
                  <a:lnTo>
                    <a:pt x="2593795" y="524503"/>
                  </a:lnTo>
                  <a:lnTo>
                    <a:pt x="2591962" y="520905"/>
                  </a:lnTo>
                  <a:lnTo>
                    <a:pt x="2590587" y="517311"/>
                  </a:lnTo>
                  <a:lnTo>
                    <a:pt x="2589900" y="513941"/>
                  </a:lnTo>
                  <a:lnTo>
                    <a:pt x="2589213" y="510571"/>
                  </a:lnTo>
                  <a:lnTo>
                    <a:pt x="2589671" y="507651"/>
                  </a:lnTo>
                  <a:lnTo>
                    <a:pt x="2589900" y="506303"/>
                  </a:lnTo>
                  <a:lnTo>
                    <a:pt x="2590358" y="504955"/>
                  </a:lnTo>
                  <a:lnTo>
                    <a:pt x="2590817" y="504057"/>
                  </a:lnTo>
                  <a:lnTo>
                    <a:pt x="2591733" y="502934"/>
                  </a:lnTo>
                  <a:lnTo>
                    <a:pt x="2592650" y="502035"/>
                  </a:lnTo>
                  <a:lnTo>
                    <a:pt x="2593795" y="501361"/>
                  </a:lnTo>
                  <a:lnTo>
                    <a:pt x="2595170" y="500687"/>
                  </a:lnTo>
                  <a:lnTo>
                    <a:pt x="2596774" y="500013"/>
                  </a:lnTo>
                  <a:close/>
                  <a:moveTo>
                    <a:pt x="488085" y="496891"/>
                  </a:moveTo>
                  <a:lnTo>
                    <a:pt x="489200" y="496891"/>
                  </a:lnTo>
                  <a:lnTo>
                    <a:pt x="490092" y="497342"/>
                  </a:lnTo>
                  <a:lnTo>
                    <a:pt x="490538" y="498245"/>
                  </a:lnTo>
                  <a:lnTo>
                    <a:pt x="490538" y="499373"/>
                  </a:lnTo>
                  <a:lnTo>
                    <a:pt x="490315" y="500953"/>
                  </a:lnTo>
                  <a:lnTo>
                    <a:pt x="489646" y="502533"/>
                  </a:lnTo>
                  <a:lnTo>
                    <a:pt x="488085" y="506145"/>
                  </a:lnTo>
                  <a:lnTo>
                    <a:pt x="485632" y="510207"/>
                  </a:lnTo>
                  <a:lnTo>
                    <a:pt x="482734" y="514721"/>
                  </a:lnTo>
                  <a:lnTo>
                    <a:pt x="479612" y="519010"/>
                  </a:lnTo>
                  <a:lnTo>
                    <a:pt x="476268" y="523298"/>
                  </a:lnTo>
                  <a:lnTo>
                    <a:pt x="473369" y="527151"/>
                  </a:lnTo>
                  <a:lnTo>
                    <a:pt x="468910" y="531892"/>
                  </a:lnTo>
                  <a:lnTo>
                    <a:pt x="465120" y="535955"/>
                  </a:lnTo>
                  <a:lnTo>
                    <a:pt x="461329" y="539341"/>
                  </a:lnTo>
                  <a:lnTo>
                    <a:pt x="457985" y="542050"/>
                  </a:lnTo>
                  <a:lnTo>
                    <a:pt x="455086" y="543856"/>
                  </a:lnTo>
                  <a:lnTo>
                    <a:pt x="453971" y="544308"/>
                  </a:lnTo>
                  <a:lnTo>
                    <a:pt x="453079" y="544534"/>
                  </a:lnTo>
                  <a:lnTo>
                    <a:pt x="452188" y="544534"/>
                  </a:lnTo>
                  <a:lnTo>
                    <a:pt x="451519" y="544082"/>
                  </a:lnTo>
                  <a:lnTo>
                    <a:pt x="451296" y="543630"/>
                  </a:lnTo>
                  <a:lnTo>
                    <a:pt x="450850" y="542728"/>
                  </a:lnTo>
                  <a:lnTo>
                    <a:pt x="450850" y="542050"/>
                  </a:lnTo>
                  <a:lnTo>
                    <a:pt x="451296" y="540921"/>
                  </a:lnTo>
                  <a:lnTo>
                    <a:pt x="451965" y="538212"/>
                  </a:lnTo>
                  <a:lnTo>
                    <a:pt x="453525" y="535278"/>
                  </a:lnTo>
                  <a:lnTo>
                    <a:pt x="455532" y="531666"/>
                  </a:lnTo>
                  <a:lnTo>
                    <a:pt x="458208" y="527603"/>
                  </a:lnTo>
                  <a:lnTo>
                    <a:pt x="460660" y="523749"/>
                  </a:lnTo>
                  <a:lnTo>
                    <a:pt x="463782" y="519687"/>
                  </a:lnTo>
                  <a:lnTo>
                    <a:pt x="467126" y="515398"/>
                  </a:lnTo>
                  <a:lnTo>
                    <a:pt x="470471" y="511336"/>
                  </a:lnTo>
                  <a:lnTo>
                    <a:pt x="473815" y="507724"/>
                  </a:lnTo>
                  <a:lnTo>
                    <a:pt x="477160" y="504339"/>
                  </a:lnTo>
                  <a:lnTo>
                    <a:pt x="480504" y="501405"/>
                  </a:lnTo>
                  <a:lnTo>
                    <a:pt x="483403" y="499148"/>
                  </a:lnTo>
                  <a:lnTo>
                    <a:pt x="485855" y="497793"/>
                  </a:lnTo>
                  <a:lnTo>
                    <a:pt x="487193" y="497342"/>
                  </a:lnTo>
                  <a:lnTo>
                    <a:pt x="488085" y="496891"/>
                  </a:lnTo>
                  <a:close/>
                  <a:moveTo>
                    <a:pt x="2866610" y="493661"/>
                  </a:moveTo>
                  <a:lnTo>
                    <a:pt x="2868588" y="493888"/>
                  </a:lnTo>
                  <a:lnTo>
                    <a:pt x="2870567" y="494114"/>
                  </a:lnTo>
                  <a:lnTo>
                    <a:pt x="2872545" y="495021"/>
                  </a:lnTo>
                  <a:lnTo>
                    <a:pt x="2874963" y="496155"/>
                  </a:lnTo>
                  <a:lnTo>
                    <a:pt x="2876941" y="497289"/>
                  </a:lnTo>
                  <a:lnTo>
                    <a:pt x="2881557" y="500464"/>
                  </a:lnTo>
                  <a:lnTo>
                    <a:pt x="2885514" y="503866"/>
                  </a:lnTo>
                  <a:lnTo>
                    <a:pt x="2889470" y="507948"/>
                  </a:lnTo>
                  <a:lnTo>
                    <a:pt x="2893207" y="512030"/>
                  </a:lnTo>
                  <a:lnTo>
                    <a:pt x="2895845" y="516112"/>
                  </a:lnTo>
                  <a:lnTo>
                    <a:pt x="2897823" y="518834"/>
                  </a:lnTo>
                  <a:lnTo>
                    <a:pt x="2899362" y="521555"/>
                  </a:lnTo>
                  <a:lnTo>
                    <a:pt x="2900681" y="524280"/>
                  </a:lnTo>
                  <a:lnTo>
                    <a:pt x="2901780" y="526548"/>
                  </a:lnTo>
                  <a:lnTo>
                    <a:pt x="2902439" y="529043"/>
                  </a:lnTo>
                  <a:lnTo>
                    <a:pt x="2902879" y="531311"/>
                  </a:lnTo>
                  <a:lnTo>
                    <a:pt x="2903538" y="533125"/>
                  </a:lnTo>
                  <a:lnTo>
                    <a:pt x="2903538" y="534939"/>
                  </a:lnTo>
                  <a:lnTo>
                    <a:pt x="2903318" y="536754"/>
                  </a:lnTo>
                  <a:lnTo>
                    <a:pt x="2902659" y="538114"/>
                  </a:lnTo>
                  <a:lnTo>
                    <a:pt x="2902219" y="539475"/>
                  </a:lnTo>
                  <a:lnTo>
                    <a:pt x="2901120" y="540156"/>
                  </a:lnTo>
                  <a:lnTo>
                    <a:pt x="2900021" y="541063"/>
                  </a:lnTo>
                  <a:lnTo>
                    <a:pt x="2898702" y="541289"/>
                  </a:lnTo>
                  <a:lnTo>
                    <a:pt x="2896944" y="541289"/>
                  </a:lnTo>
                  <a:lnTo>
                    <a:pt x="2895185" y="541063"/>
                  </a:lnTo>
                  <a:lnTo>
                    <a:pt x="2893427" y="540609"/>
                  </a:lnTo>
                  <a:lnTo>
                    <a:pt x="2891668" y="539929"/>
                  </a:lnTo>
                  <a:lnTo>
                    <a:pt x="2887932" y="538341"/>
                  </a:lnTo>
                  <a:lnTo>
                    <a:pt x="2884415" y="536073"/>
                  </a:lnTo>
                  <a:lnTo>
                    <a:pt x="2881118" y="533125"/>
                  </a:lnTo>
                  <a:lnTo>
                    <a:pt x="2877601" y="529950"/>
                  </a:lnTo>
                  <a:lnTo>
                    <a:pt x="2874303" y="526321"/>
                  </a:lnTo>
                  <a:lnTo>
                    <a:pt x="2871226" y="522689"/>
                  </a:lnTo>
                  <a:lnTo>
                    <a:pt x="2868588" y="518834"/>
                  </a:lnTo>
                  <a:lnTo>
                    <a:pt x="2865951" y="514752"/>
                  </a:lnTo>
                  <a:lnTo>
                    <a:pt x="2863972" y="510896"/>
                  </a:lnTo>
                  <a:lnTo>
                    <a:pt x="2862434" y="507268"/>
                  </a:lnTo>
                  <a:lnTo>
                    <a:pt x="2861115" y="503866"/>
                  </a:lnTo>
                  <a:lnTo>
                    <a:pt x="2860675" y="500691"/>
                  </a:lnTo>
                  <a:lnTo>
                    <a:pt x="2860675" y="499330"/>
                  </a:lnTo>
                  <a:lnTo>
                    <a:pt x="2860895" y="498196"/>
                  </a:lnTo>
                  <a:lnTo>
                    <a:pt x="2861115" y="496836"/>
                  </a:lnTo>
                  <a:lnTo>
                    <a:pt x="2861774" y="495702"/>
                  </a:lnTo>
                  <a:lnTo>
                    <a:pt x="2862434" y="495021"/>
                  </a:lnTo>
                  <a:lnTo>
                    <a:pt x="2863533" y="494568"/>
                  </a:lnTo>
                  <a:lnTo>
                    <a:pt x="2864412" y="493888"/>
                  </a:lnTo>
                  <a:lnTo>
                    <a:pt x="2866610" y="493661"/>
                  </a:lnTo>
                  <a:close/>
                  <a:moveTo>
                    <a:pt x="2295812" y="490501"/>
                  </a:moveTo>
                  <a:lnTo>
                    <a:pt x="2298548" y="490501"/>
                  </a:lnTo>
                  <a:lnTo>
                    <a:pt x="2301056" y="490950"/>
                  </a:lnTo>
                  <a:lnTo>
                    <a:pt x="2303792" y="491624"/>
                  </a:lnTo>
                  <a:lnTo>
                    <a:pt x="2306072" y="492523"/>
                  </a:lnTo>
                  <a:lnTo>
                    <a:pt x="2308352" y="493871"/>
                  </a:lnTo>
                  <a:lnTo>
                    <a:pt x="2310860" y="495219"/>
                  </a:lnTo>
                  <a:lnTo>
                    <a:pt x="2312912" y="496791"/>
                  </a:lnTo>
                  <a:lnTo>
                    <a:pt x="2314736" y="498588"/>
                  </a:lnTo>
                  <a:lnTo>
                    <a:pt x="2316788" y="500385"/>
                  </a:lnTo>
                  <a:lnTo>
                    <a:pt x="2318384" y="502182"/>
                  </a:lnTo>
                  <a:lnTo>
                    <a:pt x="2321576" y="506226"/>
                  </a:lnTo>
                  <a:lnTo>
                    <a:pt x="2323856" y="510494"/>
                  </a:lnTo>
                  <a:lnTo>
                    <a:pt x="2325452" y="514538"/>
                  </a:lnTo>
                  <a:lnTo>
                    <a:pt x="2326592" y="517683"/>
                  </a:lnTo>
                  <a:lnTo>
                    <a:pt x="2327048" y="520603"/>
                  </a:lnTo>
                  <a:lnTo>
                    <a:pt x="2327276" y="523299"/>
                  </a:lnTo>
                  <a:lnTo>
                    <a:pt x="2327048" y="526001"/>
                  </a:lnTo>
                  <a:lnTo>
                    <a:pt x="2326592" y="528473"/>
                  </a:lnTo>
                  <a:lnTo>
                    <a:pt x="2325680" y="530719"/>
                  </a:lnTo>
                  <a:lnTo>
                    <a:pt x="2324768" y="532517"/>
                  </a:lnTo>
                  <a:lnTo>
                    <a:pt x="2323400" y="534314"/>
                  </a:lnTo>
                  <a:lnTo>
                    <a:pt x="2321804" y="535437"/>
                  </a:lnTo>
                  <a:lnTo>
                    <a:pt x="2319980" y="536785"/>
                  </a:lnTo>
                  <a:lnTo>
                    <a:pt x="2318156" y="537684"/>
                  </a:lnTo>
                  <a:lnTo>
                    <a:pt x="2315876" y="537908"/>
                  </a:lnTo>
                  <a:lnTo>
                    <a:pt x="2313368" y="538133"/>
                  </a:lnTo>
                  <a:lnTo>
                    <a:pt x="2310860" y="537908"/>
                  </a:lnTo>
                  <a:lnTo>
                    <a:pt x="2308124" y="537010"/>
                  </a:lnTo>
                  <a:lnTo>
                    <a:pt x="2305160" y="536111"/>
                  </a:lnTo>
                  <a:lnTo>
                    <a:pt x="2301740" y="534314"/>
                  </a:lnTo>
                  <a:lnTo>
                    <a:pt x="2298548" y="531843"/>
                  </a:lnTo>
                  <a:lnTo>
                    <a:pt x="2295584" y="529147"/>
                  </a:lnTo>
                  <a:lnTo>
                    <a:pt x="2292849" y="526226"/>
                  </a:lnTo>
                  <a:lnTo>
                    <a:pt x="2290569" y="523074"/>
                  </a:lnTo>
                  <a:lnTo>
                    <a:pt x="2288517" y="519705"/>
                  </a:lnTo>
                  <a:lnTo>
                    <a:pt x="2286921" y="516110"/>
                  </a:lnTo>
                  <a:lnTo>
                    <a:pt x="2285781" y="512741"/>
                  </a:lnTo>
                  <a:lnTo>
                    <a:pt x="2285097" y="509146"/>
                  </a:lnTo>
                  <a:lnTo>
                    <a:pt x="2284413" y="505777"/>
                  </a:lnTo>
                  <a:lnTo>
                    <a:pt x="2284413" y="502632"/>
                  </a:lnTo>
                  <a:lnTo>
                    <a:pt x="2285097" y="499711"/>
                  </a:lnTo>
                  <a:lnTo>
                    <a:pt x="2286009" y="497016"/>
                  </a:lnTo>
                  <a:lnTo>
                    <a:pt x="2286921" y="495892"/>
                  </a:lnTo>
                  <a:lnTo>
                    <a:pt x="2287605" y="494545"/>
                  </a:lnTo>
                  <a:lnTo>
                    <a:pt x="2288745" y="493646"/>
                  </a:lnTo>
                  <a:lnTo>
                    <a:pt x="2289885" y="492747"/>
                  </a:lnTo>
                  <a:lnTo>
                    <a:pt x="2290797" y="492074"/>
                  </a:lnTo>
                  <a:lnTo>
                    <a:pt x="2292393" y="491175"/>
                  </a:lnTo>
                  <a:lnTo>
                    <a:pt x="2293989" y="490726"/>
                  </a:lnTo>
                  <a:lnTo>
                    <a:pt x="2295812" y="490501"/>
                  </a:lnTo>
                  <a:close/>
                  <a:moveTo>
                    <a:pt x="583786" y="485767"/>
                  </a:moveTo>
                  <a:lnTo>
                    <a:pt x="585132" y="485767"/>
                  </a:lnTo>
                  <a:lnTo>
                    <a:pt x="586253" y="485994"/>
                  </a:lnTo>
                  <a:lnTo>
                    <a:pt x="586926" y="486901"/>
                  </a:lnTo>
                  <a:lnTo>
                    <a:pt x="587375" y="487808"/>
                  </a:lnTo>
                  <a:lnTo>
                    <a:pt x="587375" y="489169"/>
                  </a:lnTo>
                  <a:lnTo>
                    <a:pt x="587375" y="490756"/>
                  </a:lnTo>
                  <a:lnTo>
                    <a:pt x="586926" y="492570"/>
                  </a:lnTo>
                  <a:lnTo>
                    <a:pt x="586477" y="494385"/>
                  </a:lnTo>
                  <a:lnTo>
                    <a:pt x="584459" y="498240"/>
                  </a:lnTo>
                  <a:lnTo>
                    <a:pt x="581991" y="502776"/>
                  </a:lnTo>
                  <a:lnTo>
                    <a:pt x="578851" y="507311"/>
                  </a:lnTo>
                  <a:lnTo>
                    <a:pt x="575934" y="511620"/>
                  </a:lnTo>
                  <a:lnTo>
                    <a:pt x="572570" y="515475"/>
                  </a:lnTo>
                  <a:lnTo>
                    <a:pt x="567859" y="520691"/>
                  </a:lnTo>
                  <a:lnTo>
                    <a:pt x="563148" y="525013"/>
                  </a:lnTo>
                  <a:lnTo>
                    <a:pt x="559110" y="528642"/>
                  </a:lnTo>
                  <a:lnTo>
                    <a:pt x="555073" y="531364"/>
                  </a:lnTo>
                  <a:lnTo>
                    <a:pt x="553278" y="532044"/>
                  </a:lnTo>
                  <a:lnTo>
                    <a:pt x="551708" y="532725"/>
                  </a:lnTo>
                  <a:lnTo>
                    <a:pt x="550362" y="533178"/>
                  </a:lnTo>
                  <a:lnTo>
                    <a:pt x="549016" y="533405"/>
                  </a:lnTo>
                  <a:lnTo>
                    <a:pt x="547894" y="533178"/>
                  </a:lnTo>
                  <a:lnTo>
                    <a:pt x="547221" y="532498"/>
                  </a:lnTo>
                  <a:lnTo>
                    <a:pt x="546548" y="531817"/>
                  </a:lnTo>
                  <a:lnTo>
                    <a:pt x="546100" y="530683"/>
                  </a:lnTo>
                  <a:lnTo>
                    <a:pt x="546100" y="529776"/>
                  </a:lnTo>
                  <a:lnTo>
                    <a:pt x="546100" y="528415"/>
                  </a:lnTo>
                  <a:lnTo>
                    <a:pt x="546997" y="525693"/>
                  </a:lnTo>
                  <a:lnTo>
                    <a:pt x="548119" y="522279"/>
                  </a:lnTo>
                  <a:lnTo>
                    <a:pt x="549913" y="518877"/>
                  </a:lnTo>
                  <a:lnTo>
                    <a:pt x="552381" y="515022"/>
                  </a:lnTo>
                  <a:lnTo>
                    <a:pt x="554848" y="511166"/>
                  </a:lnTo>
                  <a:lnTo>
                    <a:pt x="557989" y="506858"/>
                  </a:lnTo>
                  <a:lnTo>
                    <a:pt x="561129" y="503002"/>
                  </a:lnTo>
                  <a:lnTo>
                    <a:pt x="564494" y="499374"/>
                  </a:lnTo>
                  <a:lnTo>
                    <a:pt x="567859" y="495972"/>
                  </a:lnTo>
                  <a:lnTo>
                    <a:pt x="571448" y="492797"/>
                  </a:lnTo>
                  <a:lnTo>
                    <a:pt x="574813" y="490076"/>
                  </a:lnTo>
                  <a:lnTo>
                    <a:pt x="577953" y="487808"/>
                  </a:lnTo>
                  <a:lnTo>
                    <a:pt x="581094" y="486674"/>
                  </a:lnTo>
                  <a:lnTo>
                    <a:pt x="582440" y="485994"/>
                  </a:lnTo>
                  <a:lnTo>
                    <a:pt x="583786" y="485767"/>
                  </a:lnTo>
                  <a:close/>
                  <a:moveTo>
                    <a:pt x="3214687" y="485711"/>
                  </a:moveTo>
                  <a:lnTo>
                    <a:pt x="3215384" y="485711"/>
                  </a:lnTo>
                  <a:lnTo>
                    <a:pt x="3216080" y="485931"/>
                  </a:lnTo>
                  <a:lnTo>
                    <a:pt x="3217937" y="487473"/>
                  </a:lnTo>
                  <a:lnTo>
                    <a:pt x="3220722" y="489676"/>
                  </a:lnTo>
                  <a:lnTo>
                    <a:pt x="3223507" y="492540"/>
                  </a:lnTo>
                  <a:lnTo>
                    <a:pt x="3230238" y="499368"/>
                  </a:lnTo>
                  <a:lnTo>
                    <a:pt x="3236504" y="506197"/>
                  </a:lnTo>
                  <a:lnTo>
                    <a:pt x="3242306" y="513246"/>
                  </a:lnTo>
                  <a:lnTo>
                    <a:pt x="3248109" y="521176"/>
                  </a:lnTo>
                  <a:lnTo>
                    <a:pt x="3250894" y="524701"/>
                  </a:lnTo>
                  <a:lnTo>
                    <a:pt x="3252751" y="527785"/>
                  </a:lnTo>
                  <a:lnTo>
                    <a:pt x="3254143" y="530208"/>
                  </a:lnTo>
                  <a:lnTo>
                    <a:pt x="3254375" y="531089"/>
                  </a:lnTo>
                  <a:lnTo>
                    <a:pt x="3254375" y="531750"/>
                  </a:lnTo>
                  <a:lnTo>
                    <a:pt x="3253911" y="531750"/>
                  </a:lnTo>
                  <a:lnTo>
                    <a:pt x="3253215" y="531530"/>
                  </a:lnTo>
                  <a:lnTo>
                    <a:pt x="3251590" y="530648"/>
                  </a:lnTo>
                  <a:lnTo>
                    <a:pt x="3249269" y="528446"/>
                  </a:lnTo>
                  <a:lnTo>
                    <a:pt x="3246948" y="526243"/>
                  </a:lnTo>
                  <a:lnTo>
                    <a:pt x="3240450" y="519634"/>
                  </a:lnTo>
                  <a:lnTo>
                    <a:pt x="3233719" y="511924"/>
                  </a:lnTo>
                  <a:lnTo>
                    <a:pt x="3226756" y="503994"/>
                  </a:lnTo>
                  <a:lnTo>
                    <a:pt x="3220954" y="496284"/>
                  </a:lnTo>
                  <a:lnTo>
                    <a:pt x="3218633" y="492980"/>
                  </a:lnTo>
                  <a:lnTo>
                    <a:pt x="3216544" y="490117"/>
                  </a:lnTo>
                  <a:lnTo>
                    <a:pt x="3215384" y="487694"/>
                  </a:lnTo>
                  <a:lnTo>
                    <a:pt x="3214687" y="486152"/>
                  </a:lnTo>
                  <a:lnTo>
                    <a:pt x="3214687" y="485711"/>
                  </a:lnTo>
                  <a:close/>
                  <a:moveTo>
                    <a:pt x="3155738" y="484125"/>
                  </a:moveTo>
                  <a:lnTo>
                    <a:pt x="3156885" y="484125"/>
                  </a:lnTo>
                  <a:lnTo>
                    <a:pt x="3158260" y="484346"/>
                  </a:lnTo>
                  <a:lnTo>
                    <a:pt x="3159407" y="484789"/>
                  </a:lnTo>
                  <a:lnTo>
                    <a:pt x="3162847" y="486781"/>
                  </a:lnTo>
                  <a:lnTo>
                    <a:pt x="3166286" y="489658"/>
                  </a:lnTo>
                  <a:lnTo>
                    <a:pt x="3170184" y="492978"/>
                  </a:lnTo>
                  <a:lnTo>
                    <a:pt x="3174312" y="496741"/>
                  </a:lnTo>
                  <a:lnTo>
                    <a:pt x="3177981" y="500946"/>
                  </a:lnTo>
                  <a:lnTo>
                    <a:pt x="3181420" y="504709"/>
                  </a:lnTo>
                  <a:lnTo>
                    <a:pt x="3185318" y="509578"/>
                  </a:lnTo>
                  <a:lnTo>
                    <a:pt x="3188758" y="514448"/>
                  </a:lnTo>
                  <a:lnTo>
                    <a:pt x="3191739" y="518653"/>
                  </a:lnTo>
                  <a:lnTo>
                    <a:pt x="3193803" y="522637"/>
                  </a:lnTo>
                  <a:lnTo>
                    <a:pt x="3195179" y="525737"/>
                  </a:lnTo>
                  <a:lnTo>
                    <a:pt x="3195637" y="526844"/>
                  </a:lnTo>
                  <a:lnTo>
                    <a:pt x="3195637" y="528172"/>
                  </a:lnTo>
                  <a:lnTo>
                    <a:pt x="3195637" y="528836"/>
                  </a:lnTo>
                  <a:lnTo>
                    <a:pt x="3195408" y="529721"/>
                  </a:lnTo>
                  <a:lnTo>
                    <a:pt x="3194949" y="530164"/>
                  </a:lnTo>
                  <a:lnTo>
                    <a:pt x="3194032" y="530164"/>
                  </a:lnTo>
                  <a:lnTo>
                    <a:pt x="3193344" y="530164"/>
                  </a:lnTo>
                  <a:lnTo>
                    <a:pt x="3192198" y="529721"/>
                  </a:lnTo>
                  <a:lnTo>
                    <a:pt x="3190134" y="528614"/>
                  </a:lnTo>
                  <a:lnTo>
                    <a:pt x="3187153" y="526622"/>
                  </a:lnTo>
                  <a:lnTo>
                    <a:pt x="3184401" y="524409"/>
                  </a:lnTo>
                  <a:lnTo>
                    <a:pt x="3180962" y="521309"/>
                  </a:lnTo>
                  <a:lnTo>
                    <a:pt x="3177063" y="517989"/>
                  </a:lnTo>
                  <a:lnTo>
                    <a:pt x="3173624" y="514448"/>
                  </a:lnTo>
                  <a:lnTo>
                    <a:pt x="3169955" y="510242"/>
                  </a:lnTo>
                  <a:lnTo>
                    <a:pt x="3166515" y="506480"/>
                  </a:lnTo>
                  <a:lnTo>
                    <a:pt x="3163534" y="502717"/>
                  </a:lnTo>
                  <a:lnTo>
                    <a:pt x="3160553" y="498512"/>
                  </a:lnTo>
                  <a:lnTo>
                    <a:pt x="3158260" y="494970"/>
                  </a:lnTo>
                  <a:lnTo>
                    <a:pt x="3156197" y="491650"/>
                  </a:lnTo>
                  <a:lnTo>
                    <a:pt x="3155050" y="488773"/>
                  </a:lnTo>
                  <a:lnTo>
                    <a:pt x="3154821" y="487445"/>
                  </a:lnTo>
                  <a:lnTo>
                    <a:pt x="3154362" y="486117"/>
                  </a:lnTo>
                  <a:lnTo>
                    <a:pt x="3154821" y="485010"/>
                  </a:lnTo>
                  <a:lnTo>
                    <a:pt x="3155050" y="484346"/>
                  </a:lnTo>
                  <a:lnTo>
                    <a:pt x="3155738" y="484125"/>
                  </a:lnTo>
                  <a:close/>
                  <a:moveTo>
                    <a:pt x="2697431" y="480962"/>
                  </a:moveTo>
                  <a:lnTo>
                    <a:pt x="2699483" y="481189"/>
                  </a:lnTo>
                  <a:lnTo>
                    <a:pt x="2701990" y="481869"/>
                  </a:lnTo>
                  <a:lnTo>
                    <a:pt x="2704270" y="482550"/>
                  </a:lnTo>
                  <a:lnTo>
                    <a:pt x="2706549" y="483684"/>
                  </a:lnTo>
                  <a:lnTo>
                    <a:pt x="2709057" y="485044"/>
                  </a:lnTo>
                  <a:lnTo>
                    <a:pt x="2711336" y="486405"/>
                  </a:lnTo>
                  <a:lnTo>
                    <a:pt x="2713388" y="487993"/>
                  </a:lnTo>
                  <a:lnTo>
                    <a:pt x="2717947" y="491621"/>
                  </a:lnTo>
                  <a:lnTo>
                    <a:pt x="2721822" y="495703"/>
                  </a:lnTo>
                  <a:lnTo>
                    <a:pt x="2725241" y="499785"/>
                  </a:lnTo>
                  <a:lnTo>
                    <a:pt x="2727977" y="503641"/>
                  </a:lnTo>
                  <a:lnTo>
                    <a:pt x="2729800" y="506589"/>
                  </a:lnTo>
                  <a:lnTo>
                    <a:pt x="2731168" y="509310"/>
                  </a:lnTo>
                  <a:lnTo>
                    <a:pt x="2732080" y="511805"/>
                  </a:lnTo>
                  <a:lnTo>
                    <a:pt x="2732991" y="514300"/>
                  </a:lnTo>
                  <a:lnTo>
                    <a:pt x="2733447" y="516567"/>
                  </a:lnTo>
                  <a:lnTo>
                    <a:pt x="2733675" y="518835"/>
                  </a:lnTo>
                  <a:lnTo>
                    <a:pt x="2733675" y="520650"/>
                  </a:lnTo>
                  <a:lnTo>
                    <a:pt x="2733447" y="522464"/>
                  </a:lnTo>
                  <a:lnTo>
                    <a:pt x="2732991" y="524051"/>
                  </a:lnTo>
                  <a:lnTo>
                    <a:pt x="2732080" y="525416"/>
                  </a:lnTo>
                  <a:lnTo>
                    <a:pt x="2731396" y="526776"/>
                  </a:lnTo>
                  <a:lnTo>
                    <a:pt x="2730028" y="527457"/>
                  </a:lnTo>
                  <a:lnTo>
                    <a:pt x="2728432" y="528137"/>
                  </a:lnTo>
                  <a:lnTo>
                    <a:pt x="2726837" y="528591"/>
                  </a:lnTo>
                  <a:lnTo>
                    <a:pt x="2724785" y="528591"/>
                  </a:lnTo>
                  <a:lnTo>
                    <a:pt x="2722734" y="528137"/>
                  </a:lnTo>
                  <a:lnTo>
                    <a:pt x="2720910" y="527684"/>
                  </a:lnTo>
                  <a:lnTo>
                    <a:pt x="2719087" y="527003"/>
                  </a:lnTo>
                  <a:lnTo>
                    <a:pt x="2715211" y="525416"/>
                  </a:lnTo>
                  <a:lnTo>
                    <a:pt x="2711564" y="523144"/>
                  </a:lnTo>
                  <a:lnTo>
                    <a:pt x="2708145" y="520423"/>
                  </a:lnTo>
                  <a:lnTo>
                    <a:pt x="2704726" y="517248"/>
                  </a:lnTo>
                  <a:lnTo>
                    <a:pt x="2701762" y="513846"/>
                  </a:lnTo>
                  <a:lnTo>
                    <a:pt x="2698571" y="510444"/>
                  </a:lnTo>
                  <a:lnTo>
                    <a:pt x="2695836" y="506816"/>
                  </a:lnTo>
                  <a:lnTo>
                    <a:pt x="2693784" y="502960"/>
                  </a:lnTo>
                  <a:lnTo>
                    <a:pt x="2691961" y="499332"/>
                  </a:lnTo>
                  <a:lnTo>
                    <a:pt x="2690593" y="495703"/>
                  </a:lnTo>
                  <a:lnTo>
                    <a:pt x="2689681" y="492302"/>
                  </a:lnTo>
                  <a:lnTo>
                    <a:pt x="2689225" y="489127"/>
                  </a:lnTo>
                  <a:lnTo>
                    <a:pt x="2689681" y="487766"/>
                  </a:lnTo>
                  <a:lnTo>
                    <a:pt x="2689909" y="486405"/>
                  </a:lnTo>
                  <a:lnTo>
                    <a:pt x="2690137" y="485271"/>
                  </a:lnTo>
                  <a:lnTo>
                    <a:pt x="2690593" y="484137"/>
                  </a:lnTo>
                  <a:lnTo>
                    <a:pt x="2691505" y="483003"/>
                  </a:lnTo>
                  <a:lnTo>
                    <a:pt x="2692417" y="482323"/>
                  </a:lnTo>
                  <a:lnTo>
                    <a:pt x="2693784" y="481869"/>
                  </a:lnTo>
                  <a:lnTo>
                    <a:pt x="2695152" y="481189"/>
                  </a:lnTo>
                  <a:lnTo>
                    <a:pt x="2697431" y="480962"/>
                  </a:lnTo>
                  <a:close/>
                  <a:moveTo>
                    <a:pt x="2412595" y="477790"/>
                  </a:moveTo>
                  <a:lnTo>
                    <a:pt x="2415102" y="477790"/>
                  </a:lnTo>
                  <a:lnTo>
                    <a:pt x="2417610" y="478010"/>
                  </a:lnTo>
                  <a:lnTo>
                    <a:pt x="2420346" y="478671"/>
                  </a:lnTo>
                  <a:lnTo>
                    <a:pt x="2422626" y="479552"/>
                  </a:lnTo>
                  <a:lnTo>
                    <a:pt x="2424906" y="480653"/>
                  </a:lnTo>
                  <a:lnTo>
                    <a:pt x="2427414" y="481975"/>
                  </a:lnTo>
                  <a:lnTo>
                    <a:pt x="2429466" y="483297"/>
                  </a:lnTo>
                  <a:lnTo>
                    <a:pt x="2431518" y="485279"/>
                  </a:lnTo>
                  <a:lnTo>
                    <a:pt x="2433570" y="487041"/>
                  </a:lnTo>
                  <a:lnTo>
                    <a:pt x="2435394" y="488804"/>
                  </a:lnTo>
                  <a:lnTo>
                    <a:pt x="2438814" y="492769"/>
                  </a:lnTo>
                  <a:lnTo>
                    <a:pt x="2441550" y="496954"/>
                  </a:lnTo>
                  <a:lnTo>
                    <a:pt x="2443602" y="500699"/>
                  </a:lnTo>
                  <a:lnTo>
                    <a:pt x="2444742" y="503342"/>
                  </a:lnTo>
                  <a:lnTo>
                    <a:pt x="2445654" y="506205"/>
                  </a:lnTo>
                  <a:lnTo>
                    <a:pt x="2445882" y="508849"/>
                  </a:lnTo>
                  <a:lnTo>
                    <a:pt x="2446338" y="511272"/>
                  </a:lnTo>
                  <a:lnTo>
                    <a:pt x="2446338" y="513695"/>
                  </a:lnTo>
                  <a:lnTo>
                    <a:pt x="2445654" y="515677"/>
                  </a:lnTo>
                  <a:lnTo>
                    <a:pt x="2445198" y="517660"/>
                  </a:lnTo>
                  <a:lnTo>
                    <a:pt x="2444058" y="519202"/>
                  </a:lnTo>
                  <a:lnTo>
                    <a:pt x="2443146" y="520744"/>
                  </a:lnTo>
                  <a:lnTo>
                    <a:pt x="2441550" y="522065"/>
                  </a:lnTo>
                  <a:lnTo>
                    <a:pt x="2439954" y="522726"/>
                  </a:lnTo>
                  <a:lnTo>
                    <a:pt x="2438130" y="523387"/>
                  </a:lnTo>
                  <a:lnTo>
                    <a:pt x="2436078" y="523828"/>
                  </a:lnTo>
                  <a:lnTo>
                    <a:pt x="2433798" y="523828"/>
                  </a:lnTo>
                  <a:lnTo>
                    <a:pt x="2431290" y="523387"/>
                  </a:lnTo>
                  <a:lnTo>
                    <a:pt x="2429010" y="522726"/>
                  </a:lnTo>
                  <a:lnTo>
                    <a:pt x="2424906" y="521184"/>
                  </a:lnTo>
                  <a:lnTo>
                    <a:pt x="2421486" y="519202"/>
                  </a:lnTo>
                  <a:lnTo>
                    <a:pt x="2418066" y="516999"/>
                  </a:lnTo>
                  <a:lnTo>
                    <a:pt x="2415330" y="514135"/>
                  </a:lnTo>
                  <a:lnTo>
                    <a:pt x="2412367" y="511052"/>
                  </a:lnTo>
                  <a:lnTo>
                    <a:pt x="2410087" y="507747"/>
                  </a:lnTo>
                  <a:lnTo>
                    <a:pt x="2407579" y="504223"/>
                  </a:lnTo>
                  <a:lnTo>
                    <a:pt x="2405983" y="500699"/>
                  </a:lnTo>
                  <a:lnTo>
                    <a:pt x="2404843" y="497174"/>
                  </a:lnTo>
                  <a:lnTo>
                    <a:pt x="2403703" y="493870"/>
                  </a:lnTo>
                  <a:lnTo>
                    <a:pt x="2403475" y="490566"/>
                  </a:lnTo>
                  <a:lnTo>
                    <a:pt x="2403475" y="487482"/>
                  </a:lnTo>
                  <a:lnTo>
                    <a:pt x="2403931" y="484618"/>
                  </a:lnTo>
                  <a:lnTo>
                    <a:pt x="2404387" y="483297"/>
                  </a:lnTo>
                  <a:lnTo>
                    <a:pt x="2405071" y="482195"/>
                  </a:lnTo>
                  <a:lnTo>
                    <a:pt x="2405755" y="481094"/>
                  </a:lnTo>
                  <a:lnTo>
                    <a:pt x="2406895" y="480213"/>
                  </a:lnTo>
                  <a:lnTo>
                    <a:pt x="2407807" y="479332"/>
                  </a:lnTo>
                  <a:lnTo>
                    <a:pt x="2409175" y="478671"/>
                  </a:lnTo>
                  <a:lnTo>
                    <a:pt x="2410771" y="478010"/>
                  </a:lnTo>
                  <a:lnTo>
                    <a:pt x="2412595" y="477790"/>
                  </a:lnTo>
                  <a:close/>
                  <a:moveTo>
                    <a:pt x="3063664" y="477784"/>
                  </a:moveTo>
                  <a:lnTo>
                    <a:pt x="3065260" y="477784"/>
                  </a:lnTo>
                  <a:lnTo>
                    <a:pt x="3066856" y="478244"/>
                  </a:lnTo>
                  <a:lnTo>
                    <a:pt x="3068452" y="478704"/>
                  </a:lnTo>
                  <a:lnTo>
                    <a:pt x="3070504" y="479854"/>
                  </a:lnTo>
                  <a:lnTo>
                    <a:pt x="3072328" y="480775"/>
                  </a:lnTo>
                  <a:lnTo>
                    <a:pt x="3076432" y="483765"/>
                  </a:lnTo>
                  <a:lnTo>
                    <a:pt x="3080536" y="487447"/>
                  </a:lnTo>
                  <a:lnTo>
                    <a:pt x="3084640" y="491128"/>
                  </a:lnTo>
                  <a:lnTo>
                    <a:pt x="3088288" y="495499"/>
                  </a:lnTo>
                  <a:lnTo>
                    <a:pt x="3091708" y="499410"/>
                  </a:lnTo>
                  <a:lnTo>
                    <a:pt x="3095811" y="504472"/>
                  </a:lnTo>
                  <a:lnTo>
                    <a:pt x="3098775" y="509533"/>
                  </a:lnTo>
                  <a:lnTo>
                    <a:pt x="3101283" y="513905"/>
                  </a:lnTo>
                  <a:lnTo>
                    <a:pt x="3102879" y="517816"/>
                  </a:lnTo>
                  <a:lnTo>
                    <a:pt x="3103335" y="519657"/>
                  </a:lnTo>
                  <a:lnTo>
                    <a:pt x="3103563" y="521037"/>
                  </a:lnTo>
                  <a:lnTo>
                    <a:pt x="3103563" y="522417"/>
                  </a:lnTo>
                  <a:lnTo>
                    <a:pt x="3103563" y="522418"/>
                  </a:lnTo>
                  <a:lnTo>
                    <a:pt x="3103335" y="523568"/>
                  </a:lnTo>
                  <a:lnTo>
                    <a:pt x="3103107" y="524261"/>
                  </a:lnTo>
                  <a:lnTo>
                    <a:pt x="3102195" y="525181"/>
                  </a:lnTo>
                  <a:lnTo>
                    <a:pt x="3101511" y="525411"/>
                  </a:lnTo>
                  <a:lnTo>
                    <a:pt x="3100143" y="525411"/>
                  </a:lnTo>
                  <a:lnTo>
                    <a:pt x="3098775" y="525411"/>
                  </a:lnTo>
                  <a:lnTo>
                    <a:pt x="3097635" y="525181"/>
                  </a:lnTo>
                  <a:lnTo>
                    <a:pt x="3094671" y="523798"/>
                  </a:lnTo>
                  <a:lnTo>
                    <a:pt x="3091480" y="521727"/>
                  </a:lnTo>
                  <a:lnTo>
                    <a:pt x="3087832" y="518966"/>
                  </a:lnTo>
                  <a:lnTo>
                    <a:pt x="3084412" y="516206"/>
                  </a:lnTo>
                  <a:lnTo>
                    <a:pt x="3080764" y="512294"/>
                  </a:lnTo>
                  <a:lnTo>
                    <a:pt x="3077344" y="508613"/>
                  </a:lnTo>
                  <a:lnTo>
                    <a:pt x="3073924" y="504702"/>
                  </a:lnTo>
                  <a:lnTo>
                    <a:pt x="3070504" y="500791"/>
                  </a:lnTo>
                  <a:lnTo>
                    <a:pt x="3067540" y="496880"/>
                  </a:lnTo>
                  <a:lnTo>
                    <a:pt x="3065260" y="492738"/>
                  </a:lnTo>
                  <a:lnTo>
                    <a:pt x="3063208" y="489057"/>
                  </a:lnTo>
                  <a:lnTo>
                    <a:pt x="3061840" y="485606"/>
                  </a:lnTo>
                  <a:lnTo>
                    <a:pt x="3061156" y="482615"/>
                  </a:lnTo>
                  <a:lnTo>
                    <a:pt x="3060700" y="481465"/>
                  </a:lnTo>
                  <a:lnTo>
                    <a:pt x="3060700" y="480314"/>
                  </a:lnTo>
                  <a:lnTo>
                    <a:pt x="3061156" y="479394"/>
                  </a:lnTo>
                  <a:lnTo>
                    <a:pt x="3061612" y="478474"/>
                  </a:lnTo>
                  <a:lnTo>
                    <a:pt x="3062296" y="478014"/>
                  </a:lnTo>
                  <a:lnTo>
                    <a:pt x="3063664" y="477784"/>
                  </a:lnTo>
                  <a:close/>
                  <a:moveTo>
                    <a:pt x="427038" y="473081"/>
                  </a:moveTo>
                  <a:lnTo>
                    <a:pt x="427038" y="473081"/>
                  </a:lnTo>
                  <a:lnTo>
                    <a:pt x="427038" y="473742"/>
                  </a:lnTo>
                  <a:lnTo>
                    <a:pt x="425693" y="475725"/>
                  </a:lnTo>
                  <a:lnTo>
                    <a:pt x="423452" y="478808"/>
                  </a:lnTo>
                  <a:lnTo>
                    <a:pt x="417625" y="486298"/>
                  </a:lnTo>
                  <a:lnTo>
                    <a:pt x="410677" y="494888"/>
                  </a:lnTo>
                  <a:lnTo>
                    <a:pt x="404178" y="502818"/>
                  </a:lnTo>
                  <a:lnTo>
                    <a:pt x="395885" y="512510"/>
                  </a:lnTo>
                  <a:lnTo>
                    <a:pt x="391627" y="516915"/>
                  </a:lnTo>
                  <a:lnTo>
                    <a:pt x="390058" y="518237"/>
                  </a:lnTo>
                  <a:lnTo>
                    <a:pt x="388938" y="519118"/>
                  </a:lnTo>
                  <a:lnTo>
                    <a:pt x="389386" y="517796"/>
                  </a:lnTo>
                  <a:lnTo>
                    <a:pt x="390507" y="515814"/>
                  </a:lnTo>
                  <a:lnTo>
                    <a:pt x="394541" y="510307"/>
                  </a:lnTo>
                  <a:lnTo>
                    <a:pt x="400592" y="502818"/>
                  </a:lnTo>
                  <a:lnTo>
                    <a:pt x="407315" y="494668"/>
                  </a:lnTo>
                  <a:lnTo>
                    <a:pt x="414039" y="486958"/>
                  </a:lnTo>
                  <a:lnTo>
                    <a:pt x="420090" y="480130"/>
                  </a:lnTo>
                  <a:lnTo>
                    <a:pt x="424797" y="475284"/>
                  </a:lnTo>
                  <a:lnTo>
                    <a:pt x="426141" y="473742"/>
                  </a:lnTo>
                  <a:lnTo>
                    <a:pt x="427038" y="473081"/>
                  </a:lnTo>
                  <a:close/>
                  <a:moveTo>
                    <a:pt x="1575753" y="473044"/>
                  </a:moveTo>
                  <a:lnTo>
                    <a:pt x="1578207" y="473497"/>
                  </a:lnTo>
                  <a:lnTo>
                    <a:pt x="1580884" y="473951"/>
                  </a:lnTo>
                  <a:lnTo>
                    <a:pt x="1582892" y="475085"/>
                  </a:lnTo>
                  <a:lnTo>
                    <a:pt x="1584677" y="476445"/>
                  </a:lnTo>
                  <a:lnTo>
                    <a:pt x="1586462" y="477579"/>
                  </a:lnTo>
                  <a:lnTo>
                    <a:pt x="1587801" y="479167"/>
                  </a:lnTo>
                  <a:lnTo>
                    <a:pt x="1589139" y="480981"/>
                  </a:lnTo>
                  <a:lnTo>
                    <a:pt x="1590032" y="482795"/>
                  </a:lnTo>
                  <a:lnTo>
                    <a:pt x="1590924" y="485063"/>
                  </a:lnTo>
                  <a:lnTo>
                    <a:pt x="1591593" y="486878"/>
                  </a:lnTo>
                  <a:lnTo>
                    <a:pt x="1591817" y="489145"/>
                  </a:lnTo>
                  <a:lnTo>
                    <a:pt x="1592263" y="491186"/>
                  </a:lnTo>
                  <a:lnTo>
                    <a:pt x="1592263" y="493454"/>
                  </a:lnTo>
                  <a:lnTo>
                    <a:pt x="1592263" y="495495"/>
                  </a:lnTo>
                  <a:lnTo>
                    <a:pt x="1591817" y="497536"/>
                  </a:lnTo>
                  <a:lnTo>
                    <a:pt x="1591593" y="499577"/>
                  </a:lnTo>
                  <a:lnTo>
                    <a:pt x="1590478" y="503206"/>
                  </a:lnTo>
                  <a:lnTo>
                    <a:pt x="1589139" y="506381"/>
                  </a:lnTo>
                  <a:lnTo>
                    <a:pt x="1587354" y="509556"/>
                  </a:lnTo>
                  <a:lnTo>
                    <a:pt x="1585346" y="512050"/>
                  </a:lnTo>
                  <a:lnTo>
                    <a:pt x="1582892" y="514772"/>
                  </a:lnTo>
                  <a:lnTo>
                    <a:pt x="1580438" y="516586"/>
                  </a:lnTo>
                  <a:lnTo>
                    <a:pt x="1577538" y="518400"/>
                  </a:lnTo>
                  <a:lnTo>
                    <a:pt x="1574860" y="519534"/>
                  </a:lnTo>
                  <a:lnTo>
                    <a:pt x="1572183" y="520215"/>
                  </a:lnTo>
                  <a:lnTo>
                    <a:pt x="1569283" y="520668"/>
                  </a:lnTo>
                  <a:lnTo>
                    <a:pt x="1566382" y="520668"/>
                  </a:lnTo>
                  <a:lnTo>
                    <a:pt x="1563705" y="520215"/>
                  </a:lnTo>
                  <a:lnTo>
                    <a:pt x="1561028" y="519307"/>
                  </a:lnTo>
                  <a:lnTo>
                    <a:pt x="1558573" y="517947"/>
                  </a:lnTo>
                  <a:lnTo>
                    <a:pt x="1556565" y="515906"/>
                  </a:lnTo>
                  <a:lnTo>
                    <a:pt x="1554334" y="513411"/>
                  </a:lnTo>
                  <a:lnTo>
                    <a:pt x="1552773" y="510690"/>
                  </a:lnTo>
                  <a:lnTo>
                    <a:pt x="1551880" y="507742"/>
                  </a:lnTo>
                  <a:lnTo>
                    <a:pt x="1551434" y="504567"/>
                  </a:lnTo>
                  <a:lnTo>
                    <a:pt x="1550988" y="501392"/>
                  </a:lnTo>
                  <a:lnTo>
                    <a:pt x="1551434" y="497990"/>
                  </a:lnTo>
                  <a:lnTo>
                    <a:pt x="1551880" y="494588"/>
                  </a:lnTo>
                  <a:lnTo>
                    <a:pt x="1552773" y="491413"/>
                  </a:lnTo>
                  <a:lnTo>
                    <a:pt x="1554111" y="488465"/>
                  </a:lnTo>
                  <a:lnTo>
                    <a:pt x="1555896" y="485290"/>
                  </a:lnTo>
                  <a:lnTo>
                    <a:pt x="1557681" y="482569"/>
                  </a:lnTo>
                  <a:lnTo>
                    <a:pt x="1560135" y="480074"/>
                  </a:lnTo>
                  <a:lnTo>
                    <a:pt x="1562589" y="477579"/>
                  </a:lnTo>
                  <a:lnTo>
                    <a:pt x="1565713" y="475765"/>
                  </a:lnTo>
                  <a:lnTo>
                    <a:pt x="1568836" y="474631"/>
                  </a:lnTo>
                  <a:lnTo>
                    <a:pt x="1572183" y="473497"/>
                  </a:lnTo>
                  <a:lnTo>
                    <a:pt x="1575753" y="473044"/>
                  </a:lnTo>
                  <a:close/>
                  <a:moveTo>
                    <a:pt x="1708739" y="473043"/>
                  </a:moveTo>
                  <a:lnTo>
                    <a:pt x="1711504" y="473509"/>
                  </a:lnTo>
                  <a:lnTo>
                    <a:pt x="1714270" y="474209"/>
                  </a:lnTo>
                  <a:lnTo>
                    <a:pt x="1716574" y="474909"/>
                  </a:lnTo>
                  <a:lnTo>
                    <a:pt x="1718648" y="476308"/>
                  </a:lnTo>
                  <a:lnTo>
                    <a:pt x="1720492" y="477708"/>
                  </a:lnTo>
                  <a:lnTo>
                    <a:pt x="1722566" y="479340"/>
                  </a:lnTo>
                  <a:lnTo>
                    <a:pt x="1723718" y="480973"/>
                  </a:lnTo>
                  <a:lnTo>
                    <a:pt x="1725101" y="482839"/>
                  </a:lnTo>
                  <a:lnTo>
                    <a:pt x="1726253" y="484938"/>
                  </a:lnTo>
                  <a:lnTo>
                    <a:pt x="1727175" y="487037"/>
                  </a:lnTo>
                  <a:lnTo>
                    <a:pt x="1727866" y="489136"/>
                  </a:lnTo>
                  <a:lnTo>
                    <a:pt x="1728327" y="491235"/>
                  </a:lnTo>
                  <a:lnTo>
                    <a:pt x="1728557" y="493568"/>
                  </a:lnTo>
                  <a:lnTo>
                    <a:pt x="1728788" y="495667"/>
                  </a:lnTo>
                  <a:lnTo>
                    <a:pt x="1728788" y="497766"/>
                  </a:lnTo>
                  <a:lnTo>
                    <a:pt x="1728557" y="499865"/>
                  </a:lnTo>
                  <a:lnTo>
                    <a:pt x="1728096" y="503597"/>
                  </a:lnTo>
                  <a:lnTo>
                    <a:pt x="1726714" y="507095"/>
                  </a:lnTo>
                  <a:lnTo>
                    <a:pt x="1725101" y="510360"/>
                  </a:lnTo>
                  <a:lnTo>
                    <a:pt x="1723257" y="513159"/>
                  </a:lnTo>
                  <a:lnTo>
                    <a:pt x="1721183" y="515492"/>
                  </a:lnTo>
                  <a:lnTo>
                    <a:pt x="1718648" y="517591"/>
                  </a:lnTo>
                  <a:lnTo>
                    <a:pt x="1716113" y="519457"/>
                  </a:lnTo>
                  <a:lnTo>
                    <a:pt x="1713348" y="520856"/>
                  </a:lnTo>
                  <a:lnTo>
                    <a:pt x="1710582" y="521789"/>
                  </a:lnTo>
                  <a:lnTo>
                    <a:pt x="1707587" y="522255"/>
                  </a:lnTo>
                  <a:lnTo>
                    <a:pt x="1704360" y="522255"/>
                  </a:lnTo>
                  <a:lnTo>
                    <a:pt x="1701595" y="522022"/>
                  </a:lnTo>
                  <a:lnTo>
                    <a:pt x="1698599" y="520856"/>
                  </a:lnTo>
                  <a:lnTo>
                    <a:pt x="1695834" y="519457"/>
                  </a:lnTo>
                  <a:lnTo>
                    <a:pt x="1693299" y="517357"/>
                  </a:lnTo>
                  <a:lnTo>
                    <a:pt x="1690764" y="515025"/>
                  </a:lnTo>
                  <a:lnTo>
                    <a:pt x="1688921" y="512226"/>
                  </a:lnTo>
                  <a:lnTo>
                    <a:pt x="1687538" y="509427"/>
                  </a:lnTo>
                  <a:lnTo>
                    <a:pt x="1686616" y="506162"/>
                  </a:lnTo>
                  <a:lnTo>
                    <a:pt x="1685925" y="502664"/>
                  </a:lnTo>
                  <a:lnTo>
                    <a:pt x="1685925" y="499398"/>
                  </a:lnTo>
                  <a:lnTo>
                    <a:pt x="1686155" y="495900"/>
                  </a:lnTo>
                  <a:lnTo>
                    <a:pt x="1686616" y="492635"/>
                  </a:lnTo>
                  <a:lnTo>
                    <a:pt x="1687768" y="489136"/>
                  </a:lnTo>
                  <a:lnTo>
                    <a:pt x="1688921" y="486337"/>
                  </a:lnTo>
                  <a:lnTo>
                    <a:pt x="1690764" y="483305"/>
                  </a:lnTo>
                  <a:lnTo>
                    <a:pt x="1693069" y="480506"/>
                  </a:lnTo>
                  <a:lnTo>
                    <a:pt x="1695603" y="478174"/>
                  </a:lnTo>
                  <a:lnTo>
                    <a:pt x="1698369" y="476308"/>
                  </a:lnTo>
                  <a:lnTo>
                    <a:pt x="1701595" y="474676"/>
                  </a:lnTo>
                  <a:lnTo>
                    <a:pt x="1705052" y="473509"/>
                  </a:lnTo>
                  <a:lnTo>
                    <a:pt x="1708739" y="473043"/>
                  </a:lnTo>
                  <a:close/>
                  <a:moveTo>
                    <a:pt x="2938283" y="469847"/>
                  </a:moveTo>
                  <a:lnTo>
                    <a:pt x="2940116" y="470077"/>
                  </a:lnTo>
                  <a:lnTo>
                    <a:pt x="2941949" y="470767"/>
                  </a:lnTo>
                  <a:lnTo>
                    <a:pt x="2944011" y="471227"/>
                  </a:lnTo>
                  <a:lnTo>
                    <a:pt x="2946073" y="472148"/>
                  </a:lnTo>
                  <a:lnTo>
                    <a:pt x="2948593" y="473528"/>
                  </a:lnTo>
                  <a:lnTo>
                    <a:pt x="2952718" y="476519"/>
                  </a:lnTo>
                  <a:lnTo>
                    <a:pt x="2957300" y="479970"/>
                  </a:lnTo>
                  <a:lnTo>
                    <a:pt x="2961424" y="483881"/>
                  </a:lnTo>
                  <a:lnTo>
                    <a:pt x="2965090" y="488253"/>
                  </a:lnTo>
                  <a:lnTo>
                    <a:pt x="2968527" y="492164"/>
                  </a:lnTo>
                  <a:lnTo>
                    <a:pt x="2972193" y="497225"/>
                  </a:lnTo>
                  <a:lnTo>
                    <a:pt x="2974943" y="501827"/>
                  </a:lnTo>
                  <a:lnTo>
                    <a:pt x="2977005" y="506428"/>
                  </a:lnTo>
                  <a:lnTo>
                    <a:pt x="2977463" y="508269"/>
                  </a:lnTo>
                  <a:lnTo>
                    <a:pt x="2977921" y="510109"/>
                  </a:lnTo>
                  <a:lnTo>
                    <a:pt x="2978150" y="511950"/>
                  </a:lnTo>
                  <a:lnTo>
                    <a:pt x="2978150" y="513330"/>
                  </a:lnTo>
                  <a:lnTo>
                    <a:pt x="2977921" y="514711"/>
                  </a:lnTo>
                  <a:lnTo>
                    <a:pt x="2977234" y="515631"/>
                  </a:lnTo>
                  <a:lnTo>
                    <a:pt x="2976546" y="516551"/>
                  </a:lnTo>
                  <a:lnTo>
                    <a:pt x="2975401" y="517242"/>
                  </a:lnTo>
                  <a:lnTo>
                    <a:pt x="2974026" y="517472"/>
                  </a:lnTo>
                  <a:lnTo>
                    <a:pt x="2972880" y="517472"/>
                  </a:lnTo>
                  <a:lnTo>
                    <a:pt x="2971277" y="517242"/>
                  </a:lnTo>
                  <a:lnTo>
                    <a:pt x="2969673" y="517012"/>
                  </a:lnTo>
                  <a:lnTo>
                    <a:pt x="2966236" y="515631"/>
                  </a:lnTo>
                  <a:lnTo>
                    <a:pt x="2962570" y="513560"/>
                  </a:lnTo>
                  <a:lnTo>
                    <a:pt x="2958904" y="511030"/>
                  </a:lnTo>
                  <a:lnTo>
                    <a:pt x="2955238" y="507809"/>
                  </a:lnTo>
                  <a:lnTo>
                    <a:pt x="2951343" y="504358"/>
                  </a:lnTo>
                  <a:lnTo>
                    <a:pt x="2947906" y="500676"/>
                  </a:lnTo>
                  <a:lnTo>
                    <a:pt x="2944698" y="496535"/>
                  </a:lnTo>
                  <a:lnTo>
                    <a:pt x="2941720" y="492394"/>
                  </a:lnTo>
                  <a:lnTo>
                    <a:pt x="2938970" y="488483"/>
                  </a:lnTo>
                  <a:lnTo>
                    <a:pt x="2936679" y="484341"/>
                  </a:lnTo>
                  <a:lnTo>
                    <a:pt x="2935075" y="480890"/>
                  </a:lnTo>
                  <a:lnTo>
                    <a:pt x="2933929" y="477439"/>
                  </a:lnTo>
                  <a:lnTo>
                    <a:pt x="2933700" y="476289"/>
                  </a:lnTo>
                  <a:lnTo>
                    <a:pt x="2933700" y="474678"/>
                  </a:lnTo>
                  <a:lnTo>
                    <a:pt x="2933929" y="473528"/>
                  </a:lnTo>
                  <a:lnTo>
                    <a:pt x="2934388" y="472608"/>
                  </a:lnTo>
                  <a:lnTo>
                    <a:pt x="2934846" y="471457"/>
                  </a:lnTo>
                  <a:lnTo>
                    <a:pt x="2935533" y="470767"/>
                  </a:lnTo>
                  <a:lnTo>
                    <a:pt x="2936679" y="470077"/>
                  </a:lnTo>
                  <a:lnTo>
                    <a:pt x="2938283" y="469847"/>
                  </a:lnTo>
                  <a:close/>
                  <a:moveTo>
                    <a:pt x="466734" y="468317"/>
                  </a:moveTo>
                  <a:lnTo>
                    <a:pt x="467411" y="468317"/>
                  </a:lnTo>
                  <a:lnTo>
                    <a:pt x="468087" y="468317"/>
                  </a:lnTo>
                  <a:lnTo>
                    <a:pt x="468313" y="469004"/>
                  </a:lnTo>
                  <a:lnTo>
                    <a:pt x="468313" y="469691"/>
                  </a:lnTo>
                  <a:lnTo>
                    <a:pt x="468087" y="471064"/>
                  </a:lnTo>
                  <a:lnTo>
                    <a:pt x="466734" y="474270"/>
                  </a:lnTo>
                  <a:lnTo>
                    <a:pt x="464479" y="477933"/>
                  </a:lnTo>
                  <a:lnTo>
                    <a:pt x="461773" y="482055"/>
                  </a:lnTo>
                  <a:lnTo>
                    <a:pt x="458391" y="486405"/>
                  </a:lnTo>
                  <a:lnTo>
                    <a:pt x="455234" y="490755"/>
                  </a:lnTo>
                  <a:lnTo>
                    <a:pt x="448694" y="498769"/>
                  </a:lnTo>
                  <a:lnTo>
                    <a:pt x="444410" y="503119"/>
                  </a:lnTo>
                  <a:lnTo>
                    <a:pt x="440802" y="507240"/>
                  </a:lnTo>
                  <a:lnTo>
                    <a:pt x="437419" y="510446"/>
                  </a:lnTo>
                  <a:lnTo>
                    <a:pt x="434262" y="512964"/>
                  </a:lnTo>
                  <a:lnTo>
                    <a:pt x="432007" y="514796"/>
                  </a:lnTo>
                  <a:lnTo>
                    <a:pt x="430203" y="515712"/>
                  </a:lnTo>
                  <a:lnTo>
                    <a:pt x="429527" y="515941"/>
                  </a:lnTo>
                  <a:lnTo>
                    <a:pt x="428850" y="515941"/>
                  </a:lnTo>
                  <a:lnTo>
                    <a:pt x="428625" y="515254"/>
                  </a:lnTo>
                  <a:lnTo>
                    <a:pt x="428625" y="514796"/>
                  </a:lnTo>
                  <a:lnTo>
                    <a:pt x="428625" y="514109"/>
                  </a:lnTo>
                  <a:lnTo>
                    <a:pt x="428850" y="512964"/>
                  </a:lnTo>
                  <a:lnTo>
                    <a:pt x="429978" y="510446"/>
                  </a:lnTo>
                  <a:lnTo>
                    <a:pt x="431782" y="507240"/>
                  </a:lnTo>
                  <a:lnTo>
                    <a:pt x="433811" y="503806"/>
                  </a:lnTo>
                  <a:lnTo>
                    <a:pt x="436743" y="499685"/>
                  </a:lnTo>
                  <a:lnTo>
                    <a:pt x="439449" y="495792"/>
                  </a:lnTo>
                  <a:lnTo>
                    <a:pt x="446214" y="487779"/>
                  </a:lnTo>
                  <a:lnTo>
                    <a:pt x="453204" y="479765"/>
                  </a:lnTo>
                  <a:lnTo>
                    <a:pt x="456587" y="476330"/>
                  </a:lnTo>
                  <a:lnTo>
                    <a:pt x="459518" y="473354"/>
                  </a:lnTo>
                  <a:lnTo>
                    <a:pt x="462450" y="471064"/>
                  </a:lnTo>
                  <a:lnTo>
                    <a:pt x="464705" y="469462"/>
                  </a:lnTo>
                  <a:lnTo>
                    <a:pt x="466734" y="468317"/>
                  </a:lnTo>
                  <a:close/>
                  <a:moveTo>
                    <a:pt x="1969135" y="466692"/>
                  </a:moveTo>
                  <a:lnTo>
                    <a:pt x="1972116" y="466918"/>
                  </a:lnTo>
                  <a:lnTo>
                    <a:pt x="1974638" y="467599"/>
                  </a:lnTo>
                  <a:lnTo>
                    <a:pt x="1977160" y="468279"/>
                  </a:lnTo>
                  <a:lnTo>
                    <a:pt x="1979454" y="469413"/>
                  </a:lnTo>
                  <a:lnTo>
                    <a:pt x="1981517" y="470774"/>
                  </a:lnTo>
                  <a:lnTo>
                    <a:pt x="1983352" y="471908"/>
                  </a:lnTo>
                  <a:lnTo>
                    <a:pt x="1985186" y="473722"/>
                  </a:lnTo>
                  <a:lnTo>
                    <a:pt x="1986791" y="475309"/>
                  </a:lnTo>
                  <a:lnTo>
                    <a:pt x="1988396" y="477350"/>
                  </a:lnTo>
                  <a:lnTo>
                    <a:pt x="1989543" y="479391"/>
                  </a:lnTo>
                  <a:lnTo>
                    <a:pt x="1990919" y="481432"/>
                  </a:lnTo>
                  <a:lnTo>
                    <a:pt x="1991607" y="483473"/>
                  </a:lnTo>
                  <a:lnTo>
                    <a:pt x="1993212" y="487556"/>
                  </a:lnTo>
                  <a:lnTo>
                    <a:pt x="1993670" y="491864"/>
                  </a:lnTo>
                  <a:lnTo>
                    <a:pt x="1993900" y="495266"/>
                  </a:lnTo>
                  <a:lnTo>
                    <a:pt x="1993670" y="498441"/>
                  </a:lnTo>
                  <a:lnTo>
                    <a:pt x="1992983" y="501389"/>
                  </a:lnTo>
                  <a:lnTo>
                    <a:pt x="1991836" y="504111"/>
                  </a:lnTo>
                  <a:lnTo>
                    <a:pt x="1990689" y="506605"/>
                  </a:lnTo>
                  <a:lnTo>
                    <a:pt x="1988626" y="508873"/>
                  </a:lnTo>
                  <a:lnTo>
                    <a:pt x="1986791" y="510687"/>
                  </a:lnTo>
                  <a:lnTo>
                    <a:pt x="1984728" y="512275"/>
                  </a:lnTo>
                  <a:lnTo>
                    <a:pt x="1982434" y="513182"/>
                  </a:lnTo>
                  <a:lnTo>
                    <a:pt x="1979683" y="514089"/>
                  </a:lnTo>
                  <a:lnTo>
                    <a:pt x="1977160" y="514316"/>
                  </a:lnTo>
                  <a:lnTo>
                    <a:pt x="1974179" y="514316"/>
                  </a:lnTo>
                  <a:lnTo>
                    <a:pt x="1971657" y="513862"/>
                  </a:lnTo>
                  <a:lnTo>
                    <a:pt x="1968676" y="512729"/>
                  </a:lnTo>
                  <a:lnTo>
                    <a:pt x="1965695" y="511141"/>
                  </a:lnTo>
                  <a:lnTo>
                    <a:pt x="1963173" y="509327"/>
                  </a:lnTo>
                  <a:lnTo>
                    <a:pt x="1960192" y="506605"/>
                  </a:lnTo>
                  <a:lnTo>
                    <a:pt x="1957899" y="504111"/>
                  </a:lnTo>
                  <a:lnTo>
                    <a:pt x="1956064" y="500936"/>
                  </a:lnTo>
                  <a:lnTo>
                    <a:pt x="1954459" y="497761"/>
                  </a:lnTo>
                  <a:lnTo>
                    <a:pt x="1953313" y="494359"/>
                  </a:lnTo>
                  <a:lnTo>
                    <a:pt x="1952854" y="491184"/>
                  </a:lnTo>
                  <a:lnTo>
                    <a:pt x="1952625" y="488009"/>
                  </a:lnTo>
                  <a:lnTo>
                    <a:pt x="1952625" y="484607"/>
                  </a:lnTo>
                  <a:lnTo>
                    <a:pt x="1953083" y="481432"/>
                  </a:lnTo>
                  <a:lnTo>
                    <a:pt x="1954230" y="478257"/>
                  </a:lnTo>
                  <a:lnTo>
                    <a:pt x="1955147" y="475536"/>
                  </a:lnTo>
                  <a:lnTo>
                    <a:pt x="1956982" y="473041"/>
                  </a:lnTo>
                  <a:lnTo>
                    <a:pt x="1958816" y="471000"/>
                  </a:lnTo>
                  <a:lnTo>
                    <a:pt x="1961338" y="469186"/>
                  </a:lnTo>
                  <a:lnTo>
                    <a:pt x="1964090" y="467825"/>
                  </a:lnTo>
                  <a:lnTo>
                    <a:pt x="1967071" y="466918"/>
                  </a:lnTo>
                  <a:lnTo>
                    <a:pt x="1969135" y="466692"/>
                  </a:lnTo>
                  <a:close/>
                  <a:moveTo>
                    <a:pt x="545461" y="463554"/>
                  </a:moveTo>
                  <a:lnTo>
                    <a:pt x="546583" y="463554"/>
                  </a:lnTo>
                  <a:lnTo>
                    <a:pt x="547705" y="463554"/>
                  </a:lnTo>
                  <a:lnTo>
                    <a:pt x="548377" y="463554"/>
                  </a:lnTo>
                  <a:lnTo>
                    <a:pt x="549050" y="464479"/>
                  </a:lnTo>
                  <a:lnTo>
                    <a:pt x="549275" y="465635"/>
                  </a:lnTo>
                  <a:lnTo>
                    <a:pt x="549050" y="467022"/>
                  </a:lnTo>
                  <a:lnTo>
                    <a:pt x="548826" y="468409"/>
                  </a:lnTo>
                  <a:lnTo>
                    <a:pt x="547256" y="472339"/>
                  </a:lnTo>
                  <a:lnTo>
                    <a:pt x="544788" y="476500"/>
                  </a:lnTo>
                  <a:lnTo>
                    <a:pt x="542096" y="481124"/>
                  </a:lnTo>
                  <a:lnTo>
                    <a:pt x="538732" y="485285"/>
                  </a:lnTo>
                  <a:lnTo>
                    <a:pt x="535591" y="489446"/>
                  </a:lnTo>
                  <a:lnTo>
                    <a:pt x="532226" y="493608"/>
                  </a:lnTo>
                  <a:lnTo>
                    <a:pt x="527516" y="498694"/>
                  </a:lnTo>
                  <a:lnTo>
                    <a:pt x="522805" y="502855"/>
                  </a:lnTo>
                  <a:lnTo>
                    <a:pt x="518767" y="506323"/>
                  </a:lnTo>
                  <a:lnTo>
                    <a:pt x="515178" y="508866"/>
                  </a:lnTo>
                  <a:lnTo>
                    <a:pt x="512038" y="510484"/>
                  </a:lnTo>
                  <a:lnTo>
                    <a:pt x="510692" y="510947"/>
                  </a:lnTo>
                  <a:lnTo>
                    <a:pt x="509794" y="511178"/>
                  </a:lnTo>
                  <a:lnTo>
                    <a:pt x="508897" y="510947"/>
                  </a:lnTo>
                  <a:lnTo>
                    <a:pt x="508448" y="510253"/>
                  </a:lnTo>
                  <a:lnTo>
                    <a:pt x="508000" y="509559"/>
                  </a:lnTo>
                  <a:lnTo>
                    <a:pt x="508000" y="508403"/>
                  </a:lnTo>
                  <a:lnTo>
                    <a:pt x="508448" y="506092"/>
                  </a:lnTo>
                  <a:lnTo>
                    <a:pt x="509570" y="503086"/>
                  </a:lnTo>
                  <a:lnTo>
                    <a:pt x="511140" y="499850"/>
                  </a:lnTo>
                  <a:lnTo>
                    <a:pt x="513159" y="496151"/>
                  </a:lnTo>
                  <a:lnTo>
                    <a:pt x="515627" y="492452"/>
                  </a:lnTo>
                  <a:lnTo>
                    <a:pt x="518543" y="488522"/>
                  </a:lnTo>
                  <a:lnTo>
                    <a:pt x="521683" y="484592"/>
                  </a:lnTo>
                  <a:lnTo>
                    <a:pt x="525048" y="480430"/>
                  </a:lnTo>
                  <a:lnTo>
                    <a:pt x="528413" y="476731"/>
                  </a:lnTo>
                  <a:lnTo>
                    <a:pt x="531778" y="473264"/>
                  </a:lnTo>
                  <a:lnTo>
                    <a:pt x="535143" y="470027"/>
                  </a:lnTo>
                  <a:lnTo>
                    <a:pt x="538507" y="467484"/>
                  </a:lnTo>
                  <a:lnTo>
                    <a:pt x="541424" y="465403"/>
                  </a:lnTo>
                  <a:lnTo>
                    <a:pt x="544115" y="464016"/>
                  </a:lnTo>
                  <a:lnTo>
                    <a:pt x="545461" y="463554"/>
                  </a:lnTo>
                  <a:close/>
                  <a:moveTo>
                    <a:pt x="2519337" y="461914"/>
                  </a:moveTo>
                  <a:lnTo>
                    <a:pt x="2521665" y="461914"/>
                  </a:lnTo>
                  <a:lnTo>
                    <a:pt x="2523992" y="462136"/>
                  </a:lnTo>
                  <a:lnTo>
                    <a:pt x="2526784" y="462804"/>
                  </a:lnTo>
                  <a:lnTo>
                    <a:pt x="2529112" y="463693"/>
                  </a:lnTo>
                  <a:lnTo>
                    <a:pt x="2531672" y="464805"/>
                  </a:lnTo>
                  <a:lnTo>
                    <a:pt x="2533999" y="465917"/>
                  </a:lnTo>
                  <a:lnTo>
                    <a:pt x="2536093" y="467474"/>
                  </a:lnTo>
                  <a:lnTo>
                    <a:pt x="2538188" y="469031"/>
                  </a:lnTo>
                  <a:lnTo>
                    <a:pt x="2542610" y="472589"/>
                  </a:lnTo>
                  <a:lnTo>
                    <a:pt x="2546333" y="476593"/>
                  </a:lnTo>
                  <a:lnTo>
                    <a:pt x="2549359" y="480596"/>
                  </a:lnTo>
                  <a:lnTo>
                    <a:pt x="2551918" y="484377"/>
                  </a:lnTo>
                  <a:lnTo>
                    <a:pt x="2553315" y="487268"/>
                  </a:lnTo>
                  <a:lnTo>
                    <a:pt x="2554246" y="490159"/>
                  </a:lnTo>
                  <a:lnTo>
                    <a:pt x="2555177" y="492606"/>
                  </a:lnTo>
                  <a:lnTo>
                    <a:pt x="2555642" y="495275"/>
                  </a:lnTo>
                  <a:lnTo>
                    <a:pt x="2555875" y="497499"/>
                  </a:lnTo>
                  <a:lnTo>
                    <a:pt x="2555642" y="499500"/>
                  </a:lnTo>
                  <a:lnTo>
                    <a:pt x="2555409" y="501502"/>
                  </a:lnTo>
                  <a:lnTo>
                    <a:pt x="2554711" y="503059"/>
                  </a:lnTo>
                  <a:lnTo>
                    <a:pt x="2553780" y="504616"/>
                  </a:lnTo>
                  <a:lnTo>
                    <a:pt x="2552384" y="505950"/>
                  </a:lnTo>
                  <a:lnTo>
                    <a:pt x="2551220" y="507062"/>
                  </a:lnTo>
                  <a:lnTo>
                    <a:pt x="2549359" y="507507"/>
                  </a:lnTo>
                  <a:lnTo>
                    <a:pt x="2547497" y="507952"/>
                  </a:lnTo>
                  <a:lnTo>
                    <a:pt x="2545170" y="507952"/>
                  </a:lnTo>
                  <a:lnTo>
                    <a:pt x="2542842" y="507729"/>
                  </a:lnTo>
                  <a:lnTo>
                    <a:pt x="2540515" y="507062"/>
                  </a:lnTo>
                  <a:lnTo>
                    <a:pt x="2536559" y="505728"/>
                  </a:lnTo>
                  <a:lnTo>
                    <a:pt x="2532835" y="503726"/>
                  </a:lnTo>
                  <a:lnTo>
                    <a:pt x="2529344" y="501280"/>
                  </a:lnTo>
                  <a:lnTo>
                    <a:pt x="2526319" y="498611"/>
                  </a:lnTo>
                  <a:lnTo>
                    <a:pt x="2523061" y="495497"/>
                  </a:lnTo>
                  <a:lnTo>
                    <a:pt x="2520268" y="492161"/>
                  </a:lnTo>
                  <a:lnTo>
                    <a:pt x="2517941" y="488825"/>
                  </a:lnTo>
                  <a:lnTo>
                    <a:pt x="2515846" y="485266"/>
                  </a:lnTo>
                  <a:lnTo>
                    <a:pt x="2513985" y="481708"/>
                  </a:lnTo>
                  <a:lnTo>
                    <a:pt x="2512821" y="478372"/>
                  </a:lnTo>
                  <a:lnTo>
                    <a:pt x="2511657" y="475036"/>
                  </a:lnTo>
                  <a:lnTo>
                    <a:pt x="2511425" y="471922"/>
                  </a:lnTo>
                  <a:lnTo>
                    <a:pt x="2511657" y="469031"/>
                  </a:lnTo>
                  <a:lnTo>
                    <a:pt x="2512123" y="467697"/>
                  </a:lnTo>
                  <a:lnTo>
                    <a:pt x="2512588" y="466584"/>
                  </a:lnTo>
                  <a:lnTo>
                    <a:pt x="2513287" y="465472"/>
                  </a:lnTo>
                  <a:lnTo>
                    <a:pt x="2514217" y="464360"/>
                  </a:lnTo>
                  <a:lnTo>
                    <a:pt x="2514916" y="463693"/>
                  </a:lnTo>
                  <a:lnTo>
                    <a:pt x="2516079" y="462804"/>
                  </a:lnTo>
                  <a:lnTo>
                    <a:pt x="2517708" y="462359"/>
                  </a:lnTo>
                  <a:lnTo>
                    <a:pt x="2519337" y="461914"/>
                  </a:lnTo>
                  <a:close/>
                  <a:moveTo>
                    <a:pt x="2094663" y="460341"/>
                  </a:moveTo>
                  <a:lnTo>
                    <a:pt x="2097308" y="460341"/>
                  </a:lnTo>
                  <a:lnTo>
                    <a:pt x="2099954" y="460783"/>
                  </a:lnTo>
                  <a:lnTo>
                    <a:pt x="2102159" y="461669"/>
                  </a:lnTo>
                  <a:lnTo>
                    <a:pt x="2104585" y="462554"/>
                  </a:lnTo>
                  <a:lnTo>
                    <a:pt x="2106569" y="463882"/>
                  </a:lnTo>
                  <a:lnTo>
                    <a:pt x="2108553" y="465210"/>
                  </a:lnTo>
                  <a:lnTo>
                    <a:pt x="2110538" y="466759"/>
                  </a:lnTo>
                  <a:lnTo>
                    <a:pt x="2112081" y="468530"/>
                  </a:lnTo>
                  <a:lnTo>
                    <a:pt x="2113625" y="470301"/>
                  </a:lnTo>
                  <a:lnTo>
                    <a:pt x="2115168" y="472293"/>
                  </a:lnTo>
                  <a:lnTo>
                    <a:pt x="2116491" y="474063"/>
                  </a:lnTo>
                  <a:lnTo>
                    <a:pt x="2117373" y="476055"/>
                  </a:lnTo>
                  <a:lnTo>
                    <a:pt x="2119137" y="480261"/>
                  </a:lnTo>
                  <a:lnTo>
                    <a:pt x="2120460" y="484245"/>
                  </a:lnTo>
                  <a:lnTo>
                    <a:pt x="2120680" y="487343"/>
                  </a:lnTo>
                  <a:lnTo>
                    <a:pt x="2120901" y="490442"/>
                  </a:lnTo>
                  <a:lnTo>
                    <a:pt x="2120680" y="493320"/>
                  </a:lnTo>
                  <a:lnTo>
                    <a:pt x="2120019" y="495754"/>
                  </a:lnTo>
                  <a:lnTo>
                    <a:pt x="2118916" y="497968"/>
                  </a:lnTo>
                  <a:lnTo>
                    <a:pt x="2118034" y="500181"/>
                  </a:lnTo>
                  <a:lnTo>
                    <a:pt x="2116491" y="501952"/>
                  </a:lnTo>
                  <a:lnTo>
                    <a:pt x="2114727" y="503501"/>
                  </a:lnTo>
                  <a:lnTo>
                    <a:pt x="2112522" y="504608"/>
                  </a:lnTo>
                  <a:lnTo>
                    <a:pt x="2110538" y="505714"/>
                  </a:lnTo>
                  <a:lnTo>
                    <a:pt x="2108333" y="506157"/>
                  </a:lnTo>
                  <a:lnTo>
                    <a:pt x="2105687" y="506378"/>
                  </a:lnTo>
                  <a:lnTo>
                    <a:pt x="2103482" y="506157"/>
                  </a:lnTo>
                  <a:lnTo>
                    <a:pt x="2100616" y="505493"/>
                  </a:lnTo>
                  <a:lnTo>
                    <a:pt x="2098190" y="504386"/>
                  </a:lnTo>
                  <a:lnTo>
                    <a:pt x="2095324" y="503058"/>
                  </a:lnTo>
                  <a:lnTo>
                    <a:pt x="2092237" y="500845"/>
                  </a:lnTo>
                  <a:lnTo>
                    <a:pt x="2089591" y="498410"/>
                  </a:lnTo>
                  <a:lnTo>
                    <a:pt x="2087166" y="495533"/>
                  </a:lnTo>
                  <a:lnTo>
                    <a:pt x="2085182" y="492213"/>
                  </a:lnTo>
                  <a:lnTo>
                    <a:pt x="2083418" y="489114"/>
                  </a:lnTo>
                  <a:lnTo>
                    <a:pt x="2082315" y="485794"/>
                  </a:lnTo>
                  <a:lnTo>
                    <a:pt x="2081654" y="482253"/>
                  </a:lnTo>
                  <a:lnTo>
                    <a:pt x="2081213" y="478933"/>
                  </a:lnTo>
                  <a:lnTo>
                    <a:pt x="2081213" y="475613"/>
                  </a:lnTo>
                  <a:lnTo>
                    <a:pt x="2081654" y="472514"/>
                  </a:lnTo>
                  <a:lnTo>
                    <a:pt x="2082315" y="469858"/>
                  </a:lnTo>
                  <a:lnTo>
                    <a:pt x="2083638" y="467202"/>
                  </a:lnTo>
                  <a:lnTo>
                    <a:pt x="2085182" y="464989"/>
                  </a:lnTo>
                  <a:lnTo>
                    <a:pt x="2086284" y="463882"/>
                  </a:lnTo>
                  <a:lnTo>
                    <a:pt x="2087166" y="462775"/>
                  </a:lnTo>
                  <a:lnTo>
                    <a:pt x="2088489" y="462111"/>
                  </a:lnTo>
                  <a:lnTo>
                    <a:pt x="2089812" y="461669"/>
                  </a:lnTo>
                  <a:lnTo>
                    <a:pt x="2091355" y="461005"/>
                  </a:lnTo>
                  <a:lnTo>
                    <a:pt x="2092899" y="460562"/>
                  </a:lnTo>
                  <a:lnTo>
                    <a:pt x="2094663" y="460341"/>
                  </a:lnTo>
                  <a:close/>
                  <a:moveTo>
                    <a:pt x="2785900" y="460323"/>
                  </a:moveTo>
                  <a:lnTo>
                    <a:pt x="2787962" y="460547"/>
                  </a:lnTo>
                  <a:lnTo>
                    <a:pt x="2790253" y="461217"/>
                  </a:lnTo>
                  <a:lnTo>
                    <a:pt x="2792544" y="461888"/>
                  </a:lnTo>
                  <a:lnTo>
                    <a:pt x="2794835" y="462558"/>
                  </a:lnTo>
                  <a:lnTo>
                    <a:pt x="2797127" y="463899"/>
                  </a:lnTo>
                  <a:lnTo>
                    <a:pt x="2801480" y="467028"/>
                  </a:lnTo>
                  <a:lnTo>
                    <a:pt x="2806062" y="470380"/>
                  </a:lnTo>
                  <a:lnTo>
                    <a:pt x="2810187" y="474179"/>
                  </a:lnTo>
                  <a:lnTo>
                    <a:pt x="2813853" y="478202"/>
                  </a:lnTo>
                  <a:lnTo>
                    <a:pt x="2816831" y="482001"/>
                  </a:lnTo>
                  <a:lnTo>
                    <a:pt x="2818664" y="484907"/>
                  </a:lnTo>
                  <a:lnTo>
                    <a:pt x="2820268" y="487365"/>
                  </a:lnTo>
                  <a:lnTo>
                    <a:pt x="2821643" y="490047"/>
                  </a:lnTo>
                  <a:lnTo>
                    <a:pt x="2822559" y="492282"/>
                  </a:lnTo>
                  <a:lnTo>
                    <a:pt x="2823476" y="494516"/>
                  </a:lnTo>
                  <a:lnTo>
                    <a:pt x="2823934" y="496751"/>
                  </a:lnTo>
                  <a:lnTo>
                    <a:pt x="2824163" y="498763"/>
                  </a:lnTo>
                  <a:lnTo>
                    <a:pt x="2824163" y="500551"/>
                  </a:lnTo>
                  <a:lnTo>
                    <a:pt x="2823934" y="502115"/>
                  </a:lnTo>
                  <a:lnTo>
                    <a:pt x="2823476" y="503232"/>
                  </a:lnTo>
                  <a:lnTo>
                    <a:pt x="2822559" y="504350"/>
                  </a:lnTo>
                  <a:lnTo>
                    <a:pt x="2821872" y="505467"/>
                  </a:lnTo>
                  <a:lnTo>
                    <a:pt x="2820497" y="505914"/>
                  </a:lnTo>
                  <a:lnTo>
                    <a:pt x="2818893" y="506138"/>
                  </a:lnTo>
                  <a:lnTo>
                    <a:pt x="2817060" y="506361"/>
                  </a:lnTo>
                  <a:lnTo>
                    <a:pt x="2814998" y="506138"/>
                  </a:lnTo>
                  <a:lnTo>
                    <a:pt x="2813165" y="505691"/>
                  </a:lnTo>
                  <a:lnTo>
                    <a:pt x="2811332" y="505244"/>
                  </a:lnTo>
                  <a:lnTo>
                    <a:pt x="2807895" y="503232"/>
                  </a:lnTo>
                  <a:lnTo>
                    <a:pt x="2804000" y="500998"/>
                  </a:lnTo>
                  <a:lnTo>
                    <a:pt x="2800105" y="498539"/>
                  </a:lnTo>
                  <a:lnTo>
                    <a:pt x="2796668" y="495187"/>
                  </a:lnTo>
                  <a:lnTo>
                    <a:pt x="2793232" y="491835"/>
                  </a:lnTo>
                  <a:lnTo>
                    <a:pt x="2790253" y="488259"/>
                  </a:lnTo>
                  <a:lnTo>
                    <a:pt x="2787274" y="484236"/>
                  </a:lnTo>
                  <a:lnTo>
                    <a:pt x="2784983" y="480661"/>
                  </a:lnTo>
                  <a:lnTo>
                    <a:pt x="2782692" y="476861"/>
                  </a:lnTo>
                  <a:lnTo>
                    <a:pt x="2780859" y="473509"/>
                  </a:lnTo>
                  <a:lnTo>
                    <a:pt x="2780171" y="470157"/>
                  </a:lnTo>
                  <a:lnTo>
                    <a:pt x="2779713" y="467028"/>
                  </a:lnTo>
                  <a:lnTo>
                    <a:pt x="2779713" y="465687"/>
                  </a:lnTo>
                  <a:lnTo>
                    <a:pt x="2779942" y="464570"/>
                  </a:lnTo>
                  <a:lnTo>
                    <a:pt x="2780171" y="463452"/>
                  </a:lnTo>
                  <a:lnTo>
                    <a:pt x="2780859" y="462335"/>
                  </a:lnTo>
                  <a:lnTo>
                    <a:pt x="2781775" y="461664"/>
                  </a:lnTo>
                  <a:lnTo>
                    <a:pt x="2782463" y="460770"/>
                  </a:lnTo>
                  <a:lnTo>
                    <a:pt x="2783837" y="460547"/>
                  </a:lnTo>
                  <a:lnTo>
                    <a:pt x="2785900" y="460323"/>
                  </a:lnTo>
                  <a:close/>
                  <a:moveTo>
                    <a:pt x="3205162" y="455547"/>
                  </a:moveTo>
                  <a:lnTo>
                    <a:pt x="3206091" y="456670"/>
                  </a:lnTo>
                  <a:lnTo>
                    <a:pt x="3208412" y="458691"/>
                  </a:lnTo>
                  <a:lnTo>
                    <a:pt x="3213982" y="464755"/>
                  </a:lnTo>
                  <a:lnTo>
                    <a:pt x="3224194" y="476433"/>
                  </a:lnTo>
                  <a:lnTo>
                    <a:pt x="3237191" y="492153"/>
                  </a:lnTo>
                  <a:lnTo>
                    <a:pt x="3242297" y="498217"/>
                  </a:lnTo>
                  <a:lnTo>
                    <a:pt x="3244850" y="501585"/>
                  </a:lnTo>
                  <a:lnTo>
                    <a:pt x="3242297" y="499340"/>
                  </a:lnTo>
                  <a:lnTo>
                    <a:pt x="3237655" y="494399"/>
                  </a:lnTo>
                  <a:lnTo>
                    <a:pt x="3224890" y="479801"/>
                  </a:lnTo>
                  <a:lnTo>
                    <a:pt x="3212357" y="464755"/>
                  </a:lnTo>
                  <a:lnTo>
                    <a:pt x="3205394" y="455996"/>
                  </a:lnTo>
                  <a:lnTo>
                    <a:pt x="3205162" y="455547"/>
                  </a:lnTo>
                  <a:close/>
                  <a:moveTo>
                    <a:pt x="3173636" y="452374"/>
                  </a:moveTo>
                  <a:lnTo>
                    <a:pt x="3174309" y="452374"/>
                  </a:lnTo>
                  <a:lnTo>
                    <a:pt x="3175430" y="452838"/>
                  </a:lnTo>
                  <a:lnTo>
                    <a:pt x="3176551" y="453535"/>
                  </a:lnTo>
                  <a:lnTo>
                    <a:pt x="3179018" y="455394"/>
                  </a:lnTo>
                  <a:lnTo>
                    <a:pt x="3182381" y="458414"/>
                  </a:lnTo>
                  <a:lnTo>
                    <a:pt x="3185745" y="461666"/>
                  </a:lnTo>
                  <a:lnTo>
                    <a:pt x="3189332" y="465848"/>
                  </a:lnTo>
                  <a:lnTo>
                    <a:pt x="3196508" y="473515"/>
                  </a:lnTo>
                  <a:lnTo>
                    <a:pt x="3200768" y="478858"/>
                  </a:lnTo>
                  <a:lnTo>
                    <a:pt x="3204355" y="483737"/>
                  </a:lnTo>
                  <a:lnTo>
                    <a:pt x="3207495" y="488383"/>
                  </a:lnTo>
                  <a:lnTo>
                    <a:pt x="3209961" y="492100"/>
                  </a:lnTo>
                  <a:lnTo>
                    <a:pt x="3211755" y="495585"/>
                  </a:lnTo>
                  <a:lnTo>
                    <a:pt x="3212876" y="497908"/>
                  </a:lnTo>
                  <a:lnTo>
                    <a:pt x="3213100" y="499069"/>
                  </a:lnTo>
                  <a:lnTo>
                    <a:pt x="3213100" y="499534"/>
                  </a:lnTo>
                  <a:lnTo>
                    <a:pt x="3212876" y="499999"/>
                  </a:lnTo>
                  <a:lnTo>
                    <a:pt x="3212652" y="499999"/>
                  </a:lnTo>
                  <a:lnTo>
                    <a:pt x="3211306" y="499766"/>
                  </a:lnTo>
                  <a:lnTo>
                    <a:pt x="3209513" y="498373"/>
                  </a:lnTo>
                  <a:lnTo>
                    <a:pt x="3207270" y="496514"/>
                  </a:lnTo>
                  <a:lnTo>
                    <a:pt x="3204355" y="494191"/>
                  </a:lnTo>
                  <a:lnTo>
                    <a:pt x="3198077" y="487454"/>
                  </a:lnTo>
                  <a:lnTo>
                    <a:pt x="3191126" y="479787"/>
                  </a:lnTo>
                  <a:lnTo>
                    <a:pt x="3184399" y="471424"/>
                  </a:lnTo>
                  <a:lnTo>
                    <a:pt x="3181260" y="467707"/>
                  </a:lnTo>
                  <a:lnTo>
                    <a:pt x="3178569" y="463757"/>
                  </a:lnTo>
                  <a:lnTo>
                    <a:pt x="3176551" y="460505"/>
                  </a:lnTo>
                  <a:lnTo>
                    <a:pt x="3174533" y="457252"/>
                  </a:lnTo>
                  <a:lnTo>
                    <a:pt x="3173636" y="454929"/>
                  </a:lnTo>
                  <a:lnTo>
                    <a:pt x="3173412" y="453768"/>
                  </a:lnTo>
                  <a:lnTo>
                    <a:pt x="3173412" y="452838"/>
                  </a:lnTo>
                  <a:lnTo>
                    <a:pt x="3173636" y="452374"/>
                  </a:lnTo>
                  <a:close/>
                  <a:moveTo>
                    <a:pt x="648628" y="450842"/>
                  </a:moveTo>
                  <a:lnTo>
                    <a:pt x="649530" y="450842"/>
                  </a:lnTo>
                  <a:lnTo>
                    <a:pt x="650884" y="451068"/>
                  </a:lnTo>
                  <a:lnTo>
                    <a:pt x="651786" y="451745"/>
                  </a:lnTo>
                  <a:lnTo>
                    <a:pt x="652237" y="452873"/>
                  </a:lnTo>
                  <a:lnTo>
                    <a:pt x="652463" y="453776"/>
                  </a:lnTo>
                  <a:lnTo>
                    <a:pt x="652237" y="455356"/>
                  </a:lnTo>
                  <a:lnTo>
                    <a:pt x="652012" y="456936"/>
                  </a:lnTo>
                  <a:lnTo>
                    <a:pt x="651335" y="458741"/>
                  </a:lnTo>
                  <a:lnTo>
                    <a:pt x="649530" y="462803"/>
                  </a:lnTo>
                  <a:lnTo>
                    <a:pt x="647048" y="467091"/>
                  </a:lnTo>
                  <a:lnTo>
                    <a:pt x="644116" y="471379"/>
                  </a:lnTo>
                  <a:lnTo>
                    <a:pt x="640957" y="475441"/>
                  </a:lnTo>
                  <a:lnTo>
                    <a:pt x="637573" y="479277"/>
                  </a:lnTo>
                  <a:lnTo>
                    <a:pt x="632385" y="484919"/>
                  </a:lnTo>
                  <a:lnTo>
                    <a:pt x="627422" y="489207"/>
                  </a:lnTo>
                  <a:lnTo>
                    <a:pt x="622910" y="492592"/>
                  </a:lnTo>
                  <a:lnTo>
                    <a:pt x="620654" y="493946"/>
                  </a:lnTo>
                  <a:lnTo>
                    <a:pt x="618624" y="495300"/>
                  </a:lnTo>
                  <a:lnTo>
                    <a:pt x="616819" y="495977"/>
                  </a:lnTo>
                  <a:lnTo>
                    <a:pt x="615014" y="496428"/>
                  </a:lnTo>
                  <a:lnTo>
                    <a:pt x="613435" y="496879"/>
                  </a:lnTo>
                  <a:lnTo>
                    <a:pt x="612081" y="496879"/>
                  </a:lnTo>
                  <a:lnTo>
                    <a:pt x="611179" y="496428"/>
                  </a:lnTo>
                  <a:lnTo>
                    <a:pt x="610277" y="495751"/>
                  </a:lnTo>
                  <a:lnTo>
                    <a:pt x="609825" y="494623"/>
                  </a:lnTo>
                  <a:lnTo>
                    <a:pt x="609600" y="493494"/>
                  </a:lnTo>
                  <a:lnTo>
                    <a:pt x="609825" y="492366"/>
                  </a:lnTo>
                  <a:lnTo>
                    <a:pt x="610051" y="491012"/>
                  </a:lnTo>
                  <a:lnTo>
                    <a:pt x="610953" y="488304"/>
                  </a:lnTo>
                  <a:lnTo>
                    <a:pt x="612532" y="484919"/>
                  </a:lnTo>
                  <a:lnTo>
                    <a:pt x="614563" y="481534"/>
                  </a:lnTo>
                  <a:lnTo>
                    <a:pt x="616819" y="477697"/>
                  </a:lnTo>
                  <a:lnTo>
                    <a:pt x="619526" y="474087"/>
                  </a:lnTo>
                  <a:lnTo>
                    <a:pt x="622684" y="470476"/>
                  </a:lnTo>
                  <a:lnTo>
                    <a:pt x="626068" y="466639"/>
                  </a:lnTo>
                  <a:lnTo>
                    <a:pt x="629226" y="463254"/>
                  </a:lnTo>
                  <a:lnTo>
                    <a:pt x="632610" y="460095"/>
                  </a:lnTo>
                  <a:lnTo>
                    <a:pt x="635994" y="457161"/>
                  </a:lnTo>
                  <a:lnTo>
                    <a:pt x="639378" y="454679"/>
                  </a:lnTo>
                  <a:lnTo>
                    <a:pt x="642762" y="452873"/>
                  </a:lnTo>
                  <a:lnTo>
                    <a:pt x="645695" y="451519"/>
                  </a:lnTo>
                  <a:lnTo>
                    <a:pt x="647274" y="451068"/>
                  </a:lnTo>
                  <a:lnTo>
                    <a:pt x="648628" y="450842"/>
                  </a:lnTo>
                  <a:close/>
                  <a:moveTo>
                    <a:pt x="2215016" y="449227"/>
                  </a:moveTo>
                  <a:lnTo>
                    <a:pt x="2217737" y="449227"/>
                  </a:lnTo>
                  <a:lnTo>
                    <a:pt x="2220232" y="449917"/>
                  </a:lnTo>
                  <a:lnTo>
                    <a:pt x="2222727" y="450377"/>
                  </a:lnTo>
                  <a:lnTo>
                    <a:pt x="2224994" y="451528"/>
                  </a:lnTo>
                  <a:lnTo>
                    <a:pt x="2227489" y="452448"/>
                  </a:lnTo>
                  <a:lnTo>
                    <a:pt x="2229530" y="454058"/>
                  </a:lnTo>
                  <a:lnTo>
                    <a:pt x="2231571" y="455669"/>
                  </a:lnTo>
                  <a:lnTo>
                    <a:pt x="2233385" y="457279"/>
                  </a:lnTo>
                  <a:lnTo>
                    <a:pt x="2235200" y="459120"/>
                  </a:lnTo>
                  <a:lnTo>
                    <a:pt x="2236787" y="461191"/>
                  </a:lnTo>
                  <a:lnTo>
                    <a:pt x="2239735" y="465102"/>
                  </a:lnTo>
                  <a:lnTo>
                    <a:pt x="2241777" y="469473"/>
                  </a:lnTo>
                  <a:lnTo>
                    <a:pt x="2243364" y="473384"/>
                  </a:lnTo>
                  <a:lnTo>
                    <a:pt x="2244044" y="476835"/>
                  </a:lnTo>
                  <a:lnTo>
                    <a:pt x="2244725" y="479826"/>
                  </a:lnTo>
                  <a:lnTo>
                    <a:pt x="2244725" y="483047"/>
                  </a:lnTo>
                  <a:lnTo>
                    <a:pt x="2244271" y="485578"/>
                  </a:lnTo>
                  <a:lnTo>
                    <a:pt x="2243818" y="488109"/>
                  </a:lnTo>
                  <a:lnTo>
                    <a:pt x="2242684" y="490179"/>
                  </a:lnTo>
                  <a:lnTo>
                    <a:pt x="2241550" y="492250"/>
                  </a:lnTo>
                  <a:lnTo>
                    <a:pt x="2239962" y="493861"/>
                  </a:lnTo>
                  <a:lnTo>
                    <a:pt x="2238375" y="495241"/>
                  </a:lnTo>
                  <a:lnTo>
                    <a:pt x="2236334" y="495931"/>
                  </a:lnTo>
                  <a:lnTo>
                    <a:pt x="2233839" y="496851"/>
                  </a:lnTo>
                  <a:lnTo>
                    <a:pt x="2231571" y="496851"/>
                  </a:lnTo>
                  <a:lnTo>
                    <a:pt x="2229303" y="496851"/>
                  </a:lnTo>
                  <a:lnTo>
                    <a:pt x="2226355" y="495931"/>
                  </a:lnTo>
                  <a:lnTo>
                    <a:pt x="2223407" y="495241"/>
                  </a:lnTo>
                  <a:lnTo>
                    <a:pt x="2220685" y="493631"/>
                  </a:lnTo>
                  <a:lnTo>
                    <a:pt x="2217284" y="491100"/>
                  </a:lnTo>
                  <a:lnTo>
                    <a:pt x="2214335" y="488799"/>
                  </a:lnTo>
                  <a:lnTo>
                    <a:pt x="2211614" y="485578"/>
                  </a:lnTo>
                  <a:lnTo>
                    <a:pt x="2209346" y="482587"/>
                  </a:lnTo>
                  <a:lnTo>
                    <a:pt x="2207305" y="479366"/>
                  </a:lnTo>
                  <a:lnTo>
                    <a:pt x="2205718" y="475915"/>
                  </a:lnTo>
                  <a:lnTo>
                    <a:pt x="2204584" y="472464"/>
                  </a:lnTo>
                  <a:lnTo>
                    <a:pt x="2203903" y="469013"/>
                  </a:lnTo>
                  <a:lnTo>
                    <a:pt x="2203450" y="465562"/>
                  </a:lnTo>
                  <a:lnTo>
                    <a:pt x="2203450" y="462341"/>
                  </a:lnTo>
                  <a:lnTo>
                    <a:pt x="2203903" y="459120"/>
                  </a:lnTo>
                  <a:lnTo>
                    <a:pt x="2204810" y="456359"/>
                  </a:lnTo>
                  <a:lnTo>
                    <a:pt x="2206171" y="454058"/>
                  </a:lnTo>
                  <a:lnTo>
                    <a:pt x="2207078" y="452908"/>
                  </a:lnTo>
                  <a:lnTo>
                    <a:pt x="2207985" y="451988"/>
                  </a:lnTo>
                  <a:lnTo>
                    <a:pt x="2209119" y="451068"/>
                  </a:lnTo>
                  <a:lnTo>
                    <a:pt x="2210480" y="450607"/>
                  </a:lnTo>
                  <a:lnTo>
                    <a:pt x="2211614" y="449917"/>
                  </a:lnTo>
                  <a:lnTo>
                    <a:pt x="2213202" y="449687"/>
                  </a:lnTo>
                  <a:lnTo>
                    <a:pt x="2215016" y="449227"/>
                  </a:lnTo>
                  <a:close/>
                  <a:moveTo>
                    <a:pt x="3103529" y="449208"/>
                  </a:moveTo>
                  <a:lnTo>
                    <a:pt x="3104860" y="449440"/>
                  </a:lnTo>
                  <a:lnTo>
                    <a:pt x="3106192" y="449905"/>
                  </a:lnTo>
                  <a:lnTo>
                    <a:pt x="3107523" y="450369"/>
                  </a:lnTo>
                  <a:lnTo>
                    <a:pt x="3110852" y="452460"/>
                  </a:lnTo>
                  <a:lnTo>
                    <a:pt x="3114624" y="455480"/>
                  </a:lnTo>
                  <a:lnTo>
                    <a:pt x="3118618" y="458965"/>
                  </a:lnTo>
                  <a:lnTo>
                    <a:pt x="3122391" y="462682"/>
                  </a:lnTo>
                  <a:lnTo>
                    <a:pt x="3125941" y="466631"/>
                  </a:lnTo>
                  <a:lnTo>
                    <a:pt x="3129714" y="470581"/>
                  </a:lnTo>
                  <a:lnTo>
                    <a:pt x="3133708" y="475692"/>
                  </a:lnTo>
                  <a:lnTo>
                    <a:pt x="3137037" y="480570"/>
                  </a:lnTo>
                  <a:lnTo>
                    <a:pt x="3139478" y="485217"/>
                  </a:lnTo>
                  <a:lnTo>
                    <a:pt x="3141697" y="488934"/>
                  </a:lnTo>
                  <a:lnTo>
                    <a:pt x="3142806" y="492419"/>
                  </a:lnTo>
                  <a:lnTo>
                    <a:pt x="3143250" y="493580"/>
                  </a:lnTo>
                  <a:lnTo>
                    <a:pt x="3143250" y="494742"/>
                  </a:lnTo>
                  <a:lnTo>
                    <a:pt x="3143250" y="495439"/>
                  </a:lnTo>
                  <a:lnTo>
                    <a:pt x="3142585" y="496368"/>
                  </a:lnTo>
                  <a:lnTo>
                    <a:pt x="3142141" y="496600"/>
                  </a:lnTo>
                  <a:lnTo>
                    <a:pt x="3141031" y="496833"/>
                  </a:lnTo>
                  <a:lnTo>
                    <a:pt x="3140365" y="496600"/>
                  </a:lnTo>
                  <a:lnTo>
                    <a:pt x="3139256" y="496368"/>
                  </a:lnTo>
                  <a:lnTo>
                    <a:pt x="3137037" y="495206"/>
                  </a:lnTo>
                  <a:lnTo>
                    <a:pt x="3134152" y="493116"/>
                  </a:lnTo>
                  <a:lnTo>
                    <a:pt x="3130823" y="490792"/>
                  </a:lnTo>
                  <a:lnTo>
                    <a:pt x="3127495" y="487540"/>
                  </a:lnTo>
                  <a:lnTo>
                    <a:pt x="3123722" y="484055"/>
                  </a:lnTo>
                  <a:lnTo>
                    <a:pt x="3120172" y="480338"/>
                  </a:lnTo>
                  <a:lnTo>
                    <a:pt x="3116621" y="476621"/>
                  </a:lnTo>
                  <a:lnTo>
                    <a:pt x="3113293" y="472207"/>
                  </a:lnTo>
                  <a:lnTo>
                    <a:pt x="3110186" y="468258"/>
                  </a:lnTo>
                  <a:lnTo>
                    <a:pt x="3107301" y="464541"/>
                  </a:lnTo>
                  <a:lnTo>
                    <a:pt x="3105082" y="460824"/>
                  </a:lnTo>
                  <a:lnTo>
                    <a:pt x="3103307" y="457339"/>
                  </a:lnTo>
                  <a:lnTo>
                    <a:pt x="3102197" y="454086"/>
                  </a:lnTo>
                  <a:lnTo>
                    <a:pt x="3101975" y="452693"/>
                  </a:lnTo>
                  <a:lnTo>
                    <a:pt x="3101975" y="452692"/>
                  </a:lnTo>
                  <a:lnTo>
                    <a:pt x="3101975" y="451763"/>
                  </a:lnTo>
                  <a:lnTo>
                    <a:pt x="3102197" y="450602"/>
                  </a:lnTo>
                  <a:lnTo>
                    <a:pt x="3102419" y="449905"/>
                  </a:lnTo>
                  <a:lnTo>
                    <a:pt x="3103529" y="449208"/>
                  </a:lnTo>
                  <a:close/>
                  <a:moveTo>
                    <a:pt x="2998944" y="444446"/>
                  </a:moveTo>
                  <a:lnTo>
                    <a:pt x="3000498" y="444446"/>
                  </a:lnTo>
                  <a:lnTo>
                    <a:pt x="3001831" y="445123"/>
                  </a:lnTo>
                  <a:lnTo>
                    <a:pt x="3003607" y="445574"/>
                  </a:lnTo>
                  <a:lnTo>
                    <a:pt x="3005828" y="446703"/>
                  </a:lnTo>
                  <a:lnTo>
                    <a:pt x="3007827" y="447605"/>
                  </a:lnTo>
                  <a:lnTo>
                    <a:pt x="3011825" y="450539"/>
                  </a:lnTo>
                  <a:lnTo>
                    <a:pt x="3016044" y="453924"/>
                  </a:lnTo>
                  <a:lnTo>
                    <a:pt x="3020042" y="457761"/>
                  </a:lnTo>
                  <a:lnTo>
                    <a:pt x="3023817" y="461597"/>
                  </a:lnTo>
                  <a:lnTo>
                    <a:pt x="3027149" y="465660"/>
                  </a:lnTo>
                  <a:lnTo>
                    <a:pt x="3031146" y="470624"/>
                  </a:lnTo>
                  <a:lnTo>
                    <a:pt x="3034256" y="475138"/>
                  </a:lnTo>
                  <a:lnTo>
                    <a:pt x="3036476" y="479426"/>
                  </a:lnTo>
                  <a:lnTo>
                    <a:pt x="3038031" y="483037"/>
                  </a:lnTo>
                  <a:lnTo>
                    <a:pt x="3038253" y="484842"/>
                  </a:lnTo>
                  <a:lnTo>
                    <a:pt x="3038475" y="486196"/>
                  </a:lnTo>
                  <a:lnTo>
                    <a:pt x="3038475" y="487324"/>
                  </a:lnTo>
                  <a:lnTo>
                    <a:pt x="3038253" y="488453"/>
                  </a:lnTo>
                  <a:lnTo>
                    <a:pt x="3037809" y="489581"/>
                  </a:lnTo>
                  <a:lnTo>
                    <a:pt x="3036921" y="490033"/>
                  </a:lnTo>
                  <a:lnTo>
                    <a:pt x="3036032" y="490258"/>
                  </a:lnTo>
                  <a:lnTo>
                    <a:pt x="3034700" y="490484"/>
                  </a:lnTo>
                  <a:lnTo>
                    <a:pt x="3033367" y="490258"/>
                  </a:lnTo>
                  <a:lnTo>
                    <a:pt x="3032035" y="490033"/>
                  </a:lnTo>
                  <a:lnTo>
                    <a:pt x="3028925" y="488678"/>
                  </a:lnTo>
                  <a:lnTo>
                    <a:pt x="3025816" y="486647"/>
                  </a:lnTo>
                  <a:lnTo>
                    <a:pt x="3022041" y="484391"/>
                  </a:lnTo>
                  <a:lnTo>
                    <a:pt x="3018487" y="481231"/>
                  </a:lnTo>
                  <a:lnTo>
                    <a:pt x="3014934" y="477846"/>
                  </a:lnTo>
                  <a:lnTo>
                    <a:pt x="3011381" y="474235"/>
                  </a:lnTo>
                  <a:lnTo>
                    <a:pt x="3008049" y="470173"/>
                  </a:lnTo>
                  <a:lnTo>
                    <a:pt x="3004940" y="466337"/>
                  </a:lnTo>
                  <a:lnTo>
                    <a:pt x="3002275" y="462500"/>
                  </a:lnTo>
                  <a:lnTo>
                    <a:pt x="2999610" y="458889"/>
                  </a:lnTo>
                  <a:lnTo>
                    <a:pt x="2997833" y="455278"/>
                  </a:lnTo>
                  <a:lnTo>
                    <a:pt x="2996279" y="452119"/>
                  </a:lnTo>
                  <a:lnTo>
                    <a:pt x="2995834" y="449185"/>
                  </a:lnTo>
                  <a:lnTo>
                    <a:pt x="2995612" y="447831"/>
                  </a:lnTo>
                  <a:lnTo>
                    <a:pt x="2995834" y="446928"/>
                  </a:lnTo>
                  <a:lnTo>
                    <a:pt x="2996056" y="446026"/>
                  </a:lnTo>
                  <a:lnTo>
                    <a:pt x="2996501" y="445349"/>
                  </a:lnTo>
                  <a:lnTo>
                    <a:pt x="2997389" y="444672"/>
                  </a:lnTo>
                  <a:lnTo>
                    <a:pt x="2998944" y="444446"/>
                  </a:lnTo>
                  <a:close/>
                  <a:moveTo>
                    <a:pt x="2621086" y="442863"/>
                  </a:moveTo>
                  <a:lnTo>
                    <a:pt x="2623619" y="443095"/>
                  </a:lnTo>
                  <a:lnTo>
                    <a:pt x="2625922" y="443560"/>
                  </a:lnTo>
                  <a:lnTo>
                    <a:pt x="2628456" y="444722"/>
                  </a:lnTo>
                  <a:lnTo>
                    <a:pt x="2630759" y="445651"/>
                  </a:lnTo>
                  <a:lnTo>
                    <a:pt x="2632831" y="446812"/>
                  </a:lnTo>
                  <a:lnTo>
                    <a:pt x="2635135" y="448439"/>
                  </a:lnTo>
                  <a:lnTo>
                    <a:pt x="2637668" y="450065"/>
                  </a:lnTo>
                  <a:lnTo>
                    <a:pt x="2641814" y="453782"/>
                  </a:lnTo>
                  <a:lnTo>
                    <a:pt x="2645959" y="457731"/>
                  </a:lnTo>
                  <a:lnTo>
                    <a:pt x="2649184" y="461681"/>
                  </a:lnTo>
                  <a:lnTo>
                    <a:pt x="2651948" y="465862"/>
                  </a:lnTo>
                  <a:lnTo>
                    <a:pt x="2653560" y="468418"/>
                  </a:lnTo>
                  <a:lnTo>
                    <a:pt x="2654942" y="471438"/>
                  </a:lnTo>
                  <a:lnTo>
                    <a:pt x="2655863" y="473761"/>
                  </a:lnTo>
                  <a:lnTo>
                    <a:pt x="2656784" y="476317"/>
                  </a:lnTo>
                  <a:lnTo>
                    <a:pt x="2657245" y="478640"/>
                  </a:lnTo>
                  <a:lnTo>
                    <a:pt x="2657475" y="480731"/>
                  </a:lnTo>
                  <a:lnTo>
                    <a:pt x="2657475" y="482821"/>
                  </a:lnTo>
                  <a:lnTo>
                    <a:pt x="2657245" y="484448"/>
                  </a:lnTo>
                  <a:lnTo>
                    <a:pt x="2656784" y="486074"/>
                  </a:lnTo>
                  <a:lnTo>
                    <a:pt x="2655863" y="487468"/>
                  </a:lnTo>
                  <a:lnTo>
                    <a:pt x="2654942" y="488629"/>
                  </a:lnTo>
                  <a:lnTo>
                    <a:pt x="2653560" y="489559"/>
                  </a:lnTo>
                  <a:lnTo>
                    <a:pt x="2651948" y="490023"/>
                  </a:lnTo>
                  <a:lnTo>
                    <a:pt x="2650105" y="490488"/>
                  </a:lnTo>
                  <a:lnTo>
                    <a:pt x="2648262" y="490488"/>
                  </a:lnTo>
                  <a:lnTo>
                    <a:pt x="2645959" y="490023"/>
                  </a:lnTo>
                  <a:lnTo>
                    <a:pt x="2642505" y="488862"/>
                  </a:lnTo>
                  <a:lnTo>
                    <a:pt x="2638589" y="487235"/>
                  </a:lnTo>
                  <a:lnTo>
                    <a:pt x="2634904" y="485145"/>
                  </a:lnTo>
                  <a:lnTo>
                    <a:pt x="2631219" y="482125"/>
                  </a:lnTo>
                  <a:lnTo>
                    <a:pt x="2627995" y="479104"/>
                  </a:lnTo>
                  <a:lnTo>
                    <a:pt x="2625001" y="475620"/>
                  </a:lnTo>
                  <a:lnTo>
                    <a:pt x="2622007" y="472135"/>
                  </a:lnTo>
                  <a:lnTo>
                    <a:pt x="2619243" y="468418"/>
                  </a:lnTo>
                  <a:lnTo>
                    <a:pt x="2616940" y="464701"/>
                  </a:lnTo>
                  <a:lnTo>
                    <a:pt x="2615328" y="460984"/>
                  </a:lnTo>
                  <a:lnTo>
                    <a:pt x="2613946" y="457499"/>
                  </a:lnTo>
                  <a:lnTo>
                    <a:pt x="2613255" y="454014"/>
                  </a:lnTo>
                  <a:lnTo>
                    <a:pt x="2613025" y="450762"/>
                  </a:lnTo>
                  <a:lnTo>
                    <a:pt x="2613025" y="449368"/>
                  </a:lnTo>
                  <a:lnTo>
                    <a:pt x="2613255" y="448206"/>
                  </a:lnTo>
                  <a:lnTo>
                    <a:pt x="2613716" y="447045"/>
                  </a:lnTo>
                  <a:lnTo>
                    <a:pt x="2614176" y="445651"/>
                  </a:lnTo>
                  <a:lnTo>
                    <a:pt x="2615098" y="444954"/>
                  </a:lnTo>
                  <a:lnTo>
                    <a:pt x="2616249" y="444025"/>
                  </a:lnTo>
                  <a:lnTo>
                    <a:pt x="2617401" y="443328"/>
                  </a:lnTo>
                  <a:lnTo>
                    <a:pt x="2618783" y="443095"/>
                  </a:lnTo>
                  <a:lnTo>
                    <a:pt x="2621086" y="442863"/>
                  </a:lnTo>
                  <a:close/>
                  <a:moveTo>
                    <a:pt x="462878" y="441332"/>
                  </a:moveTo>
                  <a:lnTo>
                    <a:pt x="463551" y="441332"/>
                  </a:lnTo>
                  <a:lnTo>
                    <a:pt x="463551" y="441558"/>
                  </a:lnTo>
                  <a:lnTo>
                    <a:pt x="462430" y="443600"/>
                  </a:lnTo>
                  <a:lnTo>
                    <a:pt x="460636" y="446774"/>
                  </a:lnTo>
                  <a:lnTo>
                    <a:pt x="457945" y="450403"/>
                  </a:lnTo>
                  <a:lnTo>
                    <a:pt x="455030" y="454485"/>
                  </a:lnTo>
                  <a:lnTo>
                    <a:pt x="447631" y="463329"/>
                  </a:lnTo>
                  <a:lnTo>
                    <a:pt x="440904" y="470813"/>
                  </a:lnTo>
                  <a:lnTo>
                    <a:pt x="437092" y="475349"/>
                  </a:lnTo>
                  <a:lnTo>
                    <a:pt x="431935" y="481019"/>
                  </a:lnTo>
                  <a:lnTo>
                    <a:pt x="429468" y="483740"/>
                  </a:lnTo>
                  <a:lnTo>
                    <a:pt x="426778" y="485781"/>
                  </a:lnTo>
                  <a:lnTo>
                    <a:pt x="424984" y="487142"/>
                  </a:lnTo>
                  <a:lnTo>
                    <a:pt x="424535" y="487368"/>
                  </a:lnTo>
                  <a:lnTo>
                    <a:pt x="423863" y="487368"/>
                  </a:lnTo>
                  <a:lnTo>
                    <a:pt x="424087" y="486008"/>
                  </a:lnTo>
                  <a:lnTo>
                    <a:pt x="425432" y="483740"/>
                  </a:lnTo>
                  <a:lnTo>
                    <a:pt x="427002" y="481019"/>
                  </a:lnTo>
                  <a:lnTo>
                    <a:pt x="429468" y="477617"/>
                  </a:lnTo>
                  <a:lnTo>
                    <a:pt x="435298" y="470133"/>
                  </a:lnTo>
                  <a:lnTo>
                    <a:pt x="442249" y="461742"/>
                  </a:lnTo>
                  <a:lnTo>
                    <a:pt x="449200" y="453805"/>
                  </a:lnTo>
                  <a:lnTo>
                    <a:pt x="455703" y="447001"/>
                  </a:lnTo>
                  <a:lnTo>
                    <a:pt x="458618" y="444507"/>
                  </a:lnTo>
                  <a:lnTo>
                    <a:pt x="460860" y="442692"/>
                  </a:lnTo>
                  <a:lnTo>
                    <a:pt x="462430" y="441558"/>
                  </a:lnTo>
                  <a:lnTo>
                    <a:pt x="462878" y="441332"/>
                  </a:lnTo>
                  <a:close/>
                  <a:moveTo>
                    <a:pt x="517758" y="438155"/>
                  </a:moveTo>
                  <a:lnTo>
                    <a:pt x="518661" y="438607"/>
                  </a:lnTo>
                  <a:lnTo>
                    <a:pt x="519112" y="438832"/>
                  </a:lnTo>
                  <a:lnTo>
                    <a:pt x="519112" y="439509"/>
                  </a:lnTo>
                  <a:lnTo>
                    <a:pt x="519112" y="440638"/>
                  </a:lnTo>
                  <a:lnTo>
                    <a:pt x="518661" y="442217"/>
                  </a:lnTo>
                  <a:lnTo>
                    <a:pt x="517984" y="443797"/>
                  </a:lnTo>
                  <a:lnTo>
                    <a:pt x="515954" y="447408"/>
                  </a:lnTo>
                  <a:lnTo>
                    <a:pt x="513022" y="451244"/>
                  </a:lnTo>
                  <a:lnTo>
                    <a:pt x="510090" y="455758"/>
                  </a:lnTo>
                  <a:lnTo>
                    <a:pt x="506707" y="459820"/>
                  </a:lnTo>
                  <a:lnTo>
                    <a:pt x="499940" y="467718"/>
                  </a:lnTo>
                  <a:lnTo>
                    <a:pt x="495429" y="472006"/>
                  </a:lnTo>
                  <a:lnTo>
                    <a:pt x="491595" y="475617"/>
                  </a:lnTo>
                  <a:lnTo>
                    <a:pt x="487986" y="478776"/>
                  </a:lnTo>
                  <a:lnTo>
                    <a:pt x="484829" y="481484"/>
                  </a:lnTo>
                  <a:lnTo>
                    <a:pt x="481897" y="482838"/>
                  </a:lnTo>
                  <a:lnTo>
                    <a:pt x="479867" y="483966"/>
                  </a:lnTo>
                  <a:lnTo>
                    <a:pt x="478964" y="484192"/>
                  </a:lnTo>
                  <a:lnTo>
                    <a:pt x="478513" y="483966"/>
                  </a:lnTo>
                  <a:lnTo>
                    <a:pt x="478062" y="483741"/>
                  </a:lnTo>
                  <a:lnTo>
                    <a:pt x="477837" y="483289"/>
                  </a:lnTo>
                  <a:lnTo>
                    <a:pt x="477837" y="482387"/>
                  </a:lnTo>
                  <a:lnTo>
                    <a:pt x="477837" y="481484"/>
                  </a:lnTo>
                  <a:lnTo>
                    <a:pt x="478739" y="479002"/>
                  </a:lnTo>
                  <a:lnTo>
                    <a:pt x="480318" y="475842"/>
                  </a:lnTo>
                  <a:lnTo>
                    <a:pt x="482348" y="472457"/>
                  </a:lnTo>
                  <a:lnTo>
                    <a:pt x="485054" y="468846"/>
                  </a:lnTo>
                  <a:lnTo>
                    <a:pt x="488212" y="465010"/>
                  </a:lnTo>
                  <a:lnTo>
                    <a:pt x="491595" y="460948"/>
                  </a:lnTo>
                  <a:lnTo>
                    <a:pt x="494978" y="456886"/>
                  </a:lnTo>
                  <a:lnTo>
                    <a:pt x="498587" y="453049"/>
                  </a:lnTo>
                  <a:lnTo>
                    <a:pt x="502196" y="449439"/>
                  </a:lnTo>
                  <a:lnTo>
                    <a:pt x="505805" y="446054"/>
                  </a:lnTo>
                  <a:lnTo>
                    <a:pt x="509188" y="443120"/>
                  </a:lnTo>
                  <a:lnTo>
                    <a:pt x="512120" y="440863"/>
                  </a:lnTo>
                  <a:lnTo>
                    <a:pt x="514826" y="439284"/>
                  </a:lnTo>
                  <a:lnTo>
                    <a:pt x="517082" y="438607"/>
                  </a:lnTo>
                  <a:lnTo>
                    <a:pt x="517758" y="438155"/>
                  </a:lnTo>
                  <a:close/>
                  <a:moveTo>
                    <a:pt x="2328984" y="438114"/>
                  </a:moveTo>
                  <a:lnTo>
                    <a:pt x="2331227" y="438114"/>
                  </a:lnTo>
                  <a:lnTo>
                    <a:pt x="2333919" y="438565"/>
                  </a:lnTo>
                  <a:lnTo>
                    <a:pt x="2336162" y="439242"/>
                  </a:lnTo>
                  <a:lnTo>
                    <a:pt x="2338405" y="439919"/>
                  </a:lnTo>
                  <a:lnTo>
                    <a:pt x="2340873" y="441274"/>
                  </a:lnTo>
                  <a:lnTo>
                    <a:pt x="2343116" y="442628"/>
                  </a:lnTo>
                  <a:lnTo>
                    <a:pt x="2345135" y="444207"/>
                  </a:lnTo>
                  <a:lnTo>
                    <a:pt x="2347154" y="445787"/>
                  </a:lnTo>
                  <a:lnTo>
                    <a:pt x="2348948" y="447592"/>
                  </a:lnTo>
                  <a:lnTo>
                    <a:pt x="2350967" y="449398"/>
                  </a:lnTo>
                  <a:lnTo>
                    <a:pt x="2353883" y="453234"/>
                  </a:lnTo>
                  <a:lnTo>
                    <a:pt x="2356575" y="457522"/>
                  </a:lnTo>
                  <a:lnTo>
                    <a:pt x="2358370" y="461359"/>
                  </a:lnTo>
                  <a:lnTo>
                    <a:pt x="2359715" y="464292"/>
                  </a:lnTo>
                  <a:lnTo>
                    <a:pt x="2360164" y="467226"/>
                  </a:lnTo>
                  <a:lnTo>
                    <a:pt x="2360613" y="469934"/>
                  </a:lnTo>
                  <a:lnTo>
                    <a:pt x="2360613" y="472417"/>
                  </a:lnTo>
                  <a:lnTo>
                    <a:pt x="2360388" y="474899"/>
                  </a:lnTo>
                  <a:lnTo>
                    <a:pt x="2359940" y="476930"/>
                  </a:lnTo>
                  <a:lnTo>
                    <a:pt x="2359043" y="478735"/>
                  </a:lnTo>
                  <a:lnTo>
                    <a:pt x="2357921" y="480541"/>
                  </a:lnTo>
                  <a:lnTo>
                    <a:pt x="2356575" y="481895"/>
                  </a:lnTo>
                  <a:lnTo>
                    <a:pt x="2355005" y="482798"/>
                  </a:lnTo>
                  <a:lnTo>
                    <a:pt x="2353210" y="483700"/>
                  </a:lnTo>
                  <a:lnTo>
                    <a:pt x="2351191" y="484152"/>
                  </a:lnTo>
                  <a:lnTo>
                    <a:pt x="2348724" y="484152"/>
                  </a:lnTo>
                  <a:lnTo>
                    <a:pt x="2346481" y="483926"/>
                  </a:lnTo>
                  <a:lnTo>
                    <a:pt x="2343789" y="483475"/>
                  </a:lnTo>
                  <a:lnTo>
                    <a:pt x="2341321" y="482346"/>
                  </a:lnTo>
                  <a:lnTo>
                    <a:pt x="2337732" y="480541"/>
                  </a:lnTo>
                  <a:lnTo>
                    <a:pt x="2334592" y="478284"/>
                  </a:lnTo>
                  <a:lnTo>
                    <a:pt x="2331451" y="475802"/>
                  </a:lnTo>
                  <a:lnTo>
                    <a:pt x="2328984" y="473094"/>
                  </a:lnTo>
                  <a:lnTo>
                    <a:pt x="2326516" y="469934"/>
                  </a:lnTo>
                  <a:lnTo>
                    <a:pt x="2324497" y="466549"/>
                  </a:lnTo>
                  <a:lnTo>
                    <a:pt x="2322703" y="463164"/>
                  </a:lnTo>
                  <a:lnTo>
                    <a:pt x="2321132" y="459779"/>
                  </a:lnTo>
                  <a:lnTo>
                    <a:pt x="2320011" y="456394"/>
                  </a:lnTo>
                  <a:lnTo>
                    <a:pt x="2319562" y="453234"/>
                  </a:lnTo>
                  <a:lnTo>
                    <a:pt x="2319338" y="450075"/>
                  </a:lnTo>
                  <a:lnTo>
                    <a:pt x="2319562" y="447367"/>
                  </a:lnTo>
                  <a:lnTo>
                    <a:pt x="2320459" y="444659"/>
                  </a:lnTo>
                  <a:lnTo>
                    <a:pt x="2320908" y="443305"/>
                  </a:lnTo>
                  <a:lnTo>
                    <a:pt x="2321581" y="442402"/>
                  </a:lnTo>
                  <a:lnTo>
                    <a:pt x="2322478" y="441274"/>
                  </a:lnTo>
                  <a:lnTo>
                    <a:pt x="2323151" y="440596"/>
                  </a:lnTo>
                  <a:lnTo>
                    <a:pt x="2324497" y="439694"/>
                  </a:lnTo>
                  <a:lnTo>
                    <a:pt x="2325619" y="439017"/>
                  </a:lnTo>
                  <a:lnTo>
                    <a:pt x="2327189" y="438565"/>
                  </a:lnTo>
                  <a:lnTo>
                    <a:pt x="2328984" y="438114"/>
                  </a:lnTo>
                  <a:close/>
                  <a:moveTo>
                    <a:pt x="2860659" y="438098"/>
                  </a:moveTo>
                  <a:lnTo>
                    <a:pt x="2862464" y="438098"/>
                  </a:lnTo>
                  <a:lnTo>
                    <a:pt x="2864269" y="438098"/>
                  </a:lnTo>
                  <a:lnTo>
                    <a:pt x="2866300" y="438551"/>
                  </a:lnTo>
                  <a:lnTo>
                    <a:pt x="2868331" y="439458"/>
                  </a:lnTo>
                  <a:lnTo>
                    <a:pt x="2870361" y="440139"/>
                  </a:lnTo>
                  <a:lnTo>
                    <a:pt x="2872843" y="441499"/>
                  </a:lnTo>
                  <a:lnTo>
                    <a:pt x="2877130" y="444448"/>
                  </a:lnTo>
                  <a:lnTo>
                    <a:pt x="2881643" y="447849"/>
                  </a:lnTo>
                  <a:lnTo>
                    <a:pt x="2885705" y="451705"/>
                  </a:lnTo>
                  <a:lnTo>
                    <a:pt x="2889540" y="455560"/>
                  </a:lnTo>
                  <a:lnTo>
                    <a:pt x="2892925" y="459642"/>
                  </a:lnTo>
                  <a:lnTo>
                    <a:pt x="2896535" y="464405"/>
                  </a:lnTo>
                  <a:lnTo>
                    <a:pt x="2899017" y="468941"/>
                  </a:lnTo>
                  <a:lnTo>
                    <a:pt x="2900145" y="471208"/>
                  </a:lnTo>
                  <a:lnTo>
                    <a:pt x="2900822" y="473476"/>
                  </a:lnTo>
                  <a:lnTo>
                    <a:pt x="2901499" y="475291"/>
                  </a:lnTo>
                  <a:lnTo>
                    <a:pt x="2901725" y="477105"/>
                  </a:lnTo>
                  <a:lnTo>
                    <a:pt x="2901950" y="478692"/>
                  </a:lnTo>
                  <a:lnTo>
                    <a:pt x="2901725" y="479826"/>
                  </a:lnTo>
                  <a:lnTo>
                    <a:pt x="2901499" y="481187"/>
                  </a:lnTo>
                  <a:lnTo>
                    <a:pt x="2900822" y="482321"/>
                  </a:lnTo>
                  <a:lnTo>
                    <a:pt x="2899920" y="483001"/>
                  </a:lnTo>
                  <a:lnTo>
                    <a:pt x="2898791" y="483455"/>
                  </a:lnTo>
                  <a:lnTo>
                    <a:pt x="2897438" y="483909"/>
                  </a:lnTo>
                  <a:lnTo>
                    <a:pt x="2895858" y="484135"/>
                  </a:lnTo>
                  <a:lnTo>
                    <a:pt x="2894730" y="483909"/>
                  </a:lnTo>
                  <a:lnTo>
                    <a:pt x="2892925" y="483228"/>
                  </a:lnTo>
                  <a:lnTo>
                    <a:pt x="2889766" y="482321"/>
                  </a:lnTo>
                  <a:lnTo>
                    <a:pt x="2886156" y="480280"/>
                  </a:lnTo>
                  <a:lnTo>
                    <a:pt x="2882320" y="477785"/>
                  </a:lnTo>
                  <a:lnTo>
                    <a:pt x="2878936" y="474837"/>
                  </a:lnTo>
                  <a:lnTo>
                    <a:pt x="2875325" y="471889"/>
                  </a:lnTo>
                  <a:lnTo>
                    <a:pt x="2871941" y="468260"/>
                  </a:lnTo>
                  <a:lnTo>
                    <a:pt x="2868556" y="464405"/>
                  </a:lnTo>
                  <a:lnTo>
                    <a:pt x="2865849" y="460776"/>
                  </a:lnTo>
                  <a:lnTo>
                    <a:pt x="2863141" y="457148"/>
                  </a:lnTo>
                  <a:lnTo>
                    <a:pt x="2860885" y="453292"/>
                  </a:lnTo>
                  <a:lnTo>
                    <a:pt x="2859305" y="449891"/>
                  </a:lnTo>
                  <a:lnTo>
                    <a:pt x="2857952" y="446716"/>
                  </a:lnTo>
                  <a:lnTo>
                    <a:pt x="2857500" y="443767"/>
                  </a:lnTo>
                  <a:lnTo>
                    <a:pt x="2857500" y="442633"/>
                  </a:lnTo>
                  <a:lnTo>
                    <a:pt x="2857726" y="441273"/>
                  </a:lnTo>
                  <a:lnTo>
                    <a:pt x="2858177" y="440139"/>
                  </a:lnTo>
                  <a:lnTo>
                    <a:pt x="2858854" y="439458"/>
                  </a:lnTo>
                  <a:lnTo>
                    <a:pt x="2859531" y="438551"/>
                  </a:lnTo>
                  <a:lnTo>
                    <a:pt x="2860659" y="438098"/>
                  </a:lnTo>
                  <a:close/>
                  <a:moveTo>
                    <a:pt x="606425" y="430216"/>
                  </a:moveTo>
                  <a:lnTo>
                    <a:pt x="607785" y="430216"/>
                  </a:lnTo>
                  <a:lnTo>
                    <a:pt x="608693" y="430445"/>
                  </a:lnTo>
                  <a:lnTo>
                    <a:pt x="609373" y="431132"/>
                  </a:lnTo>
                  <a:lnTo>
                    <a:pt x="609600" y="432278"/>
                  </a:lnTo>
                  <a:lnTo>
                    <a:pt x="609600" y="433881"/>
                  </a:lnTo>
                  <a:lnTo>
                    <a:pt x="609373" y="435255"/>
                  </a:lnTo>
                  <a:lnTo>
                    <a:pt x="608466" y="437088"/>
                  </a:lnTo>
                  <a:lnTo>
                    <a:pt x="607785" y="438920"/>
                  </a:lnTo>
                  <a:lnTo>
                    <a:pt x="605291" y="442814"/>
                  </a:lnTo>
                  <a:lnTo>
                    <a:pt x="602569" y="446936"/>
                  </a:lnTo>
                  <a:lnTo>
                    <a:pt x="599394" y="451517"/>
                  </a:lnTo>
                  <a:lnTo>
                    <a:pt x="595992" y="455411"/>
                  </a:lnTo>
                  <a:lnTo>
                    <a:pt x="592591" y="459075"/>
                  </a:lnTo>
                  <a:lnTo>
                    <a:pt x="587828" y="464114"/>
                  </a:lnTo>
                  <a:lnTo>
                    <a:pt x="582839" y="468466"/>
                  </a:lnTo>
                  <a:lnTo>
                    <a:pt x="578757" y="471901"/>
                  </a:lnTo>
                  <a:lnTo>
                    <a:pt x="574901" y="474421"/>
                  </a:lnTo>
                  <a:lnTo>
                    <a:pt x="573087" y="475337"/>
                  </a:lnTo>
                  <a:lnTo>
                    <a:pt x="571499" y="475795"/>
                  </a:lnTo>
                  <a:lnTo>
                    <a:pt x="570139" y="476253"/>
                  </a:lnTo>
                  <a:lnTo>
                    <a:pt x="569005" y="476253"/>
                  </a:lnTo>
                  <a:lnTo>
                    <a:pt x="568097" y="476253"/>
                  </a:lnTo>
                  <a:lnTo>
                    <a:pt x="567190" y="475795"/>
                  </a:lnTo>
                  <a:lnTo>
                    <a:pt x="566964" y="474879"/>
                  </a:lnTo>
                  <a:lnTo>
                    <a:pt x="566737" y="473963"/>
                  </a:lnTo>
                  <a:lnTo>
                    <a:pt x="566737" y="472818"/>
                  </a:lnTo>
                  <a:lnTo>
                    <a:pt x="566964" y="471672"/>
                  </a:lnTo>
                  <a:lnTo>
                    <a:pt x="568097" y="468924"/>
                  </a:lnTo>
                  <a:lnTo>
                    <a:pt x="569685" y="465717"/>
                  </a:lnTo>
                  <a:lnTo>
                    <a:pt x="571726" y="462282"/>
                  </a:lnTo>
                  <a:lnTo>
                    <a:pt x="573994" y="458388"/>
                  </a:lnTo>
                  <a:lnTo>
                    <a:pt x="577169" y="454723"/>
                  </a:lnTo>
                  <a:lnTo>
                    <a:pt x="580344" y="450830"/>
                  </a:lnTo>
                  <a:lnTo>
                    <a:pt x="583746" y="446936"/>
                  </a:lnTo>
                  <a:lnTo>
                    <a:pt x="587148" y="443272"/>
                  </a:lnTo>
                  <a:lnTo>
                    <a:pt x="590776" y="439836"/>
                  </a:lnTo>
                  <a:lnTo>
                    <a:pt x="594405" y="436629"/>
                  </a:lnTo>
                  <a:lnTo>
                    <a:pt x="597807" y="434339"/>
                  </a:lnTo>
                  <a:lnTo>
                    <a:pt x="600982" y="432278"/>
                  </a:lnTo>
                  <a:lnTo>
                    <a:pt x="603703" y="430903"/>
                  </a:lnTo>
                  <a:lnTo>
                    <a:pt x="605291" y="430445"/>
                  </a:lnTo>
                  <a:lnTo>
                    <a:pt x="606425" y="430216"/>
                  </a:lnTo>
                  <a:close/>
                  <a:moveTo>
                    <a:pt x="1652164" y="425414"/>
                  </a:moveTo>
                  <a:lnTo>
                    <a:pt x="1654916" y="425639"/>
                  </a:lnTo>
                  <a:lnTo>
                    <a:pt x="1657438" y="426542"/>
                  </a:lnTo>
                  <a:lnTo>
                    <a:pt x="1659502" y="427219"/>
                  </a:lnTo>
                  <a:lnTo>
                    <a:pt x="1661565" y="428348"/>
                  </a:lnTo>
                  <a:lnTo>
                    <a:pt x="1663400" y="429927"/>
                  </a:lnTo>
                  <a:lnTo>
                    <a:pt x="1664776" y="431281"/>
                  </a:lnTo>
                  <a:lnTo>
                    <a:pt x="1666152" y="433087"/>
                  </a:lnTo>
                  <a:lnTo>
                    <a:pt x="1667527" y="434892"/>
                  </a:lnTo>
                  <a:lnTo>
                    <a:pt x="1668215" y="436698"/>
                  </a:lnTo>
                  <a:lnTo>
                    <a:pt x="1668903" y="438729"/>
                  </a:lnTo>
                  <a:lnTo>
                    <a:pt x="1669591" y="440760"/>
                  </a:lnTo>
                  <a:lnTo>
                    <a:pt x="1669820" y="442791"/>
                  </a:lnTo>
                  <a:lnTo>
                    <a:pt x="1670050" y="445047"/>
                  </a:lnTo>
                  <a:lnTo>
                    <a:pt x="1670050" y="446853"/>
                  </a:lnTo>
                  <a:lnTo>
                    <a:pt x="1669591" y="450915"/>
                  </a:lnTo>
                  <a:lnTo>
                    <a:pt x="1668674" y="454300"/>
                  </a:lnTo>
                  <a:lnTo>
                    <a:pt x="1667527" y="457460"/>
                  </a:lnTo>
                  <a:lnTo>
                    <a:pt x="1665922" y="460393"/>
                  </a:lnTo>
                  <a:lnTo>
                    <a:pt x="1663629" y="463101"/>
                  </a:lnTo>
                  <a:lnTo>
                    <a:pt x="1661565" y="465132"/>
                  </a:lnTo>
                  <a:lnTo>
                    <a:pt x="1659272" y="467389"/>
                  </a:lnTo>
                  <a:lnTo>
                    <a:pt x="1656521" y="468969"/>
                  </a:lnTo>
                  <a:lnTo>
                    <a:pt x="1653769" y="470097"/>
                  </a:lnTo>
                  <a:lnTo>
                    <a:pt x="1651017" y="471000"/>
                  </a:lnTo>
                  <a:lnTo>
                    <a:pt x="1648036" y="471451"/>
                  </a:lnTo>
                  <a:lnTo>
                    <a:pt x="1645285" y="471451"/>
                  </a:lnTo>
                  <a:lnTo>
                    <a:pt x="1642533" y="471000"/>
                  </a:lnTo>
                  <a:lnTo>
                    <a:pt x="1640011" y="470097"/>
                  </a:lnTo>
                  <a:lnTo>
                    <a:pt x="1637259" y="468969"/>
                  </a:lnTo>
                  <a:lnTo>
                    <a:pt x="1634966" y="467164"/>
                  </a:lnTo>
                  <a:lnTo>
                    <a:pt x="1632902" y="464681"/>
                  </a:lnTo>
                  <a:lnTo>
                    <a:pt x="1631297" y="462199"/>
                  </a:lnTo>
                  <a:lnTo>
                    <a:pt x="1629921" y="459265"/>
                  </a:lnTo>
                  <a:lnTo>
                    <a:pt x="1629463" y="456106"/>
                  </a:lnTo>
                  <a:lnTo>
                    <a:pt x="1628775" y="452946"/>
                  </a:lnTo>
                  <a:lnTo>
                    <a:pt x="1628775" y="450012"/>
                  </a:lnTo>
                  <a:lnTo>
                    <a:pt x="1629463" y="446853"/>
                  </a:lnTo>
                  <a:lnTo>
                    <a:pt x="1630151" y="443693"/>
                  </a:lnTo>
                  <a:lnTo>
                    <a:pt x="1631526" y="440534"/>
                  </a:lnTo>
                  <a:lnTo>
                    <a:pt x="1632902" y="437375"/>
                  </a:lnTo>
                  <a:lnTo>
                    <a:pt x="1634737" y="434892"/>
                  </a:lnTo>
                  <a:lnTo>
                    <a:pt x="1637030" y="432184"/>
                  </a:lnTo>
                  <a:lnTo>
                    <a:pt x="1639323" y="430153"/>
                  </a:lnTo>
                  <a:lnTo>
                    <a:pt x="1642304" y="428348"/>
                  </a:lnTo>
                  <a:lnTo>
                    <a:pt x="1645285" y="426994"/>
                  </a:lnTo>
                  <a:lnTo>
                    <a:pt x="1648724" y="426091"/>
                  </a:lnTo>
                  <a:lnTo>
                    <a:pt x="1652164" y="425414"/>
                  </a:lnTo>
                  <a:close/>
                  <a:moveTo>
                    <a:pt x="2436198" y="423815"/>
                  </a:moveTo>
                  <a:lnTo>
                    <a:pt x="2438861" y="423815"/>
                  </a:lnTo>
                  <a:lnTo>
                    <a:pt x="2441080" y="424043"/>
                  </a:lnTo>
                  <a:lnTo>
                    <a:pt x="2443299" y="424726"/>
                  </a:lnTo>
                  <a:lnTo>
                    <a:pt x="2445740" y="425410"/>
                  </a:lnTo>
                  <a:lnTo>
                    <a:pt x="2447959" y="426778"/>
                  </a:lnTo>
                  <a:lnTo>
                    <a:pt x="2450178" y="428145"/>
                  </a:lnTo>
                  <a:lnTo>
                    <a:pt x="2452397" y="429285"/>
                  </a:lnTo>
                  <a:lnTo>
                    <a:pt x="2454394" y="430880"/>
                  </a:lnTo>
                  <a:lnTo>
                    <a:pt x="2458167" y="434527"/>
                  </a:lnTo>
                  <a:lnTo>
                    <a:pt x="2461717" y="438629"/>
                  </a:lnTo>
                  <a:lnTo>
                    <a:pt x="2464602" y="442731"/>
                  </a:lnTo>
                  <a:lnTo>
                    <a:pt x="2466821" y="446378"/>
                  </a:lnTo>
                  <a:lnTo>
                    <a:pt x="2468153" y="449341"/>
                  </a:lnTo>
                  <a:lnTo>
                    <a:pt x="2469262" y="452303"/>
                  </a:lnTo>
                  <a:lnTo>
                    <a:pt x="2469706" y="454583"/>
                  </a:lnTo>
                  <a:lnTo>
                    <a:pt x="2470150" y="457090"/>
                  </a:lnTo>
                  <a:lnTo>
                    <a:pt x="2470150" y="459597"/>
                  </a:lnTo>
                  <a:lnTo>
                    <a:pt x="2470150" y="461648"/>
                  </a:lnTo>
                  <a:lnTo>
                    <a:pt x="2469706" y="463471"/>
                  </a:lnTo>
                  <a:lnTo>
                    <a:pt x="2468818" y="465066"/>
                  </a:lnTo>
                  <a:lnTo>
                    <a:pt x="2467931" y="466662"/>
                  </a:lnTo>
                  <a:lnTo>
                    <a:pt x="2466821" y="468029"/>
                  </a:lnTo>
                  <a:lnTo>
                    <a:pt x="2465268" y="468713"/>
                  </a:lnTo>
                  <a:lnTo>
                    <a:pt x="2463714" y="469625"/>
                  </a:lnTo>
                  <a:lnTo>
                    <a:pt x="2461717" y="469852"/>
                  </a:lnTo>
                  <a:lnTo>
                    <a:pt x="2459720" y="469852"/>
                  </a:lnTo>
                  <a:lnTo>
                    <a:pt x="2457501" y="469625"/>
                  </a:lnTo>
                  <a:lnTo>
                    <a:pt x="2455060" y="468713"/>
                  </a:lnTo>
                  <a:lnTo>
                    <a:pt x="2451509" y="467345"/>
                  </a:lnTo>
                  <a:lnTo>
                    <a:pt x="2448181" y="465294"/>
                  </a:lnTo>
                  <a:lnTo>
                    <a:pt x="2444852" y="463015"/>
                  </a:lnTo>
                  <a:lnTo>
                    <a:pt x="2441745" y="460052"/>
                  </a:lnTo>
                  <a:lnTo>
                    <a:pt x="2439083" y="457090"/>
                  </a:lnTo>
                  <a:lnTo>
                    <a:pt x="2436420" y="453671"/>
                  </a:lnTo>
                  <a:lnTo>
                    <a:pt x="2434201" y="450480"/>
                  </a:lnTo>
                  <a:lnTo>
                    <a:pt x="2432425" y="447062"/>
                  </a:lnTo>
                  <a:lnTo>
                    <a:pt x="2430872" y="443187"/>
                  </a:lnTo>
                  <a:lnTo>
                    <a:pt x="2429540" y="439768"/>
                  </a:lnTo>
                  <a:lnTo>
                    <a:pt x="2429097" y="436806"/>
                  </a:lnTo>
                  <a:lnTo>
                    <a:pt x="2428875" y="433615"/>
                  </a:lnTo>
                  <a:lnTo>
                    <a:pt x="2429097" y="430652"/>
                  </a:lnTo>
                  <a:lnTo>
                    <a:pt x="2429319" y="429285"/>
                  </a:lnTo>
                  <a:lnTo>
                    <a:pt x="2429762" y="428373"/>
                  </a:lnTo>
                  <a:lnTo>
                    <a:pt x="2430650" y="427233"/>
                  </a:lnTo>
                  <a:lnTo>
                    <a:pt x="2431316" y="426322"/>
                  </a:lnTo>
                  <a:lnTo>
                    <a:pt x="2432425" y="425410"/>
                  </a:lnTo>
                  <a:lnTo>
                    <a:pt x="2433313" y="424726"/>
                  </a:lnTo>
                  <a:lnTo>
                    <a:pt x="2434866" y="424043"/>
                  </a:lnTo>
                  <a:lnTo>
                    <a:pt x="2436198" y="423815"/>
                  </a:lnTo>
                  <a:close/>
                  <a:moveTo>
                    <a:pt x="2707844" y="423812"/>
                  </a:moveTo>
                  <a:lnTo>
                    <a:pt x="2709896" y="423812"/>
                  </a:lnTo>
                  <a:lnTo>
                    <a:pt x="2712175" y="424268"/>
                  </a:lnTo>
                  <a:lnTo>
                    <a:pt x="2714455" y="424724"/>
                  </a:lnTo>
                  <a:lnTo>
                    <a:pt x="2716506" y="425408"/>
                  </a:lnTo>
                  <a:lnTo>
                    <a:pt x="2719014" y="426319"/>
                  </a:lnTo>
                  <a:lnTo>
                    <a:pt x="2721293" y="427459"/>
                  </a:lnTo>
                  <a:lnTo>
                    <a:pt x="2725624" y="430422"/>
                  </a:lnTo>
                  <a:lnTo>
                    <a:pt x="2730183" y="434068"/>
                  </a:lnTo>
                  <a:lnTo>
                    <a:pt x="2734058" y="437715"/>
                  </a:lnTo>
                  <a:lnTo>
                    <a:pt x="2737706" y="441817"/>
                  </a:lnTo>
                  <a:lnTo>
                    <a:pt x="2740897" y="445692"/>
                  </a:lnTo>
                  <a:lnTo>
                    <a:pt x="2742720" y="448199"/>
                  </a:lnTo>
                  <a:lnTo>
                    <a:pt x="2744316" y="450933"/>
                  </a:lnTo>
                  <a:lnTo>
                    <a:pt x="2745684" y="453440"/>
                  </a:lnTo>
                  <a:lnTo>
                    <a:pt x="2746368" y="455947"/>
                  </a:lnTo>
                  <a:lnTo>
                    <a:pt x="2747279" y="458227"/>
                  </a:lnTo>
                  <a:lnTo>
                    <a:pt x="2747735" y="460278"/>
                  </a:lnTo>
                  <a:lnTo>
                    <a:pt x="2747963" y="462101"/>
                  </a:lnTo>
                  <a:lnTo>
                    <a:pt x="2747963" y="464152"/>
                  </a:lnTo>
                  <a:lnTo>
                    <a:pt x="2747735" y="465520"/>
                  </a:lnTo>
                  <a:lnTo>
                    <a:pt x="2747279" y="466887"/>
                  </a:lnTo>
                  <a:lnTo>
                    <a:pt x="2746368" y="468027"/>
                  </a:lnTo>
                  <a:lnTo>
                    <a:pt x="2745456" y="468710"/>
                  </a:lnTo>
                  <a:lnTo>
                    <a:pt x="2744088" y="469622"/>
                  </a:lnTo>
                  <a:lnTo>
                    <a:pt x="2742492" y="469850"/>
                  </a:lnTo>
                  <a:lnTo>
                    <a:pt x="2740669" y="469850"/>
                  </a:lnTo>
                  <a:lnTo>
                    <a:pt x="2738617" y="469622"/>
                  </a:lnTo>
                  <a:lnTo>
                    <a:pt x="2734970" y="468483"/>
                  </a:lnTo>
                  <a:lnTo>
                    <a:pt x="2731551" y="466887"/>
                  </a:lnTo>
                  <a:lnTo>
                    <a:pt x="2727904" y="464836"/>
                  </a:lnTo>
                  <a:lnTo>
                    <a:pt x="2724257" y="462101"/>
                  </a:lnTo>
                  <a:lnTo>
                    <a:pt x="2720837" y="459138"/>
                  </a:lnTo>
                  <a:lnTo>
                    <a:pt x="2717418" y="455948"/>
                  </a:lnTo>
                  <a:lnTo>
                    <a:pt x="2714227" y="452529"/>
                  </a:lnTo>
                  <a:lnTo>
                    <a:pt x="2711491" y="448882"/>
                  </a:lnTo>
                  <a:lnTo>
                    <a:pt x="2708984" y="445236"/>
                  </a:lnTo>
                  <a:lnTo>
                    <a:pt x="2706932" y="441817"/>
                  </a:lnTo>
                  <a:lnTo>
                    <a:pt x="2705337" y="438171"/>
                  </a:lnTo>
                  <a:lnTo>
                    <a:pt x="2703969" y="434980"/>
                  </a:lnTo>
                  <a:lnTo>
                    <a:pt x="2703513" y="431789"/>
                  </a:lnTo>
                  <a:lnTo>
                    <a:pt x="2703513" y="430422"/>
                  </a:lnTo>
                  <a:lnTo>
                    <a:pt x="2703513" y="429054"/>
                  </a:lnTo>
                  <a:lnTo>
                    <a:pt x="2703741" y="427915"/>
                  </a:lnTo>
                  <a:lnTo>
                    <a:pt x="2704197" y="426775"/>
                  </a:lnTo>
                  <a:lnTo>
                    <a:pt x="2704653" y="426091"/>
                  </a:lnTo>
                  <a:lnTo>
                    <a:pt x="2705565" y="425180"/>
                  </a:lnTo>
                  <a:lnTo>
                    <a:pt x="2706932" y="424496"/>
                  </a:lnTo>
                  <a:lnTo>
                    <a:pt x="2707844" y="423812"/>
                  </a:lnTo>
                  <a:close/>
                  <a:moveTo>
                    <a:pt x="3125098" y="423799"/>
                  </a:moveTo>
                  <a:lnTo>
                    <a:pt x="3125770" y="423799"/>
                  </a:lnTo>
                  <a:lnTo>
                    <a:pt x="3127116" y="424257"/>
                  </a:lnTo>
                  <a:lnTo>
                    <a:pt x="3128462" y="424715"/>
                  </a:lnTo>
                  <a:lnTo>
                    <a:pt x="3131154" y="426777"/>
                  </a:lnTo>
                  <a:lnTo>
                    <a:pt x="3134743" y="429525"/>
                  </a:lnTo>
                  <a:lnTo>
                    <a:pt x="3138557" y="432961"/>
                  </a:lnTo>
                  <a:lnTo>
                    <a:pt x="3142370" y="436626"/>
                  </a:lnTo>
                  <a:lnTo>
                    <a:pt x="3146184" y="440520"/>
                  </a:lnTo>
                  <a:lnTo>
                    <a:pt x="3149548" y="444184"/>
                  </a:lnTo>
                  <a:lnTo>
                    <a:pt x="3154035" y="449223"/>
                  </a:lnTo>
                  <a:lnTo>
                    <a:pt x="3157624" y="454033"/>
                  </a:lnTo>
                  <a:lnTo>
                    <a:pt x="3160765" y="458156"/>
                  </a:lnTo>
                  <a:lnTo>
                    <a:pt x="3163008" y="462050"/>
                  </a:lnTo>
                  <a:lnTo>
                    <a:pt x="3164802" y="465256"/>
                  </a:lnTo>
                  <a:lnTo>
                    <a:pt x="3165475" y="467776"/>
                  </a:lnTo>
                  <a:lnTo>
                    <a:pt x="3165475" y="468463"/>
                  </a:lnTo>
                  <a:lnTo>
                    <a:pt x="3165475" y="469150"/>
                  </a:lnTo>
                  <a:lnTo>
                    <a:pt x="3165027" y="469837"/>
                  </a:lnTo>
                  <a:lnTo>
                    <a:pt x="3164578" y="469837"/>
                  </a:lnTo>
                  <a:lnTo>
                    <a:pt x="3163681" y="469837"/>
                  </a:lnTo>
                  <a:lnTo>
                    <a:pt x="3163008" y="469608"/>
                  </a:lnTo>
                  <a:lnTo>
                    <a:pt x="3160989" y="468234"/>
                  </a:lnTo>
                  <a:lnTo>
                    <a:pt x="3158297" y="466402"/>
                  </a:lnTo>
                  <a:lnTo>
                    <a:pt x="3155156" y="463882"/>
                  </a:lnTo>
                  <a:lnTo>
                    <a:pt x="3148427" y="457698"/>
                  </a:lnTo>
                  <a:lnTo>
                    <a:pt x="3141249" y="450368"/>
                  </a:lnTo>
                  <a:lnTo>
                    <a:pt x="3137659" y="446246"/>
                  </a:lnTo>
                  <a:lnTo>
                    <a:pt x="3134295" y="442352"/>
                  </a:lnTo>
                  <a:lnTo>
                    <a:pt x="3131379" y="438687"/>
                  </a:lnTo>
                  <a:lnTo>
                    <a:pt x="3128687" y="435023"/>
                  </a:lnTo>
                  <a:lnTo>
                    <a:pt x="3126668" y="431587"/>
                  </a:lnTo>
                  <a:lnTo>
                    <a:pt x="3125098" y="428609"/>
                  </a:lnTo>
                  <a:lnTo>
                    <a:pt x="3124200" y="426090"/>
                  </a:lnTo>
                  <a:lnTo>
                    <a:pt x="3124200" y="424945"/>
                  </a:lnTo>
                  <a:lnTo>
                    <a:pt x="3124200" y="424257"/>
                  </a:lnTo>
                  <a:lnTo>
                    <a:pt x="3125098" y="423799"/>
                  </a:lnTo>
                  <a:close/>
                  <a:moveTo>
                    <a:pt x="3171825" y="423798"/>
                  </a:moveTo>
                  <a:lnTo>
                    <a:pt x="3172286" y="424026"/>
                  </a:lnTo>
                  <a:lnTo>
                    <a:pt x="3173439" y="424710"/>
                  </a:lnTo>
                  <a:lnTo>
                    <a:pt x="3176206" y="426989"/>
                  </a:lnTo>
                  <a:lnTo>
                    <a:pt x="3179435" y="430179"/>
                  </a:lnTo>
                  <a:lnTo>
                    <a:pt x="3182893" y="433826"/>
                  </a:lnTo>
                  <a:lnTo>
                    <a:pt x="3189580" y="440891"/>
                  </a:lnTo>
                  <a:lnTo>
                    <a:pt x="3192809" y="444310"/>
                  </a:lnTo>
                  <a:lnTo>
                    <a:pt x="3199265" y="451375"/>
                  </a:lnTo>
                  <a:lnTo>
                    <a:pt x="3205491" y="459352"/>
                  </a:lnTo>
                  <a:lnTo>
                    <a:pt x="3210564" y="465733"/>
                  </a:lnTo>
                  <a:lnTo>
                    <a:pt x="3212178" y="468240"/>
                  </a:lnTo>
                  <a:lnTo>
                    <a:pt x="3213100" y="469836"/>
                  </a:lnTo>
                  <a:lnTo>
                    <a:pt x="3211947" y="469152"/>
                  </a:lnTo>
                  <a:lnTo>
                    <a:pt x="3210103" y="468013"/>
                  </a:lnTo>
                  <a:lnTo>
                    <a:pt x="3205260" y="463454"/>
                  </a:lnTo>
                  <a:lnTo>
                    <a:pt x="3199034" y="456617"/>
                  </a:lnTo>
                  <a:lnTo>
                    <a:pt x="3191656" y="449096"/>
                  </a:lnTo>
                  <a:lnTo>
                    <a:pt x="3184969" y="440891"/>
                  </a:lnTo>
                  <a:lnTo>
                    <a:pt x="3178743" y="433598"/>
                  </a:lnTo>
                  <a:lnTo>
                    <a:pt x="3174131" y="427672"/>
                  </a:lnTo>
                  <a:lnTo>
                    <a:pt x="3172748" y="425621"/>
                  </a:lnTo>
                  <a:lnTo>
                    <a:pt x="3171825" y="424254"/>
                  </a:lnTo>
                  <a:lnTo>
                    <a:pt x="3171825" y="423798"/>
                  </a:lnTo>
                  <a:close/>
                  <a:moveTo>
                    <a:pt x="1904546" y="422238"/>
                  </a:moveTo>
                  <a:lnTo>
                    <a:pt x="1907267" y="422463"/>
                  </a:lnTo>
                  <a:lnTo>
                    <a:pt x="1909762" y="422912"/>
                  </a:lnTo>
                  <a:lnTo>
                    <a:pt x="1912257" y="423810"/>
                  </a:lnTo>
                  <a:lnTo>
                    <a:pt x="1914298" y="424708"/>
                  </a:lnTo>
                  <a:lnTo>
                    <a:pt x="1916339" y="426056"/>
                  </a:lnTo>
                  <a:lnTo>
                    <a:pt x="1918153" y="427403"/>
                  </a:lnTo>
                  <a:lnTo>
                    <a:pt x="1919741" y="429200"/>
                  </a:lnTo>
                  <a:lnTo>
                    <a:pt x="1921328" y="430772"/>
                  </a:lnTo>
                  <a:lnTo>
                    <a:pt x="1922689" y="432793"/>
                  </a:lnTo>
                  <a:lnTo>
                    <a:pt x="1923596" y="434590"/>
                  </a:lnTo>
                  <a:lnTo>
                    <a:pt x="1924730" y="436611"/>
                  </a:lnTo>
                  <a:lnTo>
                    <a:pt x="1925410" y="438856"/>
                  </a:lnTo>
                  <a:lnTo>
                    <a:pt x="1926771" y="442674"/>
                  </a:lnTo>
                  <a:lnTo>
                    <a:pt x="1927225" y="446492"/>
                  </a:lnTo>
                  <a:lnTo>
                    <a:pt x="1926998" y="449861"/>
                  </a:lnTo>
                  <a:lnTo>
                    <a:pt x="1926771" y="453005"/>
                  </a:lnTo>
                  <a:lnTo>
                    <a:pt x="1926091" y="455924"/>
                  </a:lnTo>
                  <a:lnTo>
                    <a:pt x="1924730" y="458619"/>
                  </a:lnTo>
                  <a:lnTo>
                    <a:pt x="1923369" y="461089"/>
                  </a:lnTo>
                  <a:lnTo>
                    <a:pt x="1921555" y="463110"/>
                  </a:lnTo>
                  <a:lnTo>
                    <a:pt x="1919741" y="464682"/>
                  </a:lnTo>
                  <a:lnTo>
                    <a:pt x="1917473" y="466254"/>
                  </a:lnTo>
                  <a:lnTo>
                    <a:pt x="1915205" y="467153"/>
                  </a:lnTo>
                  <a:lnTo>
                    <a:pt x="1912710" y="467827"/>
                  </a:lnTo>
                  <a:lnTo>
                    <a:pt x="1909989" y="468276"/>
                  </a:lnTo>
                  <a:lnTo>
                    <a:pt x="1907494" y="468051"/>
                  </a:lnTo>
                  <a:lnTo>
                    <a:pt x="1904773" y="467377"/>
                  </a:lnTo>
                  <a:lnTo>
                    <a:pt x="1902278" y="466479"/>
                  </a:lnTo>
                  <a:lnTo>
                    <a:pt x="1899330" y="465132"/>
                  </a:lnTo>
                  <a:lnTo>
                    <a:pt x="1896835" y="463335"/>
                  </a:lnTo>
                  <a:lnTo>
                    <a:pt x="1894340" y="460640"/>
                  </a:lnTo>
                  <a:lnTo>
                    <a:pt x="1892299" y="458170"/>
                  </a:lnTo>
                  <a:lnTo>
                    <a:pt x="1890485" y="455026"/>
                  </a:lnTo>
                  <a:lnTo>
                    <a:pt x="1889124" y="451882"/>
                  </a:lnTo>
                  <a:lnTo>
                    <a:pt x="1888217" y="448738"/>
                  </a:lnTo>
                  <a:lnTo>
                    <a:pt x="1887537" y="445369"/>
                  </a:lnTo>
                  <a:lnTo>
                    <a:pt x="1887537" y="442225"/>
                  </a:lnTo>
                  <a:lnTo>
                    <a:pt x="1887764" y="439081"/>
                  </a:lnTo>
                  <a:lnTo>
                    <a:pt x="1888444" y="435937"/>
                  </a:lnTo>
                  <a:lnTo>
                    <a:pt x="1889805" y="432793"/>
                  </a:lnTo>
                  <a:lnTo>
                    <a:pt x="1890939" y="430323"/>
                  </a:lnTo>
                  <a:lnTo>
                    <a:pt x="1892753" y="427852"/>
                  </a:lnTo>
                  <a:lnTo>
                    <a:pt x="1895248" y="425831"/>
                  </a:lnTo>
                  <a:lnTo>
                    <a:pt x="1897969" y="424035"/>
                  </a:lnTo>
                  <a:lnTo>
                    <a:pt x="1901144" y="422912"/>
                  </a:lnTo>
                  <a:lnTo>
                    <a:pt x="1902732" y="422463"/>
                  </a:lnTo>
                  <a:lnTo>
                    <a:pt x="1904546" y="422238"/>
                  </a:lnTo>
                  <a:close/>
                  <a:moveTo>
                    <a:pt x="3176850" y="420807"/>
                  </a:moveTo>
                  <a:lnTo>
                    <a:pt x="3184103" y="429032"/>
                  </a:lnTo>
                  <a:lnTo>
                    <a:pt x="3189287" y="434910"/>
                  </a:lnTo>
                  <a:lnTo>
                    <a:pt x="3189253" y="434872"/>
                  </a:lnTo>
                  <a:lnTo>
                    <a:pt x="3189287" y="434910"/>
                  </a:lnTo>
                  <a:lnTo>
                    <a:pt x="3180224" y="424646"/>
                  </a:lnTo>
                  <a:lnTo>
                    <a:pt x="3178821" y="423050"/>
                  </a:lnTo>
                  <a:lnTo>
                    <a:pt x="3176850" y="420807"/>
                  </a:lnTo>
                  <a:close/>
                  <a:moveTo>
                    <a:pt x="719524" y="417506"/>
                  </a:moveTo>
                  <a:lnTo>
                    <a:pt x="720675" y="417506"/>
                  </a:lnTo>
                  <a:lnTo>
                    <a:pt x="722057" y="417506"/>
                  </a:lnTo>
                  <a:lnTo>
                    <a:pt x="722979" y="418395"/>
                  </a:lnTo>
                  <a:lnTo>
                    <a:pt x="723669" y="419284"/>
                  </a:lnTo>
                  <a:lnTo>
                    <a:pt x="723900" y="420617"/>
                  </a:lnTo>
                  <a:lnTo>
                    <a:pt x="723900" y="422173"/>
                  </a:lnTo>
                  <a:lnTo>
                    <a:pt x="723669" y="423729"/>
                  </a:lnTo>
                  <a:lnTo>
                    <a:pt x="722979" y="425507"/>
                  </a:lnTo>
                  <a:lnTo>
                    <a:pt x="721136" y="429285"/>
                  </a:lnTo>
                  <a:lnTo>
                    <a:pt x="718603" y="433508"/>
                  </a:lnTo>
                  <a:lnTo>
                    <a:pt x="715609" y="437508"/>
                  </a:lnTo>
                  <a:lnTo>
                    <a:pt x="712384" y="441286"/>
                  </a:lnTo>
                  <a:lnTo>
                    <a:pt x="709160" y="444842"/>
                  </a:lnTo>
                  <a:lnTo>
                    <a:pt x="703863" y="449954"/>
                  </a:lnTo>
                  <a:lnTo>
                    <a:pt x="698566" y="454399"/>
                  </a:lnTo>
                  <a:lnTo>
                    <a:pt x="693729" y="457955"/>
                  </a:lnTo>
                  <a:lnTo>
                    <a:pt x="691426" y="459288"/>
                  </a:lnTo>
                  <a:lnTo>
                    <a:pt x="689123" y="460177"/>
                  </a:lnTo>
                  <a:lnTo>
                    <a:pt x="687050" y="461288"/>
                  </a:lnTo>
                  <a:lnTo>
                    <a:pt x="685438" y="461733"/>
                  </a:lnTo>
                  <a:lnTo>
                    <a:pt x="683595" y="461955"/>
                  </a:lnTo>
                  <a:lnTo>
                    <a:pt x="682213" y="461955"/>
                  </a:lnTo>
                  <a:lnTo>
                    <a:pt x="681292" y="461511"/>
                  </a:lnTo>
                  <a:lnTo>
                    <a:pt x="680141" y="461066"/>
                  </a:lnTo>
                  <a:lnTo>
                    <a:pt x="679680" y="459955"/>
                  </a:lnTo>
                  <a:lnTo>
                    <a:pt x="679450" y="458844"/>
                  </a:lnTo>
                  <a:lnTo>
                    <a:pt x="679450" y="457732"/>
                  </a:lnTo>
                  <a:lnTo>
                    <a:pt x="679680" y="456399"/>
                  </a:lnTo>
                  <a:lnTo>
                    <a:pt x="680371" y="453510"/>
                  </a:lnTo>
                  <a:lnTo>
                    <a:pt x="681753" y="450621"/>
                  </a:lnTo>
                  <a:lnTo>
                    <a:pt x="683826" y="447287"/>
                  </a:lnTo>
                  <a:lnTo>
                    <a:pt x="686359" y="443953"/>
                  </a:lnTo>
                  <a:lnTo>
                    <a:pt x="689123" y="439953"/>
                  </a:lnTo>
                  <a:lnTo>
                    <a:pt x="692117" y="436397"/>
                  </a:lnTo>
                  <a:lnTo>
                    <a:pt x="695572" y="433063"/>
                  </a:lnTo>
                  <a:lnTo>
                    <a:pt x="699026" y="429507"/>
                  </a:lnTo>
                  <a:lnTo>
                    <a:pt x="702711" y="426396"/>
                  </a:lnTo>
                  <a:lnTo>
                    <a:pt x="706396" y="423729"/>
                  </a:lnTo>
                  <a:lnTo>
                    <a:pt x="709851" y="421284"/>
                  </a:lnTo>
                  <a:lnTo>
                    <a:pt x="713305" y="419506"/>
                  </a:lnTo>
                  <a:lnTo>
                    <a:pt x="716530" y="417950"/>
                  </a:lnTo>
                  <a:lnTo>
                    <a:pt x="718142" y="417728"/>
                  </a:lnTo>
                  <a:lnTo>
                    <a:pt x="719524" y="417506"/>
                  </a:lnTo>
                  <a:close/>
                  <a:moveTo>
                    <a:pt x="3043502" y="417458"/>
                  </a:moveTo>
                  <a:lnTo>
                    <a:pt x="3045123" y="417688"/>
                  </a:lnTo>
                  <a:lnTo>
                    <a:pt x="3046280" y="417919"/>
                  </a:lnTo>
                  <a:lnTo>
                    <a:pt x="3048364" y="418379"/>
                  </a:lnTo>
                  <a:lnTo>
                    <a:pt x="3052068" y="420681"/>
                  </a:lnTo>
                  <a:lnTo>
                    <a:pt x="3056004" y="423443"/>
                  </a:lnTo>
                  <a:lnTo>
                    <a:pt x="3060171" y="426666"/>
                  </a:lnTo>
                  <a:lnTo>
                    <a:pt x="3064570" y="430349"/>
                  </a:lnTo>
                  <a:lnTo>
                    <a:pt x="3068505" y="434262"/>
                  </a:lnTo>
                  <a:lnTo>
                    <a:pt x="3072210" y="438405"/>
                  </a:lnTo>
                  <a:lnTo>
                    <a:pt x="3076608" y="443470"/>
                  </a:lnTo>
                  <a:lnTo>
                    <a:pt x="3080081" y="447843"/>
                  </a:lnTo>
                  <a:lnTo>
                    <a:pt x="3082628" y="452447"/>
                  </a:lnTo>
                  <a:lnTo>
                    <a:pt x="3084711" y="456130"/>
                  </a:lnTo>
                  <a:lnTo>
                    <a:pt x="3085869" y="459353"/>
                  </a:lnTo>
                  <a:lnTo>
                    <a:pt x="3086100" y="460273"/>
                  </a:lnTo>
                  <a:lnTo>
                    <a:pt x="3086100" y="461654"/>
                  </a:lnTo>
                  <a:lnTo>
                    <a:pt x="3085869" y="462345"/>
                  </a:lnTo>
                  <a:lnTo>
                    <a:pt x="3085406" y="463036"/>
                  </a:lnTo>
                  <a:lnTo>
                    <a:pt x="3084480" y="463496"/>
                  </a:lnTo>
                  <a:lnTo>
                    <a:pt x="3083554" y="463496"/>
                  </a:lnTo>
                  <a:lnTo>
                    <a:pt x="3082396" y="463496"/>
                  </a:lnTo>
                  <a:lnTo>
                    <a:pt x="3081239" y="463266"/>
                  </a:lnTo>
                  <a:lnTo>
                    <a:pt x="3078692" y="461885"/>
                  </a:lnTo>
                  <a:lnTo>
                    <a:pt x="3075451" y="460043"/>
                  </a:lnTo>
                  <a:lnTo>
                    <a:pt x="3071978" y="457511"/>
                  </a:lnTo>
                  <a:lnTo>
                    <a:pt x="3068274" y="454519"/>
                  </a:lnTo>
                  <a:lnTo>
                    <a:pt x="3064338" y="451066"/>
                  </a:lnTo>
                  <a:lnTo>
                    <a:pt x="3060634" y="447613"/>
                  </a:lnTo>
                  <a:lnTo>
                    <a:pt x="3056467" y="443700"/>
                  </a:lnTo>
                  <a:lnTo>
                    <a:pt x="3052994" y="439556"/>
                  </a:lnTo>
                  <a:lnTo>
                    <a:pt x="3049522" y="435643"/>
                  </a:lnTo>
                  <a:lnTo>
                    <a:pt x="3046743" y="431960"/>
                  </a:lnTo>
                  <a:lnTo>
                    <a:pt x="3044197" y="428277"/>
                  </a:lnTo>
                  <a:lnTo>
                    <a:pt x="3042576" y="425054"/>
                  </a:lnTo>
                  <a:lnTo>
                    <a:pt x="3042113" y="423443"/>
                  </a:lnTo>
                  <a:lnTo>
                    <a:pt x="3041650" y="422062"/>
                  </a:lnTo>
                  <a:lnTo>
                    <a:pt x="3041650" y="420911"/>
                  </a:lnTo>
                  <a:lnTo>
                    <a:pt x="3041650" y="419530"/>
                  </a:lnTo>
                  <a:lnTo>
                    <a:pt x="3041882" y="418609"/>
                  </a:lnTo>
                  <a:lnTo>
                    <a:pt x="3042345" y="417919"/>
                  </a:lnTo>
                  <a:lnTo>
                    <a:pt x="3043502" y="417458"/>
                  </a:lnTo>
                  <a:close/>
                  <a:moveTo>
                    <a:pt x="2025732" y="415888"/>
                  </a:moveTo>
                  <a:lnTo>
                    <a:pt x="2028241" y="415888"/>
                  </a:lnTo>
                  <a:lnTo>
                    <a:pt x="2030978" y="416568"/>
                  </a:lnTo>
                  <a:lnTo>
                    <a:pt x="2033259" y="417248"/>
                  </a:lnTo>
                  <a:lnTo>
                    <a:pt x="2035311" y="418382"/>
                  </a:lnTo>
                  <a:lnTo>
                    <a:pt x="2037364" y="419290"/>
                  </a:lnTo>
                  <a:lnTo>
                    <a:pt x="2039645" y="420877"/>
                  </a:lnTo>
                  <a:lnTo>
                    <a:pt x="2041470" y="422465"/>
                  </a:lnTo>
                  <a:lnTo>
                    <a:pt x="2043067" y="424052"/>
                  </a:lnTo>
                  <a:lnTo>
                    <a:pt x="2044663" y="425866"/>
                  </a:lnTo>
                  <a:lnTo>
                    <a:pt x="2045804" y="427907"/>
                  </a:lnTo>
                  <a:lnTo>
                    <a:pt x="2046944" y="429948"/>
                  </a:lnTo>
                  <a:lnTo>
                    <a:pt x="2048085" y="431990"/>
                  </a:lnTo>
                  <a:lnTo>
                    <a:pt x="2049909" y="436072"/>
                  </a:lnTo>
                  <a:lnTo>
                    <a:pt x="2050594" y="439927"/>
                  </a:lnTo>
                  <a:lnTo>
                    <a:pt x="2051050" y="443329"/>
                  </a:lnTo>
                  <a:lnTo>
                    <a:pt x="2051050" y="446504"/>
                  </a:lnTo>
                  <a:lnTo>
                    <a:pt x="2050594" y="449452"/>
                  </a:lnTo>
                  <a:lnTo>
                    <a:pt x="2049909" y="451947"/>
                  </a:lnTo>
                  <a:lnTo>
                    <a:pt x="2048541" y="454441"/>
                  </a:lnTo>
                  <a:lnTo>
                    <a:pt x="2047172" y="456482"/>
                  </a:lnTo>
                  <a:lnTo>
                    <a:pt x="2045576" y="458297"/>
                  </a:lnTo>
                  <a:lnTo>
                    <a:pt x="2043523" y="459884"/>
                  </a:lnTo>
                  <a:lnTo>
                    <a:pt x="2041470" y="461018"/>
                  </a:lnTo>
                  <a:lnTo>
                    <a:pt x="2038961" y="461699"/>
                  </a:lnTo>
                  <a:lnTo>
                    <a:pt x="2036680" y="461925"/>
                  </a:lnTo>
                  <a:lnTo>
                    <a:pt x="2034171" y="461925"/>
                  </a:lnTo>
                  <a:lnTo>
                    <a:pt x="2031206" y="461472"/>
                  </a:lnTo>
                  <a:lnTo>
                    <a:pt x="2028469" y="460338"/>
                  </a:lnTo>
                  <a:lnTo>
                    <a:pt x="2025732" y="459204"/>
                  </a:lnTo>
                  <a:lnTo>
                    <a:pt x="2022994" y="457163"/>
                  </a:lnTo>
                  <a:lnTo>
                    <a:pt x="2020029" y="454895"/>
                  </a:lnTo>
                  <a:lnTo>
                    <a:pt x="2017748" y="452400"/>
                  </a:lnTo>
                  <a:lnTo>
                    <a:pt x="2015924" y="449225"/>
                  </a:lnTo>
                  <a:lnTo>
                    <a:pt x="2014327" y="446277"/>
                  </a:lnTo>
                  <a:lnTo>
                    <a:pt x="2012958" y="443102"/>
                  </a:lnTo>
                  <a:lnTo>
                    <a:pt x="2012046" y="439700"/>
                  </a:lnTo>
                  <a:lnTo>
                    <a:pt x="2011818" y="436525"/>
                  </a:lnTo>
                  <a:lnTo>
                    <a:pt x="2011362" y="433350"/>
                  </a:lnTo>
                  <a:lnTo>
                    <a:pt x="2011818" y="430402"/>
                  </a:lnTo>
                  <a:lnTo>
                    <a:pt x="2012274" y="427227"/>
                  </a:lnTo>
                  <a:lnTo>
                    <a:pt x="2013415" y="424732"/>
                  </a:lnTo>
                  <a:lnTo>
                    <a:pt x="2014555" y="422238"/>
                  </a:lnTo>
                  <a:lnTo>
                    <a:pt x="2016380" y="419970"/>
                  </a:lnTo>
                  <a:lnTo>
                    <a:pt x="2018661" y="418382"/>
                  </a:lnTo>
                  <a:lnTo>
                    <a:pt x="2020942" y="417022"/>
                  </a:lnTo>
                  <a:lnTo>
                    <a:pt x="2023907" y="416341"/>
                  </a:lnTo>
                  <a:lnTo>
                    <a:pt x="2025732" y="415888"/>
                  </a:lnTo>
                  <a:close/>
                  <a:moveTo>
                    <a:pt x="2927767" y="412697"/>
                  </a:moveTo>
                  <a:lnTo>
                    <a:pt x="2929563" y="412697"/>
                  </a:lnTo>
                  <a:lnTo>
                    <a:pt x="2931359" y="413159"/>
                  </a:lnTo>
                  <a:lnTo>
                    <a:pt x="2933155" y="413853"/>
                  </a:lnTo>
                  <a:lnTo>
                    <a:pt x="2935400" y="414779"/>
                  </a:lnTo>
                  <a:lnTo>
                    <a:pt x="2937420" y="415936"/>
                  </a:lnTo>
                  <a:lnTo>
                    <a:pt x="2941686" y="418943"/>
                  </a:lnTo>
                  <a:lnTo>
                    <a:pt x="2946176" y="422413"/>
                  </a:lnTo>
                  <a:lnTo>
                    <a:pt x="2950217" y="426115"/>
                  </a:lnTo>
                  <a:lnTo>
                    <a:pt x="2954258" y="430048"/>
                  </a:lnTo>
                  <a:lnTo>
                    <a:pt x="2957625" y="433749"/>
                  </a:lnTo>
                  <a:lnTo>
                    <a:pt x="2961441" y="438839"/>
                  </a:lnTo>
                  <a:lnTo>
                    <a:pt x="2964584" y="443697"/>
                  </a:lnTo>
                  <a:lnTo>
                    <a:pt x="2966829" y="447861"/>
                  </a:lnTo>
                  <a:lnTo>
                    <a:pt x="2967727" y="449712"/>
                  </a:lnTo>
                  <a:lnTo>
                    <a:pt x="2968176" y="451563"/>
                  </a:lnTo>
                  <a:lnTo>
                    <a:pt x="2968401" y="453182"/>
                  </a:lnTo>
                  <a:lnTo>
                    <a:pt x="2968625" y="454570"/>
                  </a:lnTo>
                  <a:lnTo>
                    <a:pt x="2968401" y="455958"/>
                  </a:lnTo>
                  <a:lnTo>
                    <a:pt x="2968176" y="456884"/>
                  </a:lnTo>
                  <a:lnTo>
                    <a:pt x="2967278" y="457809"/>
                  </a:lnTo>
                  <a:lnTo>
                    <a:pt x="2966605" y="458272"/>
                  </a:lnTo>
                  <a:lnTo>
                    <a:pt x="2965482" y="458734"/>
                  </a:lnTo>
                  <a:lnTo>
                    <a:pt x="2964360" y="458734"/>
                  </a:lnTo>
                  <a:lnTo>
                    <a:pt x="2962788" y="458503"/>
                  </a:lnTo>
                  <a:lnTo>
                    <a:pt x="2961441" y="458272"/>
                  </a:lnTo>
                  <a:lnTo>
                    <a:pt x="2958074" y="456884"/>
                  </a:lnTo>
                  <a:lnTo>
                    <a:pt x="2954707" y="454802"/>
                  </a:lnTo>
                  <a:lnTo>
                    <a:pt x="2951115" y="452488"/>
                  </a:lnTo>
                  <a:lnTo>
                    <a:pt x="2947298" y="449481"/>
                  </a:lnTo>
                  <a:lnTo>
                    <a:pt x="2943482" y="446011"/>
                  </a:lnTo>
                  <a:lnTo>
                    <a:pt x="2939890" y="442309"/>
                  </a:lnTo>
                  <a:lnTo>
                    <a:pt x="2936522" y="438607"/>
                  </a:lnTo>
                  <a:lnTo>
                    <a:pt x="2933155" y="434675"/>
                  </a:lnTo>
                  <a:lnTo>
                    <a:pt x="2930461" y="430510"/>
                  </a:lnTo>
                  <a:lnTo>
                    <a:pt x="2927992" y="426809"/>
                  </a:lnTo>
                  <a:lnTo>
                    <a:pt x="2926196" y="423339"/>
                  </a:lnTo>
                  <a:lnTo>
                    <a:pt x="2925073" y="420100"/>
                  </a:lnTo>
                  <a:lnTo>
                    <a:pt x="2924175" y="417324"/>
                  </a:lnTo>
                  <a:lnTo>
                    <a:pt x="2924175" y="416167"/>
                  </a:lnTo>
                  <a:lnTo>
                    <a:pt x="2924400" y="415010"/>
                  </a:lnTo>
                  <a:lnTo>
                    <a:pt x="2925073" y="414316"/>
                  </a:lnTo>
                  <a:lnTo>
                    <a:pt x="2925522" y="413622"/>
                  </a:lnTo>
                  <a:lnTo>
                    <a:pt x="2926196" y="412928"/>
                  </a:lnTo>
                  <a:lnTo>
                    <a:pt x="2927767" y="412697"/>
                  </a:lnTo>
                  <a:close/>
                  <a:moveTo>
                    <a:pt x="477838" y="411170"/>
                  </a:moveTo>
                  <a:lnTo>
                    <a:pt x="477838" y="411170"/>
                  </a:lnTo>
                  <a:lnTo>
                    <a:pt x="477838" y="411402"/>
                  </a:lnTo>
                  <a:lnTo>
                    <a:pt x="472444" y="417648"/>
                  </a:lnTo>
                  <a:lnTo>
                    <a:pt x="464705" y="426670"/>
                  </a:lnTo>
                  <a:lnTo>
                    <a:pt x="451572" y="441013"/>
                  </a:lnTo>
                  <a:lnTo>
                    <a:pt x="439611" y="453968"/>
                  </a:lnTo>
                  <a:lnTo>
                    <a:pt x="436563" y="457207"/>
                  </a:lnTo>
                  <a:lnTo>
                    <a:pt x="438439" y="454662"/>
                  </a:lnTo>
                  <a:lnTo>
                    <a:pt x="442660" y="449342"/>
                  </a:lnTo>
                  <a:lnTo>
                    <a:pt x="456028" y="434536"/>
                  </a:lnTo>
                  <a:lnTo>
                    <a:pt x="469864" y="419499"/>
                  </a:lnTo>
                  <a:lnTo>
                    <a:pt x="474789" y="414178"/>
                  </a:lnTo>
                  <a:lnTo>
                    <a:pt x="477838" y="411170"/>
                  </a:lnTo>
                  <a:close/>
                  <a:moveTo>
                    <a:pt x="505736" y="411169"/>
                  </a:moveTo>
                  <a:lnTo>
                    <a:pt x="506187" y="411169"/>
                  </a:lnTo>
                  <a:lnTo>
                    <a:pt x="506413" y="411615"/>
                  </a:lnTo>
                  <a:lnTo>
                    <a:pt x="506187" y="412509"/>
                  </a:lnTo>
                  <a:lnTo>
                    <a:pt x="505736" y="413402"/>
                  </a:lnTo>
                  <a:lnTo>
                    <a:pt x="503932" y="416529"/>
                  </a:lnTo>
                  <a:lnTo>
                    <a:pt x="501451" y="419880"/>
                  </a:lnTo>
                  <a:lnTo>
                    <a:pt x="498519" y="423900"/>
                  </a:lnTo>
                  <a:lnTo>
                    <a:pt x="491076" y="432165"/>
                  </a:lnTo>
                  <a:lnTo>
                    <a:pt x="484309" y="439759"/>
                  </a:lnTo>
                  <a:lnTo>
                    <a:pt x="480475" y="443556"/>
                  </a:lnTo>
                  <a:lnTo>
                    <a:pt x="474836" y="448917"/>
                  </a:lnTo>
                  <a:lnTo>
                    <a:pt x="471904" y="451820"/>
                  </a:lnTo>
                  <a:lnTo>
                    <a:pt x="468972" y="453831"/>
                  </a:lnTo>
                  <a:lnTo>
                    <a:pt x="466717" y="455394"/>
                  </a:lnTo>
                  <a:lnTo>
                    <a:pt x="466040" y="455618"/>
                  </a:lnTo>
                  <a:lnTo>
                    <a:pt x="465138" y="455618"/>
                  </a:lnTo>
                  <a:lnTo>
                    <a:pt x="465138" y="455171"/>
                  </a:lnTo>
                  <a:lnTo>
                    <a:pt x="465138" y="454277"/>
                  </a:lnTo>
                  <a:lnTo>
                    <a:pt x="466040" y="452490"/>
                  </a:lnTo>
                  <a:lnTo>
                    <a:pt x="467393" y="450033"/>
                  </a:lnTo>
                  <a:lnTo>
                    <a:pt x="469874" y="446906"/>
                  </a:lnTo>
                  <a:lnTo>
                    <a:pt x="475738" y="439312"/>
                  </a:lnTo>
                  <a:lnTo>
                    <a:pt x="482730" y="431494"/>
                  </a:lnTo>
                  <a:lnTo>
                    <a:pt x="490399" y="423677"/>
                  </a:lnTo>
                  <a:lnTo>
                    <a:pt x="497391" y="416976"/>
                  </a:lnTo>
                  <a:lnTo>
                    <a:pt x="500323" y="414519"/>
                  </a:lnTo>
                  <a:lnTo>
                    <a:pt x="502804" y="412732"/>
                  </a:lnTo>
                  <a:lnTo>
                    <a:pt x="504834" y="411392"/>
                  </a:lnTo>
                  <a:lnTo>
                    <a:pt x="505736" y="411169"/>
                  </a:lnTo>
                  <a:close/>
                  <a:moveTo>
                    <a:pt x="2142376" y="407949"/>
                  </a:moveTo>
                  <a:lnTo>
                    <a:pt x="2144857" y="408171"/>
                  </a:lnTo>
                  <a:lnTo>
                    <a:pt x="2147337" y="408392"/>
                  </a:lnTo>
                  <a:lnTo>
                    <a:pt x="2149592" y="409055"/>
                  </a:lnTo>
                  <a:lnTo>
                    <a:pt x="2151847" y="409940"/>
                  </a:lnTo>
                  <a:lnTo>
                    <a:pt x="2154102" y="411267"/>
                  </a:lnTo>
                  <a:lnTo>
                    <a:pt x="2156132" y="412372"/>
                  </a:lnTo>
                  <a:lnTo>
                    <a:pt x="2157936" y="413920"/>
                  </a:lnTo>
                  <a:lnTo>
                    <a:pt x="2159740" y="415468"/>
                  </a:lnTo>
                  <a:lnTo>
                    <a:pt x="2161544" y="417237"/>
                  </a:lnTo>
                  <a:lnTo>
                    <a:pt x="2162897" y="419228"/>
                  </a:lnTo>
                  <a:lnTo>
                    <a:pt x="2165603" y="423208"/>
                  </a:lnTo>
                  <a:lnTo>
                    <a:pt x="2167407" y="426968"/>
                  </a:lnTo>
                  <a:lnTo>
                    <a:pt x="2168985" y="430727"/>
                  </a:lnTo>
                  <a:lnTo>
                    <a:pt x="2169662" y="433823"/>
                  </a:lnTo>
                  <a:lnTo>
                    <a:pt x="2170113" y="436698"/>
                  </a:lnTo>
                  <a:lnTo>
                    <a:pt x="2169887" y="439352"/>
                  </a:lnTo>
                  <a:lnTo>
                    <a:pt x="2169662" y="442005"/>
                  </a:lnTo>
                  <a:lnTo>
                    <a:pt x="2168760" y="444217"/>
                  </a:lnTo>
                  <a:lnTo>
                    <a:pt x="2167858" y="446428"/>
                  </a:lnTo>
                  <a:lnTo>
                    <a:pt x="2166505" y="448197"/>
                  </a:lnTo>
                  <a:lnTo>
                    <a:pt x="2164926" y="449303"/>
                  </a:lnTo>
                  <a:lnTo>
                    <a:pt x="2163348" y="450630"/>
                  </a:lnTo>
                  <a:lnTo>
                    <a:pt x="2161318" y="451736"/>
                  </a:lnTo>
                  <a:lnTo>
                    <a:pt x="2159289" y="452178"/>
                  </a:lnTo>
                  <a:lnTo>
                    <a:pt x="2156808" y="452399"/>
                  </a:lnTo>
                  <a:lnTo>
                    <a:pt x="2154328" y="452178"/>
                  </a:lnTo>
                  <a:lnTo>
                    <a:pt x="2151622" y="451736"/>
                  </a:lnTo>
                  <a:lnTo>
                    <a:pt x="2149141" y="450630"/>
                  </a:lnTo>
                  <a:lnTo>
                    <a:pt x="2146435" y="449303"/>
                  </a:lnTo>
                  <a:lnTo>
                    <a:pt x="2143053" y="447092"/>
                  </a:lnTo>
                  <a:lnTo>
                    <a:pt x="2140347" y="444880"/>
                  </a:lnTo>
                  <a:lnTo>
                    <a:pt x="2137866" y="442005"/>
                  </a:lnTo>
                  <a:lnTo>
                    <a:pt x="2135611" y="438909"/>
                  </a:lnTo>
                  <a:lnTo>
                    <a:pt x="2133807" y="435813"/>
                  </a:lnTo>
                  <a:lnTo>
                    <a:pt x="2132454" y="432496"/>
                  </a:lnTo>
                  <a:lnTo>
                    <a:pt x="2131327" y="429179"/>
                  </a:lnTo>
                  <a:lnTo>
                    <a:pt x="2130650" y="426304"/>
                  </a:lnTo>
                  <a:lnTo>
                    <a:pt x="2130425" y="422987"/>
                  </a:lnTo>
                  <a:lnTo>
                    <a:pt x="2130650" y="419891"/>
                  </a:lnTo>
                  <a:lnTo>
                    <a:pt x="2131101" y="417016"/>
                  </a:lnTo>
                  <a:lnTo>
                    <a:pt x="2132229" y="414584"/>
                  </a:lnTo>
                  <a:lnTo>
                    <a:pt x="2133582" y="412372"/>
                  </a:lnTo>
                  <a:lnTo>
                    <a:pt x="2135386" y="410382"/>
                  </a:lnTo>
                  <a:lnTo>
                    <a:pt x="2136513" y="409719"/>
                  </a:lnTo>
                  <a:lnTo>
                    <a:pt x="2137641" y="409055"/>
                  </a:lnTo>
                  <a:lnTo>
                    <a:pt x="2138994" y="408613"/>
                  </a:lnTo>
                  <a:lnTo>
                    <a:pt x="2140572" y="408171"/>
                  </a:lnTo>
                  <a:lnTo>
                    <a:pt x="2142376" y="407949"/>
                  </a:lnTo>
                  <a:close/>
                  <a:moveTo>
                    <a:pt x="2536310" y="407939"/>
                  </a:moveTo>
                  <a:lnTo>
                    <a:pt x="2538554" y="407939"/>
                  </a:lnTo>
                  <a:lnTo>
                    <a:pt x="2541022" y="408161"/>
                  </a:lnTo>
                  <a:lnTo>
                    <a:pt x="2543266" y="408606"/>
                  </a:lnTo>
                  <a:lnTo>
                    <a:pt x="2545286" y="409495"/>
                  </a:lnTo>
                  <a:lnTo>
                    <a:pt x="2547755" y="410384"/>
                  </a:lnTo>
                  <a:lnTo>
                    <a:pt x="2549999" y="411717"/>
                  </a:lnTo>
                  <a:lnTo>
                    <a:pt x="2552243" y="413273"/>
                  </a:lnTo>
                  <a:lnTo>
                    <a:pt x="2554487" y="414829"/>
                  </a:lnTo>
                  <a:lnTo>
                    <a:pt x="2558526" y="418162"/>
                  </a:lnTo>
                  <a:lnTo>
                    <a:pt x="2562117" y="421941"/>
                  </a:lnTo>
                  <a:lnTo>
                    <a:pt x="2565483" y="425719"/>
                  </a:lnTo>
                  <a:lnTo>
                    <a:pt x="2568176" y="429719"/>
                  </a:lnTo>
                  <a:lnTo>
                    <a:pt x="2569747" y="432164"/>
                  </a:lnTo>
                  <a:lnTo>
                    <a:pt x="2570869" y="434831"/>
                  </a:lnTo>
                  <a:lnTo>
                    <a:pt x="2571767" y="437053"/>
                  </a:lnTo>
                  <a:lnTo>
                    <a:pt x="2572440" y="439276"/>
                  </a:lnTo>
                  <a:lnTo>
                    <a:pt x="2573113" y="441498"/>
                  </a:lnTo>
                  <a:lnTo>
                    <a:pt x="2573338" y="443499"/>
                  </a:lnTo>
                  <a:lnTo>
                    <a:pt x="2573113" y="445277"/>
                  </a:lnTo>
                  <a:lnTo>
                    <a:pt x="2572665" y="447055"/>
                  </a:lnTo>
                  <a:lnTo>
                    <a:pt x="2572216" y="448610"/>
                  </a:lnTo>
                  <a:lnTo>
                    <a:pt x="2571542" y="449722"/>
                  </a:lnTo>
                  <a:lnTo>
                    <a:pt x="2570420" y="450611"/>
                  </a:lnTo>
                  <a:lnTo>
                    <a:pt x="2569074" y="451722"/>
                  </a:lnTo>
                  <a:lnTo>
                    <a:pt x="2567503" y="452166"/>
                  </a:lnTo>
                  <a:lnTo>
                    <a:pt x="2565708" y="452389"/>
                  </a:lnTo>
                  <a:lnTo>
                    <a:pt x="2563688" y="452166"/>
                  </a:lnTo>
                  <a:lnTo>
                    <a:pt x="2561668" y="451944"/>
                  </a:lnTo>
                  <a:lnTo>
                    <a:pt x="2558078" y="450833"/>
                  </a:lnTo>
                  <a:lnTo>
                    <a:pt x="2554487" y="449055"/>
                  </a:lnTo>
                  <a:lnTo>
                    <a:pt x="2551121" y="447055"/>
                  </a:lnTo>
                  <a:lnTo>
                    <a:pt x="2547530" y="444388"/>
                  </a:lnTo>
                  <a:lnTo>
                    <a:pt x="2544388" y="441721"/>
                  </a:lnTo>
                  <a:lnTo>
                    <a:pt x="2541247" y="438387"/>
                  </a:lnTo>
                  <a:lnTo>
                    <a:pt x="2538329" y="435053"/>
                  </a:lnTo>
                  <a:lnTo>
                    <a:pt x="2536085" y="431719"/>
                  </a:lnTo>
                  <a:lnTo>
                    <a:pt x="2534065" y="428164"/>
                  </a:lnTo>
                  <a:lnTo>
                    <a:pt x="2532270" y="424608"/>
                  </a:lnTo>
                  <a:lnTo>
                    <a:pt x="2531148" y="421274"/>
                  </a:lnTo>
                  <a:lnTo>
                    <a:pt x="2530475" y="418162"/>
                  </a:lnTo>
                  <a:lnTo>
                    <a:pt x="2530475" y="415273"/>
                  </a:lnTo>
                  <a:lnTo>
                    <a:pt x="2530475" y="413940"/>
                  </a:lnTo>
                  <a:lnTo>
                    <a:pt x="2530699" y="412828"/>
                  </a:lnTo>
                  <a:lnTo>
                    <a:pt x="2531148" y="411717"/>
                  </a:lnTo>
                  <a:lnTo>
                    <a:pt x="2531821" y="410606"/>
                  </a:lnTo>
                  <a:lnTo>
                    <a:pt x="2532719" y="409717"/>
                  </a:lnTo>
                  <a:lnTo>
                    <a:pt x="2533617" y="408828"/>
                  </a:lnTo>
                  <a:lnTo>
                    <a:pt x="2534963" y="408383"/>
                  </a:lnTo>
                  <a:lnTo>
                    <a:pt x="2536310" y="407939"/>
                  </a:lnTo>
                  <a:close/>
                  <a:moveTo>
                    <a:pt x="571727" y="406406"/>
                  </a:moveTo>
                  <a:lnTo>
                    <a:pt x="572634" y="406406"/>
                  </a:lnTo>
                  <a:lnTo>
                    <a:pt x="573768" y="406406"/>
                  </a:lnTo>
                  <a:lnTo>
                    <a:pt x="574448" y="406630"/>
                  </a:lnTo>
                  <a:lnTo>
                    <a:pt x="574675" y="407304"/>
                  </a:lnTo>
                  <a:lnTo>
                    <a:pt x="574675" y="408426"/>
                  </a:lnTo>
                  <a:lnTo>
                    <a:pt x="574448" y="409773"/>
                  </a:lnTo>
                  <a:lnTo>
                    <a:pt x="573994" y="411120"/>
                  </a:lnTo>
                  <a:lnTo>
                    <a:pt x="571953" y="414936"/>
                  </a:lnTo>
                  <a:lnTo>
                    <a:pt x="569232" y="418753"/>
                  </a:lnTo>
                  <a:lnTo>
                    <a:pt x="566057" y="422793"/>
                  </a:lnTo>
                  <a:lnTo>
                    <a:pt x="562428" y="427059"/>
                  </a:lnTo>
                  <a:lnTo>
                    <a:pt x="559026" y="430875"/>
                  </a:lnTo>
                  <a:lnTo>
                    <a:pt x="555625" y="434467"/>
                  </a:lnTo>
                  <a:lnTo>
                    <a:pt x="551089" y="438957"/>
                  </a:lnTo>
                  <a:lnTo>
                    <a:pt x="546553" y="442773"/>
                  </a:lnTo>
                  <a:lnTo>
                    <a:pt x="542698" y="446140"/>
                  </a:lnTo>
                  <a:lnTo>
                    <a:pt x="539069" y="448385"/>
                  </a:lnTo>
                  <a:lnTo>
                    <a:pt x="536121" y="449957"/>
                  </a:lnTo>
                  <a:lnTo>
                    <a:pt x="534760" y="450630"/>
                  </a:lnTo>
                  <a:lnTo>
                    <a:pt x="533853" y="450855"/>
                  </a:lnTo>
                  <a:lnTo>
                    <a:pt x="532946" y="450855"/>
                  </a:lnTo>
                  <a:lnTo>
                    <a:pt x="532492" y="450630"/>
                  </a:lnTo>
                  <a:lnTo>
                    <a:pt x="531812" y="449957"/>
                  </a:lnTo>
                  <a:lnTo>
                    <a:pt x="531812" y="449283"/>
                  </a:lnTo>
                  <a:lnTo>
                    <a:pt x="531812" y="448385"/>
                  </a:lnTo>
                  <a:lnTo>
                    <a:pt x="532265" y="447487"/>
                  </a:lnTo>
                  <a:lnTo>
                    <a:pt x="533172" y="445018"/>
                  </a:lnTo>
                  <a:lnTo>
                    <a:pt x="534987" y="442099"/>
                  </a:lnTo>
                  <a:lnTo>
                    <a:pt x="537481" y="438732"/>
                  </a:lnTo>
                  <a:lnTo>
                    <a:pt x="539976" y="434916"/>
                  </a:lnTo>
                  <a:lnTo>
                    <a:pt x="543151" y="431324"/>
                  </a:lnTo>
                  <a:lnTo>
                    <a:pt x="546553" y="427283"/>
                  </a:lnTo>
                  <a:lnTo>
                    <a:pt x="550182" y="423467"/>
                  </a:lnTo>
                  <a:lnTo>
                    <a:pt x="553810" y="419651"/>
                  </a:lnTo>
                  <a:lnTo>
                    <a:pt x="557439" y="416059"/>
                  </a:lnTo>
                  <a:lnTo>
                    <a:pt x="561067" y="413140"/>
                  </a:lnTo>
                  <a:lnTo>
                    <a:pt x="564469" y="410447"/>
                  </a:lnTo>
                  <a:lnTo>
                    <a:pt x="567644" y="408426"/>
                  </a:lnTo>
                  <a:lnTo>
                    <a:pt x="570366" y="406855"/>
                  </a:lnTo>
                  <a:lnTo>
                    <a:pt x="571727" y="406406"/>
                  </a:lnTo>
                  <a:close/>
                  <a:moveTo>
                    <a:pt x="2789770" y="403173"/>
                  </a:moveTo>
                  <a:lnTo>
                    <a:pt x="2792072" y="403397"/>
                  </a:lnTo>
                  <a:lnTo>
                    <a:pt x="2793913" y="404067"/>
                  </a:lnTo>
                  <a:lnTo>
                    <a:pt x="2796215" y="404514"/>
                  </a:lnTo>
                  <a:lnTo>
                    <a:pt x="2798287" y="405407"/>
                  </a:lnTo>
                  <a:lnTo>
                    <a:pt x="2800819" y="406747"/>
                  </a:lnTo>
                  <a:lnTo>
                    <a:pt x="2805192" y="409651"/>
                  </a:lnTo>
                  <a:lnTo>
                    <a:pt x="2809796" y="413001"/>
                  </a:lnTo>
                  <a:lnTo>
                    <a:pt x="2813940" y="416575"/>
                  </a:lnTo>
                  <a:lnTo>
                    <a:pt x="2817853" y="420372"/>
                  </a:lnTo>
                  <a:lnTo>
                    <a:pt x="2821075" y="423946"/>
                  </a:lnTo>
                  <a:lnTo>
                    <a:pt x="2824758" y="428860"/>
                  </a:lnTo>
                  <a:lnTo>
                    <a:pt x="2827521" y="433328"/>
                  </a:lnTo>
                  <a:lnTo>
                    <a:pt x="2828442" y="435338"/>
                  </a:lnTo>
                  <a:lnTo>
                    <a:pt x="2829362" y="437348"/>
                  </a:lnTo>
                  <a:lnTo>
                    <a:pt x="2829823" y="439135"/>
                  </a:lnTo>
                  <a:lnTo>
                    <a:pt x="2830053" y="440922"/>
                  </a:lnTo>
                  <a:lnTo>
                    <a:pt x="2830513" y="442486"/>
                  </a:lnTo>
                  <a:lnTo>
                    <a:pt x="2830053" y="443826"/>
                  </a:lnTo>
                  <a:lnTo>
                    <a:pt x="2829592" y="445166"/>
                  </a:lnTo>
                  <a:lnTo>
                    <a:pt x="2829132" y="445836"/>
                  </a:lnTo>
                  <a:lnTo>
                    <a:pt x="2828211" y="446730"/>
                  </a:lnTo>
                  <a:lnTo>
                    <a:pt x="2827060" y="447176"/>
                  </a:lnTo>
                  <a:lnTo>
                    <a:pt x="2825679" y="447623"/>
                  </a:lnTo>
                  <a:lnTo>
                    <a:pt x="2824068" y="447623"/>
                  </a:lnTo>
                  <a:lnTo>
                    <a:pt x="2822457" y="447400"/>
                  </a:lnTo>
                  <a:lnTo>
                    <a:pt x="2820845" y="446953"/>
                  </a:lnTo>
                  <a:lnTo>
                    <a:pt x="2817392" y="445836"/>
                  </a:lnTo>
                  <a:lnTo>
                    <a:pt x="2813709" y="443826"/>
                  </a:lnTo>
                  <a:lnTo>
                    <a:pt x="2810026" y="441592"/>
                  </a:lnTo>
                  <a:lnTo>
                    <a:pt x="2806343" y="438688"/>
                  </a:lnTo>
                  <a:lnTo>
                    <a:pt x="2802660" y="435561"/>
                  </a:lnTo>
                  <a:lnTo>
                    <a:pt x="2799207" y="432211"/>
                  </a:lnTo>
                  <a:lnTo>
                    <a:pt x="2795755" y="428637"/>
                  </a:lnTo>
                  <a:lnTo>
                    <a:pt x="2792762" y="425063"/>
                  </a:lnTo>
                  <a:lnTo>
                    <a:pt x="2790000" y="421489"/>
                  </a:lnTo>
                  <a:lnTo>
                    <a:pt x="2787928" y="417916"/>
                  </a:lnTo>
                  <a:lnTo>
                    <a:pt x="2786087" y="414565"/>
                  </a:lnTo>
                  <a:lnTo>
                    <a:pt x="2785166" y="411438"/>
                  </a:lnTo>
                  <a:lnTo>
                    <a:pt x="2784705" y="410098"/>
                  </a:lnTo>
                  <a:lnTo>
                    <a:pt x="2784475" y="408758"/>
                  </a:lnTo>
                  <a:lnTo>
                    <a:pt x="2784475" y="408757"/>
                  </a:lnTo>
                  <a:lnTo>
                    <a:pt x="2784475" y="407641"/>
                  </a:lnTo>
                  <a:lnTo>
                    <a:pt x="2784705" y="406300"/>
                  </a:lnTo>
                  <a:lnTo>
                    <a:pt x="2785396" y="405407"/>
                  </a:lnTo>
                  <a:lnTo>
                    <a:pt x="2785856" y="404514"/>
                  </a:lnTo>
                  <a:lnTo>
                    <a:pt x="2787007" y="404067"/>
                  </a:lnTo>
                  <a:lnTo>
                    <a:pt x="2787928" y="403397"/>
                  </a:lnTo>
                  <a:lnTo>
                    <a:pt x="2789770" y="403173"/>
                  </a:lnTo>
                  <a:close/>
                  <a:moveTo>
                    <a:pt x="2254312" y="396837"/>
                  </a:moveTo>
                  <a:lnTo>
                    <a:pt x="2256765" y="396837"/>
                  </a:lnTo>
                  <a:lnTo>
                    <a:pt x="2258995" y="397300"/>
                  </a:lnTo>
                  <a:lnTo>
                    <a:pt x="2261447" y="397763"/>
                  </a:lnTo>
                  <a:lnTo>
                    <a:pt x="2263677" y="398688"/>
                  </a:lnTo>
                  <a:lnTo>
                    <a:pt x="2265684" y="399845"/>
                  </a:lnTo>
                  <a:lnTo>
                    <a:pt x="2268136" y="401233"/>
                  </a:lnTo>
                  <a:lnTo>
                    <a:pt x="2269920" y="402852"/>
                  </a:lnTo>
                  <a:lnTo>
                    <a:pt x="2271927" y="404472"/>
                  </a:lnTo>
                  <a:lnTo>
                    <a:pt x="2275271" y="408173"/>
                  </a:lnTo>
                  <a:lnTo>
                    <a:pt x="2278393" y="412106"/>
                  </a:lnTo>
                  <a:lnTo>
                    <a:pt x="2280622" y="416270"/>
                  </a:lnTo>
                  <a:lnTo>
                    <a:pt x="2282406" y="420203"/>
                  </a:lnTo>
                  <a:lnTo>
                    <a:pt x="2283521" y="423210"/>
                  </a:lnTo>
                  <a:lnTo>
                    <a:pt x="2284190" y="425987"/>
                  </a:lnTo>
                  <a:lnTo>
                    <a:pt x="2284413" y="428763"/>
                  </a:lnTo>
                  <a:lnTo>
                    <a:pt x="2284413" y="431076"/>
                  </a:lnTo>
                  <a:lnTo>
                    <a:pt x="2284190" y="433621"/>
                  </a:lnTo>
                  <a:lnTo>
                    <a:pt x="2283521" y="435703"/>
                  </a:lnTo>
                  <a:lnTo>
                    <a:pt x="2282629" y="437554"/>
                  </a:lnTo>
                  <a:lnTo>
                    <a:pt x="2281737" y="439173"/>
                  </a:lnTo>
                  <a:lnTo>
                    <a:pt x="2280176" y="440330"/>
                  </a:lnTo>
                  <a:lnTo>
                    <a:pt x="2278616" y="441487"/>
                  </a:lnTo>
                  <a:lnTo>
                    <a:pt x="2276832" y="442412"/>
                  </a:lnTo>
                  <a:lnTo>
                    <a:pt x="2274825" y="442875"/>
                  </a:lnTo>
                  <a:lnTo>
                    <a:pt x="2272819" y="442875"/>
                  </a:lnTo>
                  <a:lnTo>
                    <a:pt x="2270366" y="442643"/>
                  </a:lnTo>
                  <a:lnTo>
                    <a:pt x="2267913" y="441949"/>
                  </a:lnTo>
                  <a:lnTo>
                    <a:pt x="2265238" y="441024"/>
                  </a:lnTo>
                  <a:lnTo>
                    <a:pt x="2261893" y="439173"/>
                  </a:lnTo>
                  <a:lnTo>
                    <a:pt x="2258772" y="436628"/>
                  </a:lnTo>
                  <a:lnTo>
                    <a:pt x="2256096" y="434084"/>
                  </a:lnTo>
                  <a:lnTo>
                    <a:pt x="2253420" y="431308"/>
                  </a:lnTo>
                  <a:lnTo>
                    <a:pt x="2251191" y="428069"/>
                  </a:lnTo>
                  <a:lnTo>
                    <a:pt x="2249184" y="425061"/>
                  </a:lnTo>
                  <a:lnTo>
                    <a:pt x="2247623" y="421591"/>
                  </a:lnTo>
                  <a:lnTo>
                    <a:pt x="2246286" y="418352"/>
                  </a:lnTo>
                  <a:lnTo>
                    <a:pt x="2245394" y="414882"/>
                  </a:lnTo>
                  <a:lnTo>
                    <a:pt x="2244948" y="411643"/>
                  </a:lnTo>
                  <a:lnTo>
                    <a:pt x="2244725" y="408404"/>
                  </a:lnTo>
                  <a:lnTo>
                    <a:pt x="2244948" y="405628"/>
                  </a:lnTo>
                  <a:lnTo>
                    <a:pt x="2246063" y="403083"/>
                  </a:lnTo>
                  <a:lnTo>
                    <a:pt x="2246954" y="400770"/>
                  </a:lnTo>
                  <a:lnTo>
                    <a:pt x="2248069" y="399613"/>
                  </a:lnTo>
                  <a:lnTo>
                    <a:pt x="2248738" y="398919"/>
                  </a:lnTo>
                  <a:lnTo>
                    <a:pt x="2249853" y="397994"/>
                  </a:lnTo>
                  <a:lnTo>
                    <a:pt x="2251191" y="397531"/>
                  </a:lnTo>
                  <a:lnTo>
                    <a:pt x="2252752" y="397069"/>
                  </a:lnTo>
                  <a:lnTo>
                    <a:pt x="2254312" y="396837"/>
                  </a:lnTo>
                  <a:close/>
                  <a:moveTo>
                    <a:pt x="666391" y="395282"/>
                  </a:moveTo>
                  <a:lnTo>
                    <a:pt x="667716" y="395282"/>
                  </a:lnTo>
                  <a:lnTo>
                    <a:pt x="668821" y="395509"/>
                  </a:lnTo>
                  <a:lnTo>
                    <a:pt x="669484" y="396189"/>
                  </a:lnTo>
                  <a:lnTo>
                    <a:pt x="669705" y="397323"/>
                  </a:lnTo>
                  <a:lnTo>
                    <a:pt x="669926" y="398457"/>
                  </a:lnTo>
                  <a:lnTo>
                    <a:pt x="669484" y="399818"/>
                  </a:lnTo>
                  <a:lnTo>
                    <a:pt x="669042" y="401632"/>
                  </a:lnTo>
                  <a:lnTo>
                    <a:pt x="668158" y="403219"/>
                  </a:lnTo>
                  <a:lnTo>
                    <a:pt x="666170" y="407075"/>
                  </a:lnTo>
                  <a:lnTo>
                    <a:pt x="663297" y="411383"/>
                  </a:lnTo>
                  <a:lnTo>
                    <a:pt x="660204" y="415466"/>
                  </a:lnTo>
                  <a:lnTo>
                    <a:pt x="656890" y="419548"/>
                  </a:lnTo>
                  <a:lnTo>
                    <a:pt x="653576" y="423176"/>
                  </a:lnTo>
                  <a:lnTo>
                    <a:pt x="648715" y="427712"/>
                  </a:lnTo>
                  <a:lnTo>
                    <a:pt x="643854" y="432021"/>
                  </a:lnTo>
                  <a:lnTo>
                    <a:pt x="639436" y="435422"/>
                  </a:lnTo>
                  <a:lnTo>
                    <a:pt x="635459" y="437917"/>
                  </a:lnTo>
                  <a:lnTo>
                    <a:pt x="633691" y="438824"/>
                  </a:lnTo>
                  <a:lnTo>
                    <a:pt x="632144" y="439277"/>
                  </a:lnTo>
                  <a:lnTo>
                    <a:pt x="630598" y="439731"/>
                  </a:lnTo>
                  <a:lnTo>
                    <a:pt x="629493" y="439731"/>
                  </a:lnTo>
                  <a:lnTo>
                    <a:pt x="628609" y="439731"/>
                  </a:lnTo>
                  <a:lnTo>
                    <a:pt x="627726" y="439277"/>
                  </a:lnTo>
                  <a:lnTo>
                    <a:pt x="627284" y="438597"/>
                  </a:lnTo>
                  <a:lnTo>
                    <a:pt x="627063" y="437463"/>
                  </a:lnTo>
                  <a:lnTo>
                    <a:pt x="627063" y="436329"/>
                  </a:lnTo>
                  <a:lnTo>
                    <a:pt x="627284" y="435422"/>
                  </a:lnTo>
                  <a:lnTo>
                    <a:pt x="627947" y="432701"/>
                  </a:lnTo>
                  <a:lnTo>
                    <a:pt x="629493" y="429753"/>
                  </a:lnTo>
                  <a:lnTo>
                    <a:pt x="631703" y="426351"/>
                  </a:lnTo>
                  <a:lnTo>
                    <a:pt x="634133" y="422496"/>
                  </a:lnTo>
                  <a:lnTo>
                    <a:pt x="637005" y="418867"/>
                  </a:lnTo>
                  <a:lnTo>
                    <a:pt x="640098" y="415239"/>
                  </a:lnTo>
                  <a:lnTo>
                    <a:pt x="643633" y="411610"/>
                  </a:lnTo>
                  <a:lnTo>
                    <a:pt x="646948" y="407982"/>
                  </a:lnTo>
                  <a:lnTo>
                    <a:pt x="650483" y="404580"/>
                  </a:lnTo>
                  <a:lnTo>
                    <a:pt x="654018" y="401632"/>
                  </a:lnTo>
                  <a:lnTo>
                    <a:pt x="657553" y="399137"/>
                  </a:lnTo>
                  <a:lnTo>
                    <a:pt x="660867" y="397323"/>
                  </a:lnTo>
                  <a:lnTo>
                    <a:pt x="663960" y="395736"/>
                  </a:lnTo>
                  <a:lnTo>
                    <a:pt x="665286" y="395509"/>
                  </a:lnTo>
                  <a:lnTo>
                    <a:pt x="666391" y="395282"/>
                  </a:lnTo>
                  <a:close/>
                  <a:moveTo>
                    <a:pt x="3154391" y="395255"/>
                  </a:moveTo>
                  <a:lnTo>
                    <a:pt x="3163712" y="405859"/>
                  </a:lnTo>
                  <a:lnTo>
                    <a:pt x="3176850" y="420807"/>
                  </a:lnTo>
                  <a:lnTo>
                    <a:pt x="3172373" y="415730"/>
                  </a:lnTo>
                  <a:lnTo>
                    <a:pt x="3169172" y="412101"/>
                  </a:lnTo>
                  <a:lnTo>
                    <a:pt x="3154391" y="395255"/>
                  </a:lnTo>
                  <a:close/>
                  <a:moveTo>
                    <a:pt x="3154386" y="395250"/>
                  </a:moveTo>
                  <a:lnTo>
                    <a:pt x="3154391" y="395255"/>
                  </a:lnTo>
                  <a:lnTo>
                    <a:pt x="3154386" y="395250"/>
                  </a:lnTo>
                  <a:close/>
                  <a:moveTo>
                    <a:pt x="3154385" y="395249"/>
                  </a:moveTo>
                  <a:lnTo>
                    <a:pt x="3154386" y="395249"/>
                  </a:lnTo>
                  <a:lnTo>
                    <a:pt x="3154386" y="395250"/>
                  </a:lnTo>
                  <a:lnTo>
                    <a:pt x="3154387" y="395250"/>
                  </a:lnTo>
                  <a:lnTo>
                    <a:pt x="3154385" y="395249"/>
                  </a:lnTo>
                  <a:close/>
                  <a:moveTo>
                    <a:pt x="3154384" y="395248"/>
                  </a:moveTo>
                  <a:lnTo>
                    <a:pt x="3154385" y="395248"/>
                  </a:lnTo>
                  <a:lnTo>
                    <a:pt x="3154385" y="395249"/>
                  </a:lnTo>
                  <a:lnTo>
                    <a:pt x="3154384" y="395248"/>
                  </a:lnTo>
                  <a:close/>
                  <a:moveTo>
                    <a:pt x="3154383" y="395247"/>
                  </a:moveTo>
                  <a:lnTo>
                    <a:pt x="3154384" y="395247"/>
                  </a:lnTo>
                  <a:lnTo>
                    <a:pt x="3154386" y="395250"/>
                  </a:lnTo>
                  <a:lnTo>
                    <a:pt x="3154386" y="395249"/>
                  </a:lnTo>
                  <a:lnTo>
                    <a:pt x="3154385" y="395248"/>
                  </a:lnTo>
                  <a:lnTo>
                    <a:pt x="3154384" y="395248"/>
                  </a:lnTo>
                  <a:lnTo>
                    <a:pt x="3154383" y="395247"/>
                  </a:lnTo>
                  <a:close/>
                  <a:moveTo>
                    <a:pt x="3154383" y="395246"/>
                  </a:moveTo>
                  <a:lnTo>
                    <a:pt x="3154384" y="395247"/>
                  </a:lnTo>
                  <a:lnTo>
                    <a:pt x="3154383" y="395246"/>
                  </a:lnTo>
                  <a:close/>
                  <a:moveTo>
                    <a:pt x="3154383" y="395246"/>
                  </a:moveTo>
                  <a:lnTo>
                    <a:pt x="3154383" y="395246"/>
                  </a:lnTo>
                  <a:lnTo>
                    <a:pt x="3154383" y="395247"/>
                  </a:lnTo>
                  <a:lnTo>
                    <a:pt x="3154383" y="395246"/>
                  </a:lnTo>
                  <a:close/>
                  <a:moveTo>
                    <a:pt x="3154382" y="395245"/>
                  </a:moveTo>
                  <a:lnTo>
                    <a:pt x="3154383" y="395246"/>
                  </a:lnTo>
                  <a:lnTo>
                    <a:pt x="3154382" y="395245"/>
                  </a:lnTo>
                  <a:close/>
                  <a:moveTo>
                    <a:pt x="3154382" y="395245"/>
                  </a:moveTo>
                  <a:lnTo>
                    <a:pt x="3154382" y="395245"/>
                  </a:lnTo>
                  <a:close/>
                  <a:moveTo>
                    <a:pt x="3154381" y="395244"/>
                  </a:moveTo>
                  <a:lnTo>
                    <a:pt x="3154382" y="395245"/>
                  </a:lnTo>
                  <a:lnTo>
                    <a:pt x="3154381" y="395244"/>
                  </a:lnTo>
                  <a:close/>
                  <a:moveTo>
                    <a:pt x="3154380" y="395242"/>
                  </a:moveTo>
                  <a:lnTo>
                    <a:pt x="3154381" y="395244"/>
                  </a:lnTo>
                  <a:lnTo>
                    <a:pt x="3154380" y="395243"/>
                  </a:lnTo>
                  <a:lnTo>
                    <a:pt x="3154380" y="395242"/>
                  </a:lnTo>
                  <a:close/>
                  <a:moveTo>
                    <a:pt x="3154379" y="395241"/>
                  </a:moveTo>
                  <a:lnTo>
                    <a:pt x="3154380" y="395242"/>
                  </a:lnTo>
                  <a:lnTo>
                    <a:pt x="3154379" y="395242"/>
                  </a:lnTo>
                  <a:lnTo>
                    <a:pt x="3154379" y="395241"/>
                  </a:lnTo>
                  <a:close/>
                  <a:moveTo>
                    <a:pt x="3154378" y="395240"/>
                  </a:moveTo>
                  <a:lnTo>
                    <a:pt x="3154379" y="395241"/>
                  </a:lnTo>
                  <a:lnTo>
                    <a:pt x="3154378" y="395240"/>
                  </a:lnTo>
                  <a:close/>
                  <a:moveTo>
                    <a:pt x="3154377" y="395240"/>
                  </a:moveTo>
                  <a:lnTo>
                    <a:pt x="3154378" y="395240"/>
                  </a:lnTo>
                  <a:lnTo>
                    <a:pt x="3154379" y="395242"/>
                  </a:lnTo>
                  <a:lnTo>
                    <a:pt x="3154380" y="395243"/>
                  </a:lnTo>
                  <a:lnTo>
                    <a:pt x="3154381" y="395244"/>
                  </a:lnTo>
                  <a:lnTo>
                    <a:pt x="3154377" y="395240"/>
                  </a:lnTo>
                  <a:close/>
                  <a:moveTo>
                    <a:pt x="3154376" y="395239"/>
                  </a:moveTo>
                  <a:lnTo>
                    <a:pt x="3154377" y="395239"/>
                  </a:lnTo>
                  <a:lnTo>
                    <a:pt x="3154378" y="395240"/>
                  </a:lnTo>
                  <a:lnTo>
                    <a:pt x="3154377" y="395240"/>
                  </a:lnTo>
                  <a:lnTo>
                    <a:pt x="3154377" y="395239"/>
                  </a:lnTo>
                  <a:lnTo>
                    <a:pt x="3154376" y="395239"/>
                  </a:lnTo>
                  <a:close/>
                  <a:moveTo>
                    <a:pt x="3154376" y="395238"/>
                  </a:moveTo>
                  <a:lnTo>
                    <a:pt x="3154377" y="395239"/>
                  </a:lnTo>
                  <a:lnTo>
                    <a:pt x="3154376" y="395239"/>
                  </a:lnTo>
                  <a:lnTo>
                    <a:pt x="3154376" y="395238"/>
                  </a:lnTo>
                  <a:close/>
                  <a:moveTo>
                    <a:pt x="3154375" y="395238"/>
                  </a:moveTo>
                  <a:lnTo>
                    <a:pt x="3154376" y="395238"/>
                  </a:lnTo>
                  <a:lnTo>
                    <a:pt x="3154376" y="395239"/>
                  </a:lnTo>
                  <a:lnTo>
                    <a:pt x="3154375" y="395238"/>
                  </a:lnTo>
                  <a:close/>
                  <a:moveTo>
                    <a:pt x="3154375" y="395237"/>
                  </a:moveTo>
                  <a:lnTo>
                    <a:pt x="3154375" y="395237"/>
                  </a:lnTo>
                  <a:lnTo>
                    <a:pt x="3154375" y="395238"/>
                  </a:lnTo>
                  <a:lnTo>
                    <a:pt x="3154375" y="395237"/>
                  </a:lnTo>
                  <a:close/>
                  <a:moveTo>
                    <a:pt x="3154374" y="395236"/>
                  </a:moveTo>
                  <a:lnTo>
                    <a:pt x="3154375" y="395237"/>
                  </a:lnTo>
                  <a:lnTo>
                    <a:pt x="3154374" y="395236"/>
                  </a:lnTo>
                  <a:close/>
                  <a:moveTo>
                    <a:pt x="3154374" y="395236"/>
                  </a:moveTo>
                  <a:lnTo>
                    <a:pt x="3154374" y="395236"/>
                  </a:lnTo>
                  <a:close/>
                  <a:moveTo>
                    <a:pt x="3154373" y="395234"/>
                  </a:moveTo>
                  <a:lnTo>
                    <a:pt x="3154374" y="395235"/>
                  </a:lnTo>
                  <a:lnTo>
                    <a:pt x="3154373" y="395235"/>
                  </a:lnTo>
                  <a:lnTo>
                    <a:pt x="3154374" y="395236"/>
                  </a:lnTo>
                  <a:lnTo>
                    <a:pt x="3154373" y="395234"/>
                  </a:lnTo>
                  <a:close/>
                  <a:moveTo>
                    <a:pt x="3154373" y="395234"/>
                  </a:moveTo>
                  <a:lnTo>
                    <a:pt x="3154373" y="395235"/>
                  </a:lnTo>
                  <a:lnTo>
                    <a:pt x="3154373" y="395234"/>
                  </a:lnTo>
                  <a:close/>
                  <a:moveTo>
                    <a:pt x="3154372" y="395234"/>
                  </a:moveTo>
                  <a:lnTo>
                    <a:pt x="3154373" y="395234"/>
                  </a:lnTo>
                  <a:lnTo>
                    <a:pt x="3154372" y="395234"/>
                  </a:lnTo>
                  <a:close/>
                  <a:moveTo>
                    <a:pt x="3154372" y="395233"/>
                  </a:moveTo>
                  <a:lnTo>
                    <a:pt x="3154372" y="395233"/>
                  </a:lnTo>
                  <a:close/>
                  <a:moveTo>
                    <a:pt x="3154371" y="395232"/>
                  </a:moveTo>
                  <a:lnTo>
                    <a:pt x="3154371" y="395232"/>
                  </a:lnTo>
                  <a:lnTo>
                    <a:pt x="3154371" y="395233"/>
                  </a:lnTo>
                  <a:lnTo>
                    <a:pt x="3154372" y="395233"/>
                  </a:lnTo>
                  <a:lnTo>
                    <a:pt x="3154371" y="395233"/>
                  </a:lnTo>
                  <a:lnTo>
                    <a:pt x="3154371" y="395232"/>
                  </a:lnTo>
                  <a:close/>
                  <a:moveTo>
                    <a:pt x="3154370" y="395232"/>
                  </a:moveTo>
                  <a:lnTo>
                    <a:pt x="3154371" y="395232"/>
                  </a:lnTo>
                  <a:lnTo>
                    <a:pt x="3154370" y="395232"/>
                  </a:lnTo>
                  <a:close/>
                  <a:moveTo>
                    <a:pt x="3154369" y="395230"/>
                  </a:moveTo>
                  <a:lnTo>
                    <a:pt x="3154369" y="395230"/>
                  </a:lnTo>
                  <a:lnTo>
                    <a:pt x="3154370" y="395231"/>
                  </a:lnTo>
                  <a:lnTo>
                    <a:pt x="3154371" y="395232"/>
                  </a:lnTo>
                  <a:lnTo>
                    <a:pt x="3154370" y="395232"/>
                  </a:lnTo>
                  <a:lnTo>
                    <a:pt x="3154369" y="395230"/>
                  </a:lnTo>
                  <a:close/>
                  <a:moveTo>
                    <a:pt x="3154368" y="395229"/>
                  </a:moveTo>
                  <a:lnTo>
                    <a:pt x="3154370" y="395231"/>
                  </a:lnTo>
                  <a:lnTo>
                    <a:pt x="3154369" y="395230"/>
                  </a:lnTo>
                  <a:lnTo>
                    <a:pt x="3154368" y="395229"/>
                  </a:lnTo>
                  <a:close/>
                  <a:moveTo>
                    <a:pt x="3154368" y="395229"/>
                  </a:moveTo>
                  <a:lnTo>
                    <a:pt x="3154368" y="395229"/>
                  </a:lnTo>
                  <a:lnTo>
                    <a:pt x="3154369" y="395230"/>
                  </a:lnTo>
                  <a:lnTo>
                    <a:pt x="3154368" y="395229"/>
                  </a:lnTo>
                  <a:close/>
                  <a:moveTo>
                    <a:pt x="3154368" y="395228"/>
                  </a:moveTo>
                  <a:lnTo>
                    <a:pt x="3154368" y="395229"/>
                  </a:lnTo>
                  <a:lnTo>
                    <a:pt x="3154368" y="395228"/>
                  </a:lnTo>
                  <a:close/>
                  <a:moveTo>
                    <a:pt x="3154367" y="395228"/>
                  </a:moveTo>
                  <a:lnTo>
                    <a:pt x="3154368" y="395229"/>
                  </a:lnTo>
                  <a:lnTo>
                    <a:pt x="3154367" y="395228"/>
                  </a:lnTo>
                  <a:close/>
                  <a:moveTo>
                    <a:pt x="3154365" y="395225"/>
                  </a:moveTo>
                  <a:lnTo>
                    <a:pt x="3154368" y="395228"/>
                  </a:lnTo>
                  <a:lnTo>
                    <a:pt x="3154366" y="395226"/>
                  </a:lnTo>
                  <a:lnTo>
                    <a:pt x="3154365" y="395225"/>
                  </a:lnTo>
                  <a:close/>
                  <a:moveTo>
                    <a:pt x="3154364" y="395224"/>
                  </a:moveTo>
                  <a:lnTo>
                    <a:pt x="3154366" y="395226"/>
                  </a:lnTo>
                  <a:lnTo>
                    <a:pt x="3154367" y="395228"/>
                  </a:lnTo>
                  <a:lnTo>
                    <a:pt x="3154364" y="395224"/>
                  </a:lnTo>
                  <a:close/>
                  <a:moveTo>
                    <a:pt x="3132137" y="395223"/>
                  </a:moveTo>
                  <a:lnTo>
                    <a:pt x="3132814" y="395223"/>
                  </a:lnTo>
                  <a:lnTo>
                    <a:pt x="3133491" y="395675"/>
                  </a:lnTo>
                  <a:lnTo>
                    <a:pt x="3135520" y="396803"/>
                  </a:lnTo>
                  <a:lnTo>
                    <a:pt x="3138453" y="399285"/>
                  </a:lnTo>
                  <a:lnTo>
                    <a:pt x="3141610" y="401767"/>
                  </a:lnTo>
                  <a:lnTo>
                    <a:pt x="3148602" y="408536"/>
                  </a:lnTo>
                  <a:lnTo>
                    <a:pt x="3155143" y="415079"/>
                  </a:lnTo>
                  <a:lnTo>
                    <a:pt x="3161233" y="422074"/>
                  </a:lnTo>
                  <a:lnTo>
                    <a:pt x="3167548" y="429520"/>
                  </a:lnTo>
                  <a:lnTo>
                    <a:pt x="3170029" y="432904"/>
                  </a:lnTo>
                  <a:lnTo>
                    <a:pt x="3172285" y="435838"/>
                  </a:lnTo>
                  <a:lnTo>
                    <a:pt x="3173187" y="438094"/>
                  </a:lnTo>
                  <a:lnTo>
                    <a:pt x="3173412" y="439222"/>
                  </a:lnTo>
                  <a:lnTo>
                    <a:pt x="3173412" y="439673"/>
                  </a:lnTo>
                  <a:lnTo>
                    <a:pt x="3173187" y="439673"/>
                  </a:lnTo>
                  <a:lnTo>
                    <a:pt x="3172510" y="439448"/>
                  </a:lnTo>
                  <a:lnTo>
                    <a:pt x="3170931" y="438545"/>
                  </a:lnTo>
                  <a:lnTo>
                    <a:pt x="3168450" y="436966"/>
                  </a:lnTo>
                  <a:lnTo>
                    <a:pt x="3165744" y="434258"/>
                  </a:lnTo>
                  <a:lnTo>
                    <a:pt x="3159203" y="428392"/>
                  </a:lnTo>
                  <a:lnTo>
                    <a:pt x="3151985" y="420720"/>
                  </a:lnTo>
                  <a:lnTo>
                    <a:pt x="3144993" y="413048"/>
                  </a:lnTo>
                  <a:lnTo>
                    <a:pt x="3138678" y="405603"/>
                  </a:lnTo>
                  <a:lnTo>
                    <a:pt x="3135972" y="402218"/>
                  </a:lnTo>
                  <a:lnTo>
                    <a:pt x="3133942" y="399736"/>
                  </a:lnTo>
                  <a:lnTo>
                    <a:pt x="3132814" y="397480"/>
                  </a:lnTo>
                  <a:lnTo>
                    <a:pt x="3132137" y="395900"/>
                  </a:lnTo>
                  <a:lnTo>
                    <a:pt x="3132137" y="395223"/>
                  </a:lnTo>
                  <a:close/>
                  <a:moveTo>
                    <a:pt x="3154363" y="395223"/>
                  </a:moveTo>
                  <a:lnTo>
                    <a:pt x="3154363" y="395223"/>
                  </a:lnTo>
                  <a:lnTo>
                    <a:pt x="3154365" y="395225"/>
                  </a:lnTo>
                  <a:lnTo>
                    <a:pt x="3154363" y="395223"/>
                  </a:lnTo>
                  <a:lnTo>
                    <a:pt x="3154364" y="395224"/>
                  </a:lnTo>
                  <a:lnTo>
                    <a:pt x="3154363" y="395223"/>
                  </a:lnTo>
                  <a:close/>
                  <a:moveTo>
                    <a:pt x="3154362" y="395223"/>
                  </a:moveTo>
                  <a:lnTo>
                    <a:pt x="3154363" y="395223"/>
                  </a:lnTo>
                  <a:lnTo>
                    <a:pt x="3154362" y="395223"/>
                  </a:lnTo>
                  <a:close/>
                  <a:moveTo>
                    <a:pt x="3154362" y="395222"/>
                  </a:moveTo>
                  <a:lnTo>
                    <a:pt x="3154363" y="395223"/>
                  </a:lnTo>
                  <a:lnTo>
                    <a:pt x="3154362" y="395222"/>
                  </a:lnTo>
                  <a:close/>
                  <a:moveTo>
                    <a:pt x="3071347" y="393638"/>
                  </a:moveTo>
                  <a:lnTo>
                    <a:pt x="3072245" y="393638"/>
                  </a:lnTo>
                  <a:lnTo>
                    <a:pt x="3073591" y="394089"/>
                  </a:lnTo>
                  <a:lnTo>
                    <a:pt x="3075162" y="394766"/>
                  </a:lnTo>
                  <a:lnTo>
                    <a:pt x="3078304" y="396571"/>
                  </a:lnTo>
                  <a:lnTo>
                    <a:pt x="3082119" y="399278"/>
                  </a:lnTo>
                  <a:lnTo>
                    <a:pt x="3086159" y="402663"/>
                  </a:lnTo>
                  <a:lnTo>
                    <a:pt x="3090198" y="406273"/>
                  </a:lnTo>
                  <a:lnTo>
                    <a:pt x="3094013" y="409883"/>
                  </a:lnTo>
                  <a:lnTo>
                    <a:pt x="3097604" y="413493"/>
                  </a:lnTo>
                  <a:lnTo>
                    <a:pt x="3102092" y="418457"/>
                  </a:lnTo>
                  <a:lnTo>
                    <a:pt x="3105683" y="422744"/>
                  </a:lnTo>
                  <a:lnTo>
                    <a:pt x="3108824" y="427031"/>
                  </a:lnTo>
                  <a:lnTo>
                    <a:pt x="3111069" y="430867"/>
                  </a:lnTo>
                  <a:lnTo>
                    <a:pt x="3112639" y="433800"/>
                  </a:lnTo>
                  <a:lnTo>
                    <a:pt x="3112864" y="435154"/>
                  </a:lnTo>
                  <a:lnTo>
                    <a:pt x="3113088" y="436057"/>
                  </a:lnTo>
                  <a:lnTo>
                    <a:pt x="3113088" y="437185"/>
                  </a:lnTo>
                  <a:lnTo>
                    <a:pt x="3112864" y="437636"/>
                  </a:lnTo>
                  <a:lnTo>
                    <a:pt x="3112415" y="438088"/>
                  </a:lnTo>
                  <a:lnTo>
                    <a:pt x="3111742" y="438088"/>
                  </a:lnTo>
                  <a:lnTo>
                    <a:pt x="3110844" y="438088"/>
                  </a:lnTo>
                  <a:lnTo>
                    <a:pt x="3110171" y="437862"/>
                  </a:lnTo>
                  <a:lnTo>
                    <a:pt x="3107702" y="436508"/>
                  </a:lnTo>
                  <a:lnTo>
                    <a:pt x="3105009" y="434703"/>
                  </a:lnTo>
                  <a:lnTo>
                    <a:pt x="3101643" y="432447"/>
                  </a:lnTo>
                  <a:lnTo>
                    <a:pt x="3098277" y="429513"/>
                  </a:lnTo>
                  <a:lnTo>
                    <a:pt x="3094238" y="426580"/>
                  </a:lnTo>
                  <a:lnTo>
                    <a:pt x="3090647" y="422744"/>
                  </a:lnTo>
                  <a:lnTo>
                    <a:pt x="3086832" y="419134"/>
                  </a:lnTo>
                  <a:lnTo>
                    <a:pt x="3083241" y="415299"/>
                  </a:lnTo>
                  <a:lnTo>
                    <a:pt x="3079875" y="411688"/>
                  </a:lnTo>
                  <a:lnTo>
                    <a:pt x="3076733" y="408078"/>
                  </a:lnTo>
                  <a:lnTo>
                    <a:pt x="3074265" y="404468"/>
                  </a:lnTo>
                  <a:lnTo>
                    <a:pt x="3072021" y="401309"/>
                  </a:lnTo>
                  <a:lnTo>
                    <a:pt x="3070898" y="398376"/>
                  </a:lnTo>
                  <a:lnTo>
                    <a:pt x="3070450" y="397022"/>
                  </a:lnTo>
                  <a:lnTo>
                    <a:pt x="3070225" y="395894"/>
                  </a:lnTo>
                  <a:lnTo>
                    <a:pt x="3070225" y="394991"/>
                  </a:lnTo>
                  <a:lnTo>
                    <a:pt x="3070450" y="394089"/>
                  </a:lnTo>
                  <a:lnTo>
                    <a:pt x="3071347" y="393638"/>
                  </a:lnTo>
                  <a:close/>
                  <a:moveTo>
                    <a:pt x="494817" y="392602"/>
                  </a:moveTo>
                  <a:lnTo>
                    <a:pt x="491560" y="395991"/>
                  </a:lnTo>
                  <a:lnTo>
                    <a:pt x="489174" y="398472"/>
                  </a:lnTo>
                  <a:lnTo>
                    <a:pt x="488950" y="398472"/>
                  </a:lnTo>
                  <a:lnTo>
                    <a:pt x="491551" y="395869"/>
                  </a:lnTo>
                  <a:lnTo>
                    <a:pt x="494817" y="392602"/>
                  </a:lnTo>
                  <a:close/>
                  <a:moveTo>
                    <a:pt x="494817" y="392602"/>
                  </a:moveTo>
                  <a:lnTo>
                    <a:pt x="494817" y="392602"/>
                  </a:lnTo>
                  <a:lnTo>
                    <a:pt x="494817" y="392603"/>
                  </a:lnTo>
                  <a:lnTo>
                    <a:pt x="494817" y="392602"/>
                  </a:lnTo>
                  <a:close/>
                  <a:moveTo>
                    <a:pt x="494818" y="392602"/>
                  </a:moveTo>
                  <a:lnTo>
                    <a:pt x="494818" y="392602"/>
                  </a:lnTo>
                  <a:lnTo>
                    <a:pt x="494817" y="392602"/>
                  </a:lnTo>
                  <a:lnTo>
                    <a:pt x="494818" y="392602"/>
                  </a:lnTo>
                  <a:close/>
                  <a:moveTo>
                    <a:pt x="494818" y="392601"/>
                  </a:moveTo>
                  <a:lnTo>
                    <a:pt x="494818" y="392601"/>
                  </a:lnTo>
                  <a:lnTo>
                    <a:pt x="494818" y="392602"/>
                  </a:lnTo>
                  <a:lnTo>
                    <a:pt x="494818" y="392601"/>
                  </a:lnTo>
                  <a:close/>
                  <a:moveTo>
                    <a:pt x="494820" y="392600"/>
                  </a:moveTo>
                  <a:lnTo>
                    <a:pt x="494818" y="392601"/>
                  </a:lnTo>
                  <a:lnTo>
                    <a:pt x="494819" y="392601"/>
                  </a:lnTo>
                  <a:lnTo>
                    <a:pt x="494820" y="392600"/>
                  </a:lnTo>
                  <a:close/>
                  <a:moveTo>
                    <a:pt x="494820" y="392599"/>
                  </a:moveTo>
                  <a:lnTo>
                    <a:pt x="494819" y="392601"/>
                  </a:lnTo>
                  <a:lnTo>
                    <a:pt x="494818" y="392601"/>
                  </a:lnTo>
                  <a:lnTo>
                    <a:pt x="494820" y="392599"/>
                  </a:lnTo>
                  <a:close/>
                  <a:moveTo>
                    <a:pt x="495588" y="391801"/>
                  </a:moveTo>
                  <a:lnTo>
                    <a:pt x="495583" y="391806"/>
                  </a:lnTo>
                  <a:lnTo>
                    <a:pt x="495588" y="391801"/>
                  </a:lnTo>
                  <a:lnTo>
                    <a:pt x="495231" y="392189"/>
                  </a:lnTo>
                  <a:lnTo>
                    <a:pt x="495048" y="392371"/>
                  </a:lnTo>
                  <a:lnTo>
                    <a:pt x="494820" y="392600"/>
                  </a:lnTo>
                  <a:lnTo>
                    <a:pt x="495007" y="392405"/>
                  </a:lnTo>
                  <a:lnTo>
                    <a:pt x="495588" y="391801"/>
                  </a:lnTo>
                  <a:close/>
                  <a:moveTo>
                    <a:pt x="2629388" y="390475"/>
                  </a:moveTo>
                  <a:lnTo>
                    <a:pt x="2631668" y="390926"/>
                  </a:lnTo>
                  <a:lnTo>
                    <a:pt x="2633947" y="391377"/>
                  </a:lnTo>
                  <a:lnTo>
                    <a:pt x="2636227" y="392054"/>
                  </a:lnTo>
                  <a:lnTo>
                    <a:pt x="2638506" y="393183"/>
                  </a:lnTo>
                  <a:lnTo>
                    <a:pt x="2640786" y="394311"/>
                  </a:lnTo>
                  <a:lnTo>
                    <a:pt x="2645345" y="397018"/>
                  </a:lnTo>
                  <a:lnTo>
                    <a:pt x="2649676" y="400628"/>
                  </a:lnTo>
                  <a:lnTo>
                    <a:pt x="2653779" y="404464"/>
                  </a:lnTo>
                  <a:lnTo>
                    <a:pt x="2657198" y="408300"/>
                  </a:lnTo>
                  <a:lnTo>
                    <a:pt x="2660162" y="411910"/>
                  </a:lnTo>
                  <a:lnTo>
                    <a:pt x="2661985" y="414392"/>
                  </a:lnTo>
                  <a:lnTo>
                    <a:pt x="2663581" y="417100"/>
                  </a:lnTo>
                  <a:lnTo>
                    <a:pt x="2664949" y="419356"/>
                  </a:lnTo>
                  <a:lnTo>
                    <a:pt x="2665633" y="421838"/>
                  </a:lnTo>
                  <a:lnTo>
                    <a:pt x="2666316" y="423869"/>
                  </a:lnTo>
                  <a:lnTo>
                    <a:pt x="2667000" y="425899"/>
                  </a:lnTo>
                  <a:lnTo>
                    <a:pt x="2667000" y="427704"/>
                  </a:lnTo>
                  <a:lnTo>
                    <a:pt x="2667000" y="429509"/>
                  </a:lnTo>
                  <a:lnTo>
                    <a:pt x="2667000" y="429510"/>
                  </a:lnTo>
                  <a:lnTo>
                    <a:pt x="2666772" y="430863"/>
                  </a:lnTo>
                  <a:lnTo>
                    <a:pt x="2665861" y="432217"/>
                  </a:lnTo>
                  <a:lnTo>
                    <a:pt x="2665177" y="433120"/>
                  </a:lnTo>
                  <a:lnTo>
                    <a:pt x="2664037" y="434248"/>
                  </a:lnTo>
                  <a:lnTo>
                    <a:pt x="2662669" y="434699"/>
                  </a:lnTo>
                  <a:lnTo>
                    <a:pt x="2660846" y="434925"/>
                  </a:lnTo>
                  <a:lnTo>
                    <a:pt x="2659022" y="434925"/>
                  </a:lnTo>
                  <a:lnTo>
                    <a:pt x="2656971" y="434699"/>
                  </a:lnTo>
                  <a:lnTo>
                    <a:pt x="2653551" y="433797"/>
                  </a:lnTo>
                  <a:lnTo>
                    <a:pt x="2649904" y="432217"/>
                  </a:lnTo>
                  <a:lnTo>
                    <a:pt x="2646256" y="430186"/>
                  </a:lnTo>
                  <a:lnTo>
                    <a:pt x="2642837" y="427479"/>
                  </a:lnTo>
                  <a:lnTo>
                    <a:pt x="2639418" y="424546"/>
                  </a:lnTo>
                  <a:lnTo>
                    <a:pt x="2635999" y="421612"/>
                  </a:lnTo>
                  <a:lnTo>
                    <a:pt x="2633035" y="418228"/>
                  </a:lnTo>
                  <a:lnTo>
                    <a:pt x="2630300" y="414392"/>
                  </a:lnTo>
                  <a:lnTo>
                    <a:pt x="2627793" y="411008"/>
                  </a:lnTo>
                  <a:lnTo>
                    <a:pt x="2625741" y="407623"/>
                  </a:lnTo>
                  <a:lnTo>
                    <a:pt x="2624145" y="404464"/>
                  </a:lnTo>
                  <a:lnTo>
                    <a:pt x="2623006" y="401080"/>
                  </a:lnTo>
                  <a:lnTo>
                    <a:pt x="2622550" y="398147"/>
                  </a:lnTo>
                  <a:lnTo>
                    <a:pt x="2622550" y="398146"/>
                  </a:lnTo>
                  <a:lnTo>
                    <a:pt x="2622550" y="396793"/>
                  </a:lnTo>
                  <a:lnTo>
                    <a:pt x="2622550" y="395439"/>
                  </a:lnTo>
                  <a:lnTo>
                    <a:pt x="2622778" y="394536"/>
                  </a:lnTo>
                  <a:lnTo>
                    <a:pt x="2623462" y="393408"/>
                  </a:lnTo>
                  <a:lnTo>
                    <a:pt x="2624145" y="392506"/>
                  </a:lnTo>
                  <a:lnTo>
                    <a:pt x="2625057" y="391603"/>
                  </a:lnTo>
                  <a:lnTo>
                    <a:pt x="2625969" y="391152"/>
                  </a:lnTo>
                  <a:lnTo>
                    <a:pt x="2627337" y="390926"/>
                  </a:lnTo>
                  <a:lnTo>
                    <a:pt x="2629388" y="390475"/>
                  </a:lnTo>
                  <a:close/>
                  <a:moveTo>
                    <a:pt x="2979032" y="387296"/>
                  </a:moveTo>
                  <a:lnTo>
                    <a:pt x="2980379" y="387749"/>
                  </a:lnTo>
                  <a:lnTo>
                    <a:pt x="2981950" y="387976"/>
                  </a:lnTo>
                  <a:lnTo>
                    <a:pt x="2983746" y="388430"/>
                  </a:lnTo>
                  <a:lnTo>
                    <a:pt x="2987563" y="390471"/>
                  </a:lnTo>
                  <a:lnTo>
                    <a:pt x="2991603" y="393192"/>
                  </a:lnTo>
                  <a:lnTo>
                    <a:pt x="2996093" y="396594"/>
                  </a:lnTo>
                  <a:lnTo>
                    <a:pt x="3000359" y="400222"/>
                  </a:lnTo>
                  <a:lnTo>
                    <a:pt x="3004175" y="403851"/>
                  </a:lnTo>
                  <a:lnTo>
                    <a:pt x="3007767" y="407480"/>
                  </a:lnTo>
                  <a:lnTo>
                    <a:pt x="3011808" y="412469"/>
                  </a:lnTo>
                  <a:lnTo>
                    <a:pt x="3015400" y="417005"/>
                  </a:lnTo>
                  <a:lnTo>
                    <a:pt x="3018094" y="421087"/>
                  </a:lnTo>
                  <a:lnTo>
                    <a:pt x="3019890" y="424715"/>
                  </a:lnTo>
                  <a:lnTo>
                    <a:pt x="3020339" y="426303"/>
                  </a:lnTo>
                  <a:lnTo>
                    <a:pt x="3020563" y="427663"/>
                  </a:lnTo>
                  <a:lnTo>
                    <a:pt x="3021012" y="429024"/>
                  </a:lnTo>
                  <a:lnTo>
                    <a:pt x="3020563" y="429931"/>
                  </a:lnTo>
                  <a:lnTo>
                    <a:pt x="3020339" y="430838"/>
                  </a:lnTo>
                  <a:lnTo>
                    <a:pt x="3019890" y="431292"/>
                  </a:lnTo>
                  <a:lnTo>
                    <a:pt x="3018767" y="431746"/>
                  </a:lnTo>
                  <a:lnTo>
                    <a:pt x="3017869" y="431746"/>
                  </a:lnTo>
                  <a:lnTo>
                    <a:pt x="3016522" y="431746"/>
                  </a:lnTo>
                  <a:lnTo>
                    <a:pt x="3015175" y="431292"/>
                  </a:lnTo>
                  <a:lnTo>
                    <a:pt x="3012481" y="430158"/>
                  </a:lnTo>
                  <a:lnTo>
                    <a:pt x="3009114" y="428344"/>
                  </a:lnTo>
                  <a:lnTo>
                    <a:pt x="3005522" y="425849"/>
                  </a:lnTo>
                  <a:lnTo>
                    <a:pt x="3001706" y="422901"/>
                  </a:lnTo>
                  <a:lnTo>
                    <a:pt x="2998114" y="419726"/>
                  </a:lnTo>
                  <a:lnTo>
                    <a:pt x="2994297" y="416324"/>
                  </a:lnTo>
                  <a:lnTo>
                    <a:pt x="2990705" y="412469"/>
                  </a:lnTo>
                  <a:lnTo>
                    <a:pt x="2987338" y="408840"/>
                  </a:lnTo>
                  <a:lnTo>
                    <a:pt x="2984195" y="405212"/>
                  </a:lnTo>
                  <a:lnTo>
                    <a:pt x="2981726" y="401583"/>
                  </a:lnTo>
                  <a:lnTo>
                    <a:pt x="2979256" y="398182"/>
                  </a:lnTo>
                  <a:lnTo>
                    <a:pt x="2977685" y="395007"/>
                  </a:lnTo>
                  <a:lnTo>
                    <a:pt x="2976787" y="392058"/>
                  </a:lnTo>
                  <a:lnTo>
                    <a:pt x="2976562" y="391151"/>
                  </a:lnTo>
                  <a:lnTo>
                    <a:pt x="2976562" y="390017"/>
                  </a:lnTo>
                  <a:lnTo>
                    <a:pt x="2976787" y="388883"/>
                  </a:lnTo>
                  <a:lnTo>
                    <a:pt x="2977011" y="388203"/>
                  </a:lnTo>
                  <a:lnTo>
                    <a:pt x="2977685" y="387749"/>
                  </a:lnTo>
                  <a:lnTo>
                    <a:pt x="2979032" y="387296"/>
                  </a:lnTo>
                  <a:close/>
                  <a:moveTo>
                    <a:pt x="2360385" y="384120"/>
                  </a:moveTo>
                  <a:lnTo>
                    <a:pt x="2362880" y="384120"/>
                  </a:lnTo>
                  <a:lnTo>
                    <a:pt x="2365148" y="384345"/>
                  </a:lnTo>
                  <a:lnTo>
                    <a:pt x="2367416" y="385022"/>
                  </a:lnTo>
                  <a:lnTo>
                    <a:pt x="2369910" y="385925"/>
                  </a:lnTo>
                  <a:lnTo>
                    <a:pt x="2372178" y="387053"/>
                  </a:lnTo>
                  <a:lnTo>
                    <a:pt x="2374219" y="388407"/>
                  </a:lnTo>
                  <a:lnTo>
                    <a:pt x="2376487" y="389535"/>
                  </a:lnTo>
                  <a:lnTo>
                    <a:pt x="2378528" y="391114"/>
                  </a:lnTo>
                  <a:lnTo>
                    <a:pt x="2382384" y="394950"/>
                  </a:lnTo>
                  <a:lnTo>
                    <a:pt x="2385785" y="398560"/>
                  </a:lnTo>
                  <a:lnTo>
                    <a:pt x="2388734" y="402396"/>
                  </a:lnTo>
                  <a:lnTo>
                    <a:pt x="2390775" y="406232"/>
                  </a:lnTo>
                  <a:lnTo>
                    <a:pt x="2392135" y="408939"/>
                  </a:lnTo>
                  <a:lnTo>
                    <a:pt x="2392816" y="411647"/>
                  </a:lnTo>
                  <a:lnTo>
                    <a:pt x="2393723" y="414129"/>
                  </a:lnTo>
                  <a:lnTo>
                    <a:pt x="2393950" y="416385"/>
                  </a:lnTo>
                  <a:lnTo>
                    <a:pt x="2393950" y="418642"/>
                  </a:lnTo>
                  <a:lnTo>
                    <a:pt x="2393723" y="420898"/>
                  </a:lnTo>
                  <a:lnTo>
                    <a:pt x="2393269" y="422703"/>
                  </a:lnTo>
                  <a:lnTo>
                    <a:pt x="2392589" y="424282"/>
                  </a:lnTo>
                  <a:lnTo>
                    <a:pt x="2391455" y="425411"/>
                  </a:lnTo>
                  <a:lnTo>
                    <a:pt x="2390321" y="426764"/>
                  </a:lnTo>
                  <a:lnTo>
                    <a:pt x="2388960" y="427667"/>
                  </a:lnTo>
                  <a:lnTo>
                    <a:pt x="2387146" y="428344"/>
                  </a:lnTo>
                  <a:lnTo>
                    <a:pt x="2385332" y="428569"/>
                  </a:lnTo>
                  <a:lnTo>
                    <a:pt x="2383064" y="428569"/>
                  </a:lnTo>
                  <a:lnTo>
                    <a:pt x="2380796" y="428344"/>
                  </a:lnTo>
                  <a:lnTo>
                    <a:pt x="2378528" y="427667"/>
                  </a:lnTo>
                  <a:lnTo>
                    <a:pt x="2374900" y="426088"/>
                  </a:lnTo>
                  <a:lnTo>
                    <a:pt x="2371498" y="424282"/>
                  </a:lnTo>
                  <a:lnTo>
                    <a:pt x="2368323" y="421800"/>
                  </a:lnTo>
                  <a:lnTo>
                    <a:pt x="2365148" y="419093"/>
                  </a:lnTo>
                  <a:lnTo>
                    <a:pt x="2362427" y="416160"/>
                  </a:lnTo>
                  <a:lnTo>
                    <a:pt x="2359932" y="413001"/>
                  </a:lnTo>
                  <a:lnTo>
                    <a:pt x="2357891" y="409616"/>
                  </a:lnTo>
                  <a:lnTo>
                    <a:pt x="2356077" y="406232"/>
                  </a:lnTo>
                  <a:lnTo>
                    <a:pt x="2354489" y="402847"/>
                  </a:lnTo>
                  <a:lnTo>
                    <a:pt x="2353355" y="399463"/>
                  </a:lnTo>
                  <a:lnTo>
                    <a:pt x="2352902" y="396304"/>
                  </a:lnTo>
                  <a:lnTo>
                    <a:pt x="2352675" y="393371"/>
                  </a:lnTo>
                  <a:lnTo>
                    <a:pt x="2353128" y="390663"/>
                  </a:lnTo>
                  <a:lnTo>
                    <a:pt x="2353355" y="389309"/>
                  </a:lnTo>
                  <a:lnTo>
                    <a:pt x="2353809" y="388407"/>
                  </a:lnTo>
                  <a:lnTo>
                    <a:pt x="2354716" y="387279"/>
                  </a:lnTo>
                  <a:lnTo>
                    <a:pt x="2355396" y="386602"/>
                  </a:lnTo>
                  <a:lnTo>
                    <a:pt x="2356303" y="385699"/>
                  </a:lnTo>
                  <a:lnTo>
                    <a:pt x="2357664" y="385022"/>
                  </a:lnTo>
                  <a:lnTo>
                    <a:pt x="2358798" y="384345"/>
                  </a:lnTo>
                  <a:lnTo>
                    <a:pt x="2360385" y="384120"/>
                  </a:lnTo>
                  <a:close/>
                  <a:moveTo>
                    <a:pt x="509588" y="382595"/>
                  </a:moveTo>
                  <a:lnTo>
                    <a:pt x="509588" y="382595"/>
                  </a:lnTo>
                  <a:lnTo>
                    <a:pt x="509588" y="383051"/>
                  </a:lnTo>
                  <a:lnTo>
                    <a:pt x="508227" y="385103"/>
                  </a:lnTo>
                  <a:lnTo>
                    <a:pt x="505732" y="388522"/>
                  </a:lnTo>
                  <a:lnTo>
                    <a:pt x="498702" y="396728"/>
                  </a:lnTo>
                  <a:lnTo>
                    <a:pt x="490991" y="405162"/>
                  </a:lnTo>
                  <a:lnTo>
                    <a:pt x="485095" y="411316"/>
                  </a:lnTo>
                  <a:lnTo>
                    <a:pt x="475570" y="420890"/>
                  </a:lnTo>
                  <a:lnTo>
                    <a:pt x="471261" y="424993"/>
                  </a:lnTo>
                  <a:lnTo>
                    <a:pt x="469447" y="426588"/>
                  </a:lnTo>
                  <a:lnTo>
                    <a:pt x="468313" y="427044"/>
                  </a:lnTo>
                  <a:lnTo>
                    <a:pt x="468540" y="426132"/>
                  </a:lnTo>
                  <a:lnTo>
                    <a:pt x="469900" y="424309"/>
                  </a:lnTo>
                  <a:lnTo>
                    <a:pt x="473982" y="418382"/>
                  </a:lnTo>
                  <a:lnTo>
                    <a:pt x="480332" y="411316"/>
                  </a:lnTo>
                  <a:lnTo>
                    <a:pt x="487590" y="403794"/>
                  </a:lnTo>
                  <a:lnTo>
                    <a:pt x="495300" y="395816"/>
                  </a:lnTo>
                  <a:lnTo>
                    <a:pt x="501877" y="389206"/>
                  </a:lnTo>
                  <a:lnTo>
                    <a:pt x="507093" y="384647"/>
                  </a:lnTo>
                  <a:lnTo>
                    <a:pt x="508454" y="383051"/>
                  </a:lnTo>
                  <a:lnTo>
                    <a:pt x="509588" y="382595"/>
                  </a:lnTo>
                  <a:close/>
                  <a:moveTo>
                    <a:pt x="2858306" y="380947"/>
                  </a:moveTo>
                  <a:lnTo>
                    <a:pt x="2859854" y="381174"/>
                  </a:lnTo>
                  <a:lnTo>
                    <a:pt x="2861844" y="381401"/>
                  </a:lnTo>
                  <a:lnTo>
                    <a:pt x="2863613" y="382308"/>
                  </a:lnTo>
                  <a:lnTo>
                    <a:pt x="2865604" y="382989"/>
                  </a:lnTo>
                  <a:lnTo>
                    <a:pt x="2868036" y="384349"/>
                  </a:lnTo>
                  <a:lnTo>
                    <a:pt x="2872238" y="387071"/>
                  </a:lnTo>
                  <a:lnTo>
                    <a:pt x="2876661" y="390246"/>
                  </a:lnTo>
                  <a:lnTo>
                    <a:pt x="2880641" y="394101"/>
                  </a:lnTo>
                  <a:lnTo>
                    <a:pt x="2884843" y="397729"/>
                  </a:lnTo>
                  <a:lnTo>
                    <a:pt x="2887939" y="401585"/>
                  </a:lnTo>
                  <a:lnTo>
                    <a:pt x="2891920" y="406347"/>
                  </a:lnTo>
                  <a:lnTo>
                    <a:pt x="2895016" y="410656"/>
                  </a:lnTo>
                  <a:lnTo>
                    <a:pt x="2897006" y="414965"/>
                  </a:lnTo>
                  <a:lnTo>
                    <a:pt x="2897670" y="416779"/>
                  </a:lnTo>
                  <a:lnTo>
                    <a:pt x="2898333" y="418594"/>
                  </a:lnTo>
                  <a:lnTo>
                    <a:pt x="2898554" y="420181"/>
                  </a:lnTo>
                  <a:lnTo>
                    <a:pt x="2898775" y="421542"/>
                  </a:lnTo>
                  <a:lnTo>
                    <a:pt x="2898554" y="422449"/>
                  </a:lnTo>
                  <a:lnTo>
                    <a:pt x="2897891" y="423583"/>
                  </a:lnTo>
                  <a:lnTo>
                    <a:pt x="2897448" y="424263"/>
                  </a:lnTo>
                  <a:lnTo>
                    <a:pt x="2896343" y="424944"/>
                  </a:lnTo>
                  <a:lnTo>
                    <a:pt x="2895458" y="425170"/>
                  </a:lnTo>
                  <a:lnTo>
                    <a:pt x="2894131" y="425397"/>
                  </a:lnTo>
                  <a:lnTo>
                    <a:pt x="2892583" y="425170"/>
                  </a:lnTo>
                  <a:lnTo>
                    <a:pt x="2891035" y="424944"/>
                  </a:lnTo>
                  <a:lnTo>
                    <a:pt x="2887718" y="423583"/>
                  </a:lnTo>
                  <a:lnTo>
                    <a:pt x="2884180" y="421542"/>
                  </a:lnTo>
                  <a:lnTo>
                    <a:pt x="2880641" y="419047"/>
                  </a:lnTo>
                  <a:lnTo>
                    <a:pt x="2876882" y="416099"/>
                  </a:lnTo>
                  <a:lnTo>
                    <a:pt x="2873344" y="412924"/>
                  </a:lnTo>
                  <a:lnTo>
                    <a:pt x="2869805" y="409522"/>
                  </a:lnTo>
                  <a:lnTo>
                    <a:pt x="2866046" y="405667"/>
                  </a:lnTo>
                  <a:lnTo>
                    <a:pt x="2863171" y="401812"/>
                  </a:lnTo>
                  <a:lnTo>
                    <a:pt x="2860296" y="398183"/>
                  </a:lnTo>
                  <a:lnTo>
                    <a:pt x="2858085" y="394555"/>
                  </a:lnTo>
                  <a:lnTo>
                    <a:pt x="2856316" y="391153"/>
                  </a:lnTo>
                  <a:lnTo>
                    <a:pt x="2854989" y="387978"/>
                  </a:lnTo>
                  <a:lnTo>
                    <a:pt x="2854325" y="386617"/>
                  </a:lnTo>
                  <a:lnTo>
                    <a:pt x="2854325" y="385483"/>
                  </a:lnTo>
                  <a:lnTo>
                    <a:pt x="2854325" y="384349"/>
                  </a:lnTo>
                  <a:lnTo>
                    <a:pt x="2854768" y="383215"/>
                  </a:lnTo>
                  <a:lnTo>
                    <a:pt x="2854989" y="382535"/>
                  </a:lnTo>
                  <a:lnTo>
                    <a:pt x="2855652" y="381628"/>
                  </a:lnTo>
                  <a:lnTo>
                    <a:pt x="2856537" y="381174"/>
                  </a:lnTo>
                  <a:lnTo>
                    <a:pt x="2858306" y="380947"/>
                  </a:lnTo>
                  <a:close/>
                  <a:moveTo>
                    <a:pt x="552904" y="379419"/>
                  </a:moveTo>
                  <a:lnTo>
                    <a:pt x="553357" y="379419"/>
                  </a:lnTo>
                  <a:lnTo>
                    <a:pt x="554038" y="379648"/>
                  </a:lnTo>
                  <a:lnTo>
                    <a:pt x="554038" y="380565"/>
                  </a:lnTo>
                  <a:lnTo>
                    <a:pt x="553811" y="381710"/>
                  </a:lnTo>
                  <a:lnTo>
                    <a:pt x="552223" y="384689"/>
                  </a:lnTo>
                  <a:lnTo>
                    <a:pt x="549729" y="388126"/>
                  </a:lnTo>
                  <a:lnTo>
                    <a:pt x="546554" y="392021"/>
                  </a:lnTo>
                  <a:lnTo>
                    <a:pt x="543152" y="396145"/>
                  </a:lnTo>
                  <a:lnTo>
                    <a:pt x="539523" y="400269"/>
                  </a:lnTo>
                  <a:lnTo>
                    <a:pt x="532266" y="407830"/>
                  </a:lnTo>
                  <a:lnTo>
                    <a:pt x="527957" y="412183"/>
                  </a:lnTo>
                  <a:lnTo>
                    <a:pt x="523875" y="415849"/>
                  </a:lnTo>
                  <a:lnTo>
                    <a:pt x="520246" y="418827"/>
                  </a:lnTo>
                  <a:lnTo>
                    <a:pt x="517071" y="421348"/>
                  </a:lnTo>
                  <a:lnTo>
                    <a:pt x="514577" y="422951"/>
                  </a:lnTo>
                  <a:lnTo>
                    <a:pt x="512762" y="423639"/>
                  </a:lnTo>
                  <a:lnTo>
                    <a:pt x="511855" y="423868"/>
                  </a:lnTo>
                  <a:lnTo>
                    <a:pt x="511402" y="423868"/>
                  </a:lnTo>
                  <a:lnTo>
                    <a:pt x="511175" y="423410"/>
                  </a:lnTo>
                  <a:lnTo>
                    <a:pt x="511175" y="422951"/>
                  </a:lnTo>
                  <a:lnTo>
                    <a:pt x="511402" y="421348"/>
                  </a:lnTo>
                  <a:lnTo>
                    <a:pt x="512762" y="419286"/>
                  </a:lnTo>
                  <a:lnTo>
                    <a:pt x="514577" y="416307"/>
                  </a:lnTo>
                  <a:lnTo>
                    <a:pt x="516844" y="412870"/>
                  </a:lnTo>
                  <a:lnTo>
                    <a:pt x="519793" y="409204"/>
                  </a:lnTo>
                  <a:lnTo>
                    <a:pt x="523195" y="405309"/>
                  </a:lnTo>
                  <a:lnTo>
                    <a:pt x="526823" y="401185"/>
                  </a:lnTo>
                  <a:lnTo>
                    <a:pt x="530679" y="397290"/>
                  </a:lnTo>
                  <a:lnTo>
                    <a:pt x="537936" y="389958"/>
                  </a:lnTo>
                  <a:lnTo>
                    <a:pt x="541791" y="386751"/>
                  </a:lnTo>
                  <a:lnTo>
                    <a:pt x="545420" y="383772"/>
                  </a:lnTo>
                  <a:lnTo>
                    <a:pt x="548141" y="381710"/>
                  </a:lnTo>
                  <a:lnTo>
                    <a:pt x="550863" y="380106"/>
                  </a:lnTo>
                  <a:lnTo>
                    <a:pt x="552904" y="379419"/>
                  </a:lnTo>
                  <a:close/>
                  <a:moveTo>
                    <a:pt x="1593431" y="379376"/>
                  </a:moveTo>
                  <a:lnTo>
                    <a:pt x="1595660" y="379837"/>
                  </a:lnTo>
                  <a:lnTo>
                    <a:pt x="1598110" y="380527"/>
                  </a:lnTo>
                  <a:lnTo>
                    <a:pt x="1599893" y="381218"/>
                  </a:lnTo>
                  <a:lnTo>
                    <a:pt x="1601675" y="382369"/>
                  </a:lnTo>
                  <a:lnTo>
                    <a:pt x="1603235" y="383750"/>
                  </a:lnTo>
                  <a:lnTo>
                    <a:pt x="1604572" y="385361"/>
                  </a:lnTo>
                  <a:lnTo>
                    <a:pt x="1605463" y="387203"/>
                  </a:lnTo>
                  <a:lnTo>
                    <a:pt x="1606354" y="388814"/>
                  </a:lnTo>
                  <a:lnTo>
                    <a:pt x="1607023" y="390886"/>
                  </a:lnTo>
                  <a:lnTo>
                    <a:pt x="1607468" y="392727"/>
                  </a:lnTo>
                  <a:lnTo>
                    <a:pt x="1607914" y="394799"/>
                  </a:lnTo>
                  <a:lnTo>
                    <a:pt x="1608137" y="396871"/>
                  </a:lnTo>
                  <a:lnTo>
                    <a:pt x="1607914" y="401014"/>
                  </a:lnTo>
                  <a:lnTo>
                    <a:pt x="1607023" y="404927"/>
                  </a:lnTo>
                  <a:lnTo>
                    <a:pt x="1606131" y="408380"/>
                  </a:lnTo>
                  <a:lnTo>
                    <a:pt x="1604795" y="411603"/>
                  </a:lnTo>
                  <a:lnTo>
                    <a:pt x="1603012" y="414365"/>
                  </a:lnTo>
                  <a:lnTo>
                    <a:pt x="1600784" y="417127"/>
                  </a:lnTo>
                  <a:lnTo>
                    <a:pt x="1598779" y="419199"/>
                  </a:lnTo>
                  <a:lnTo>
                    <a:pt x="1596551" y="421271"/>
                  </a:lnTo>
                  <a:lnTo>
                    <a:pt x="1593877" y="422882"/>
                  </a:lnTo>
                  <a:lnTo>
                    <a:pt x="1591426" y="424033"/>
                  </a:lnTo>
                  <a:lnTo>
                    <a:pt x="1588753" y="424723"/>
                  </a:lnTo>
                  <a:lnTo>
                    <a:pt x="1586302" y="425414"/>
                  </a:lnTo>
                  <a:lnTo>
                    <a:pt x="1583628" y="425414"/>
                  </a:lnTo>
                  <a:lnTo>
                    <a:pt x="1581177" y="424723"/>
                  </a:lnTo>
                  <a:lnTo>
                    <a:pt x="1578726" y="423803"/>
                  </a:lnTo>
                  <a:lnTo>
                    <a:pt x="1576498" y="422422"/>
                  </a:lnTo>
                  <a:lnTo>
                    <a:pt x="1574493" y="420580"/>
                  </a:lnTo>
                  <a:lnTo>
                    <a:pt x="1572710" y="418278"/>
                  </a:lnTo>
                  <a:lnTo>
                    <a:pt x="1571374" y="415516"/>
                  </a:lnTo>
                  <a:lnTo>
                    <a:pt x="1570705" y="412524"/>
                  </a:lnTo>
                  <a:lnTo>
                    <a:pt x="1570037" y="409761"/>
                  </a:lnTo>
                  <a:lnTo>
                    <a:pt x="1570037" y="406539"/>
                  </a:lnTo>
                  <a:lnTo>
                    <a:pt x="1570260" y="403316"/>
                  </a:lnTo>
                  <a:lnTo>
                    <a:pt x="1570928" y="400093"/>
                  </a:lnTo>
                  <a:lnTo>
                    <a:pt x="1571819" y="397331"/>
                  </a:lnTo>
                  <a:lnTo>
                    <a:pt x="1573156" y="394109"/>
                  </a:lnTo>
                  <a:lnTo>
                    <a:pt x="1574716" y="391116"/>
                  </a:lnTo>
                  <a:lnTo>
                    <a:pt x="1576721" y="388584"/>
                  </a:lnTo>
                  <a:lnTo>
                    <a:pt x="1578726" y="386052"/>
                  </a:lnTo>
                  <a:lnTo>
                    <a:pt x="1581400" y="383980"/>
                  </a:lnTo>
                  <a:lnTo>
                    <a:pt x="1583851" y="382139"/>
                  </a:lnTo>
                  <a:lnTo>
                    <a:pt x="1586970" y="380758"/>
                  </a:lnTo>
                  <a:lnTo>
                    <a:pt x="1590089" y="379837"/>
                  </a:lnTo>
                  <a:lnTo>
                    <a:pt x="1593431" y="379376"/>
                  </a:lnTo>
                  <a:close/>
                  <a:moveTo>
                    <a:pt x="1714241" y="379376"/>
                  </a:moveTo>
                  <a:lnTo>
                    <a:pt x="1716899" y="379837"/>
                  </a:lnTo>
                  <a:lnTo>
                    <a:pt x="1719114" y="380297"/>
                  </a:lnTo>
                  <a:lnTo>
                    <a:pt x="1721108" y="381218"/>
                  </a:lnTo>
                  <a:lnTo>
                    <a:pt x="1723101" y="382138"/>
                  </a:lnTo>
                  <a:lnTo>
                    <a:pt x="1724652" y="383520"/>
                  </a:lnTo>
                  <a:lnTo>
                    <a:pt x="1726202" y="385131"/>
                  </a:lnTo>
                  <a:lnTo>
                    <a:pt x="1727532" y="386742"/>
                  </a:lnTo>
                  <a:lnTo>
                    <a:pt x="1728639" y="388584"/>
                  </a:lnTo>
                  <a:lnTo>
                    <a:pt x="1729525" y="390425"/>
                  </a:lnTo>
                  <a:lnTo>
                    <a:pt x="1730411" y="392267"/>
                  </a:lnTo>
                  <a:lnTo>
                    <a:pt x="1730854" y="394338"/>
                  </a:lnTo>
                  <a:lnTo>
                    <a:pt x="1731297" y="396640"/>
                  </a:lnTo>
                  <a:lnTo>
                    <a:pt x="1731962" y="400553"/>
                  </a:lnTo>
                  <a:lnTo>
                    <a:pt x="1731519" y="404467"/>
                  </a:lnTo>
                  <a:lnTo>
                    <a:pt x="1730854" y="407919"/>
                  </a:lnTo>
                  <a:lnTo>
                    <a:pt x="1729747" y="411142"/>
                  </a:lnTo>
                  <a:lnTo>
                    <a:pt x="1728639" y="414135"/>
                  </a:lnTo>
                  <a:lnTo>
                    <a:pt x="1726867" y="416667"/>
                  </a:lnTo>
                  <a:lnTo>
                    <a:pt x="1724873" y="418968"/>
                  </a:lnTo>
                  <a:lnTo>
                    <a:pt x="1722658" y="421270"/>
                  </a:lnTo>
                  <a:lnTo>
                    <a:pt x="1720443" y="422882"/>
                  </a:lnTo>
                  <a:lnTo>
                    <a:pt x="1717785" y="424033"/>
                  </a:lnTo>
                  <a:lnTo>
                    <a:pt x="1715348" y="424953"/>
                  </a:lnTo>
                  <a:lnTo>
                    <a:pt x="1712690" y="425414"/>
                  </a:lnTo>
                  <a:lnTo>
                    <a:pt x="1710254" y="425414"/>
                  </a:lnTo>
                  <a:lnTo>
                    <a:pt x="1707595" y="424953"/>
                  </a:lnTo>
                  <a:lnTo>
                    <a:pt x="1705159" y="424033"/>
                  </a:lnTo>
                  <a:lnTo>
                    <a:pt x="1702501" y="422882"/>
                  </a:lnTo>
                  <a:lnTo>
                    <a:pt x="1700286" y="421040"/>
                  </a:lnTo>
                  <a:lnTo>
                    <a:pt x="1698292" y="418508"/>
                  </a:lnTo>
                  <a:lnTo>
                    <a:pt x="1696520" y="415976"/>
                  </a:lnTo>
                  <a:lnTo>
                    <a:pt x="1695412" y="413214"/>
                  </a:lnTo>
                  <a:lnTo>
                    <a:pt x="1694305" y="409991"/>
                  </a:lnTo>
                  <a:lnTo>
                    <a:pt x="1693862" y="407229"/>
                  </a:lnTo>
                  <a:lnTo>
                    <a:pt x="1693862" y="404006"/>
                  </a:lnTo>
                  <a:lnTo>
                    <a:pt x="1694083" y="400784"/>
                  </a:lnTo>
                  <a:lnTo>
                    <a:pt x="1694526" y="397561"/>
                  </a:lnTo>
                  <a:lnTo>
                    <a:pt x="1695634" y="394338"/>
                  </a:lnTo>
                  <a:lnTo>
                    <a:pt x="1696963" y="391576"/>
                  </a:lnTo>
                  <a:lnTo>
                    <a:pt x="1698513" y="388814"/>
                  </a:lnTo>
                  <a:lnTo>
                    <a:pt x="1700507" y="386512"/>
                  </a:lnTo>
                  <a:lnTo>
                    <a:pt x="1702501" y="384440"/>
                  </a:lnTo>
                  <a:lnTo>
                    <a:pt x="1705159" y="382599"/>
                  </a:lnTo>
                  <a:lnTo>
                    <a:pt x="1707817" y="380987"/>
                  </a:lnTo>
                  <a:lnTo>
                    <a:pt x="1710918" y="379837"/>
                  </a:lnTo>
                  <a:lnTo>
                    <a:pt x="1714241" y="379376"/>
                  </a:lnTo>
                  <a:close/>
                  <a:moveTo>
                    <a:pt x="1835376" y="377789"/>
                  </a:moveTo>
                  <a:lnTo>
                    <a:pt x="1838097" y="378020"/>
                  </a:lnTo>
                  <a:lnTo>
                    <a:pt x="1840365" y="378483"/>
                  </a:lnTo>
                  <a:lnTo>
                    <a:pt x="1842633" y="379408"/>
                  </a:lnTo>
                  <a:lnTo>
                    <a:pt x="1844447" y="380334"/>
                  </a:lnTo>
                  <a:lnTo>
                    <a:pt x="1846489" y="381722"/>
                  </a:lnTo>
                  <a:lnTo>
                    <a:pt x="1848303" y="383110"/>
                  </a:lnTo>
                  <a:lnTo>
                    <a:pt x="1849664" y="384961"/>
                  </a:lnTo>
                  <a:lnTo>
                    <a:pt x="1851024" y="386580"/>
                  </a:lnTo>
                  <a:lnTo>
                    <a:pt x="1852158" y="388431"/>
                  </a:lnTo>
                  <a:lnTo>
                    <a:pt x="1853065" y="390513"/>
                  </a:lnTo>
                  <a:lnTo>
                    <a:pt x="1853972" y="392364"/>
                  </a:lnTo>
                  <a:lnTo>
                    <a:pt x="1854653" y="394446"/>
                  </a:lnTo>
                  <a:lnTo>
                    <a:pt x="1855560" y="398379"/>
                  </a:lnTo>
                  <a:lnTo>
                    <a:pt x="1855787" y="402543"/>
                  </a:lnTo>
                  <a:lnTo>
                    <a:pt x="1855560" y="406013"/>
                  </a:lnTo>
                  <a:lnTo>
                    <a:pt x="1855106" y="409252"/>
                  </a:lnTo>
                  <a:lnTo>
                    <a:pt x="1853972" y="412259"/>
                  </a:lnTo>
                  <a:lnTo>
                    <a:pt x="1852612" y="415035"/>
                  </a:lnTo>
                  <a:lnTo>
                    <a:pt x="1850797" y="417349"/>
                  </a:lnTo>
                  <a:lnTo>
                    <a:pt x="1848983" y="419199"/>
                  </a:lnTo>
                  <a:lnTo>
                    <a:pt x="1846942" y="421050"/>
                  </a:lnTo>
                  <a:lnTo>
                    <a:pt x="1844447" y="422207"/>
                  </a:lnTo>
                  <a:lnTo>
                    <a:pt x="1841953" y="423364"/>
                  </a:lnTo>
                  <a:lnTo>
                    <a:pt x="1839685" y="423826"/>
                  </a:lnTo>
                  <a:lnTo>
                    <a:pt x="1836964" y="423826"/>
                  </a:lnTo>
                  <a:lnTo>
                    <a:pt x="1834015" y="423595"/>
                  </a:lnTo>
                  <a:lnTo>
                    <a:pt x="1831521" y="422670"/>
                  </a:lnTo>
                  <a:lnTo>
                    <a:pt x="1828799" y="421513"/>
                  </a:lnTo>
                  <a:lnTo>
                    <a:pt x="1826531" y="419431"/>
                  </a:lnTo>
                  <a:lnTo>
                    <a:pt x="1824264" y="417117"/>
                  </a:lnTo>
                  <a:lnTo>
                    <a:pt x="1821996" y="414804"/>
                  </a:lnTo>
                  <a:lnTo>
                    <a:pt x="1820635" y="411796"/>
                  </a:lnTo>
                  <a:lnTo>
                    <a:pt x="1819274" y="408789"/>
                  </a:lnTo>
                  <a:lnTo>
                    <a:pt x="1818367" y="406013"/>
                  </a:lnTo>
                  <a:lnTo>
                    <a:pt x="1817914" y="402774"/>
                  </a:lnTo>
                  <a:lnTo>
                    <a:pt x="1817687" y="399535"/>
                  </a:lnTo>
                  <a:lnTo>
                    <a:pt x="1817914" y="396296"/>
                  </a:lnTo>
                  <a:lnTo>
                    <a:pt x="1818594" y="393058"/>
                  </a:lnTo>
                  <a:lnTo>
                    <a:pt x="1819501" y="390281"/>
                  </a:lnTo>
                  <a:lnTo>
                    <a:pt x="1820862" y="387505"/>
                  </a:lnTo>
                  <a:lnTo>
                    <a:pt x="1822449" y="385192"/>
                  </a:lnTo>
                  <a:lnTo>
                    <a:pt x="1824490" y="382878"/>
                  </a:lnTo>
                  <a:lnTo>
                    <a:pt x="1826531" y="380796"/>
                  </a:lnTo>
                  <a:lnTo>
                    <a:pt x="1829253" y="379408"/>
                  </a:lnTo>
                  <a:lnTo>
                    <a:pt x="1832201" y="378252"/>
                  </a:lnTo>
                  <a:lnTo>
                    <a:pt x="1835376" y="377789"/>
                  </a:lnTo>
                  <a:close/>
                  <a:moveTo>
                    <a:pt x="632278" y="374656"/>
                  </a:moveTo>
                  <a:lnTo>
                    <a:pt x="633412" y="374656"/>
                  </a:lnTo>
                  <a:lnTo>
                    <a:pt x="634319" y="374885"/>
                  </a:lnTo>
                  <a:lnTo>
                    <a:pt x="634546" y="375573"/>
                  </a:lnTo>
                  <a:lnTo>
                    <a:pt x="635000" y="376718"/>
                  </a:lnTo>
                  <a:lnTo>
                    <a:pt x="634546" y="378093"/>
                  </a:lnTo>
                  <a:lnTo>
                    <a:pt x="634093" y="379697"/>
                  </a:lnTo>
                  <a:lnTo>
                    <a:pt x="632278" y="383134"/>
                  </a:lnTo>
                  <a:lnTo>
                    <a:pt x="629557" y="386800"/>
                  </a:lnTo>
                  <a:lnTo>
                    <a:pt x="626609" y="390924"/>
                  </a:lnTo>
                  <a:lnTo>
                    <a:pt x="622980" y="395277"/>
                  </a:lnTo>
                  <a:lnTo>
                    <a:pt x="619578" y="399172"/>
                  </a:lnTo>
                  <a:lnTo>
                    <a:pt x="615723" y="402609"/>
                  </a:lnTo>
                  <a:lnTo>
                    <a:pt x="610960" y="407191"/>
                  </a:lnTo>
                  <a:lnTo>
                    <a:pt x="605971" y="411544"/>
                  </a:lnTo>
                  <a:lnTo>
                    <a:pt x="601435" y="414752"/>
                  </a:lnTo>
                  <a:lnTo>
                    <a:pt x="597807" y="417043"/>
                  </a:lnTo>
                  <a:lnTo>
                    <a:pt x="594632" y="418647"/>
                  </a:lnTo>
                  <a:lnTo>
                    <a:pt x="593271" y="418876"/>
                  </a:lnTo>
                  <a:lnTo>
                    <a:pt x="592364" y="419105"/>
                  </a:lnTo>
                  <a:lnTo>
                    <a:pt x="591457" y="418876"/>
                  </a:lnTo>
                  <a:lnTo>
                    <a:pt x="590777" y="418418"/>
                  </a:lnTo>
                  <a:lnTo>
                    <a:pt x="590550" y="417501"/>
                  </a:lnTo>
                  <a:lnTo>
                    <a:pt x="590550" y="416585"/>
                  </a:lnTo>
                  <a:lnTo>
                    <a:pt x="591003" y="414523"/>
                  </a:lnTo>
                  <a:lnTo>
                    <a:pt x="592364" y="411773"/>
                  </a:lnTo>
                  <a:lnTo>
                    <a:pt x="594178" y="408566"/>
                  </a:lnTo>
                  <a:lnTo>
                    <a:pt x="596446" y="405358"/>
                  </a:lnTo>
                  <a:lnTo>
                    <a:pt x="599394" y="401692"/>
                  </a:lnTo>
                  <a:lnTo>
                    <a:pt x="602569" y="398026"/>
                  </a:lnTo>
                  <a:lnTo>
                    <a:pt x="605971" y="394360"/>
                  </a:lnTo>
                  <a:lnTo>
                    <a:pt x="609600" y="390694"/>
                  </a:lnTo>
                  <a:lnTo>
                    <a:pt x="613228" y="387029"/>
                  </a:lnTo>
                  <a:lnTo>
                    <a:pt x="616857" y="383821"/>
                  </a:lnTo>
                  <a:lnTo>
                    <a:pt x="620485" y="380842"/>
                  </a:lnTo>
                  <a:lnTo>
                    <a:pt x="623887" y="378551"/>
                  </a:lnTo>
                  <a:lnTo>
                    <a:pt x="627062" y="376489"/>
                  </a:lnTo>
                  <a:lnTo>
                    <a:pt x="630010" y="375114"/>
                  </a:lnTo>
                  <a:lnTo>
                    <a:pt x="631144" y="374885"/>
                  </a:lnTo>
                  <a:lnTo>
                    <a:pt x="632278" y="374656"/>
                  </a:lnTo>
                  <a:close/>
                  <a:moveTo>
                    <a:pt x="1953305" y="374613"/>
                  </a:moveTo>
                  <a:lnTo>
                    <a:pt x="1955799" y="374613"/>
                  </a:lnTo>
                  <a:lnTo>
                    <a:pt x="1958067" y="375287"/>
                  </a:lnTo>
                  <a:lnTo>
                    <a:pt x="1960562" y="375960"/>
                  </a:lnTo>
                  <a:lnTo>
                    <a:pt x="1962603" y="377083"/>
                  </a:lnTo>
                  <a:lnTo>
                    <a:pt x="1964417" y="377981"/>
                  </a:lnTo>
                  <a:lnTo>
                    <a:pt x="1966231" y="379552"/>
                  </a:lnTo>
                  <a:lnTo>
                    <a:pt x="1968046" y="381124"/>
                  </a:lnTo>
                  <a:lnTo>
                    <a:pt x="1969633" y="382695"/>
                  </a:lnTo>
                  <a:lnTo>
                    <a:pt x="1970994" y="384491"/>
                  </a:lnTo>
                  <a:lnTo>
                    <a:pt x="1971901" y="386287"/>
                  </a:lnTo>
                  <a:lnTo>
                    <a:pt x="1974169" y="390103"/>
                  </a:lnTo>
                  <a:lnTo>
                    <a:pt x="1975303" y="394369"/>
                  </a:lnTo>
                  <a:lnTo>
                    <a:pt x="1976210" y="397961"/>
                  </a:lnTo>
                  <a:lnTo>
                    <a:pt x="1976437" y="401328"/>
                  </a:lnTo>
                  <a:lnTo>
                    <a:pt x="1976210" y="404246"/>
                  </a:lnTo>
                  <a:lnTo>
                    <a:pt x="1975756" y="406940"/>
                  </a:lnTo>
                  <a:lnTo>
                    <a:pt x="1974622" y="409634"/>
                  </a:lnTo>
                  <a:lnTo>
                    <a:pt x="1973489" y="411879"/>
                  </a:lnTo>
                  <a:lnTo>
                    <a:pt x="1971901" y="413900"/>
                  </a:lnTo>
                  <a:lnTo>
                    <a:pt x="1970087" y="415471"/>
                  </a:lnTo>
                  <a:lnTo>
                    <a:pt x="1968272" y="417042"/>
                  </a:lnTo>
                  <a:lnTo>
                    <a:pt x="1966231" y="418165"/>
                  </a:lnTo>
                  <a:lnTo>
                    <a:pt x="1963964" y="418614"/>
                  </a:lnTo>
                  <a:lnTo>
                    <a:pt x="1961469" y="419063"/>
                  </a:lnTo>
                  <a:lnTo>
                    <a:pt x="1958974" y="418838"/>
                  </a:lnTo>
                  <a:lnTo>
                    <a:pt x="1956253" y="418389"/>
                  </a:lnTo>
                  <a:lnTo>
                    <a:pt x="1953758" y="417491"/>
                  </a:lnTo>
                  <a:lnTo>
                    <a:pt x="1951037" y="416369"/>
                  </a:lnTo>
                  <a:lnTo>
                    <a:pt x="1948542" y="414124"/>
                  </a:lnTo>
                  <a:lnTo>
                    <a:pt x="1945821" y="411879"/>
                  </a:lnTo>
                  <a:lnTo>
                    <a:pt x="1943780" y="409410"/>
                  </a:lnTo>
                  <a:lnTo>
                    <a:pt x="1941965" y="406491"/>
                  </a:lnTo>
                  <a:lnTo>
                    <a:pt x="1940378" y="403573"/>
                  </a:lnTo>
                  <a:lnTo>
                    <a:pt x="1939244" y="400430"/>
                  </a:lnTo>
                  <a:lnTo>
                    <a:pt x="1938790" y="397063"/>
                  </a:lnTo>
                  <a:lnTo>
                    <a:pt x="1938337" y="394144"/>
                  </a:lnTo>
                  <a:lnTo>
                    <a:pt x="1938337" y="391001"/>
                  </a:lnTo>
                  <a:lnTo>
                    <a:pt x="1938790" y="387858"/>
                  </a:lnTo>
                  <a:lnTo>
                    <a:pt x="1939697" y="384940"/>
                  </a:lnTo>
                  <a:lnTo>
                    <a:pt x="1940831" y="382471"/>
                  </a:lnTo>
                  <a:lnTo>
                    <a:pt x="1942419" y="380001"/>
                  </a:lnTo>
                  <a:lnTo>
                    <a:pt x="1944687" y="377981"/>
                  </a:lnTo>
                  <a:lnTo>
                    <a:pt x="1947181" y="376409"/>
                  </a:lnTo>
                  <a:lnTo>
                    <a:pt x="1950130" y="375287"/>
                  </a:lnTo>
                  <a:lnTo>
                    <a:pt x="1953305" y="374613"/>
                  </a:lnTo>
                  <a:close/>
                  <a:moveTo>
                    <a:pt x="2708674" y="369837"/>
                  </a:moveTo>
                  <a:lnTo>
                    <a:pt x="2710461" y="369837"/>
                  </a:lnTo>
                  <a:lnTo>
                    <a:pt x="2712695" y="369837"/>
                  </a:lnTo>
                  <a:lnTo>
                    <a:pt x="2714705" y="370524"/>
                  </a:lnTo>
                  <a:lnTo>
                    <a:pt x="2716715" y="371212"/>
                  </a:lnTo>
                  <a:lnTo>
                    <a:pt x="2718949" y="372357"/>
                  </a:lnTo>
                  <a:lnTo>
                    <a:pt x="2721406" y="373274"/>
                  </a:lnTo>
                  <a:lnTo>
                    <a:pt x="2725650" y="376252"/>
                  </a:lnTo>
                  <a:lnTo>
                    <a:pt x="2730117" y="379689"/>
                  </a:lnTo>
                  <a:lnTo>
                    <a:pt x="2734138" y="383355"/>
                  </a:lnTo>
                  <a:lnTo>
                    <a:pt x="2738159" y="387021"/>
                  </a:lnTo>
                  <a:lnTo>
                    <a:pt x="2741062" y="390687"/>
                  </a:lnTo>
                  <a:lnTo>
                    <a:pt x="2744413" y="395499"/>
                  </a:lnTo>
                  <a:lnTo>
                    <a:pt x="2747093" y="400081"/>
                  </a:lnTo>
                  <a:lnTo>
                    <a:pt x="2748210" y="402143"/>
                  </a:lnTo>
                  <a:lnTo>
                    <a:pt x="2748880" y="404205"/>
                  </a:lnTo>
                  <a:lnTo>
                    <a:pt x="2749327" y="406038"/>
                  </a:lnTo>
                  <a:lnTo>
                    <a:pt x="2749550" y="407642"/>
                  </a:lnTo>
                  <a:lnTo>
                    <a:pt x="2749550" y="409246"/>
                  </a:lnTo>
                  <a:lnTo>
                    <a:pt x="2749327" y="410621"/>
                  </a:lnTo>
                  <a:lnTo>
                    <a:pt x="2748880" y="411537"/>
                  </a:lnTo>
                  <a:lnTo>
                    <a:pt x="2748210" y="412683"/>
                  </a:lnTo>
                  <a:lnTo>
                    <a:pt x="2747317" y="413370"/>
                  </a:lnTo>
                  <a:lnTo>
                    <a:pt x="2745976" y="414058"/>
                  </a:lnTo>
                  <a:lnTo>
                    <a:pt x="2744860" y="414287"/>
                  </a:lnTo>
                  <a:lnTo>
                    <a:pt x="2743073" y="414287"/>
                  </a:lnTo>
                  <a:lnTo>
                    <a:pt x="2741509" y="414058"/>
                  </a:lnTo>
                  <a:lnTo>
                    <a:pt x="2739945" y="413370"/>
                  </a:lnTo>
                  <a:lnTo>
                    <a:pt x="2736595" y="412454"/>
                  </a:lnTo>
                  <a:lnTo>
                    <a:pt x="2733021" y="410163"/>
                  </a:lnTo>
                  <a:lnTo>
                    <a:pt x="2729224" y="407871"/>
                  </a:lnTo>
                  <a:lnTo>
                    <a:pt x="2725650" y="405351"/>
                  </a:lnTo>
                  <a:lnTo>
                    <a:pt x="2722299" y="402143"/>
                  </a:lnTo>
                  <a:lnTo>
                    <a:pt x="2718726" y="398707"/>
                  </a:lnTo>
                  <a:lnTo>
                    <a:pt x="2715598" y="395270"/>
                  </a:lnTo>
                  <a:lnTo>
                    <a:pt x="2712918" y="391604"/>
                  </a:lnTo>
                  <a:lnTo>
                    <a:pt x="2710238" y="387938"/>
                  </a:lnTo>
                  <a:lnTo>
                    <a:pt x="2708227" y="384501"/>
                  </a:lnTo>
                  <a:lnTo>
                    <a:pt x="2706664" y="381064"/>
                  </a:lnTo>
                  <a:lnTo>
                    <a:pt x="2705770" y="377856"/>
                  </a:lnTo>
                  <a:lnTo>
                    <a:pt x="2705324" y="376482"/>
                  </a:lnTo>
                  <a:lnTo>
                    <a:pt x="2705100" y="375107"/>
                  </a:lnTo>
                  <a:lnTo>
                    <a:pt x="2705324" y="373961"/>
                  </a:lnTo>
                  <a:lnTo>
                    <a:pt x="2705770" y="372816"/>
                  </a:lnTo>
                  <a:lnTo>
                    <a:pt x="2706217" y="371670"/>
                  </a:lnTo>
                  <a:lnTo>
                    <a:pt x="2706664" y="370983"/>
                  </a:lnTo>
                  <a:lnTo>
                    <a:pt x="2707781" y="370524"/>
                  </a:lnTo>
                  <a:lnTo>
                    <a:pt x="2708674" y="369837"/>
                  </a:lnTo>
                  <a:close/>
                  <a:moveTo>
                    <a:pt x="2459071" y="369832"/>
                  </a:moveTo>
                  <a:lnTo>
                    <a:pt x="2461351" y="369832"/>
                  </a:lnTo>
                  <a:lnTo>
                    <a:pt x="2463403" y="370061"/>
                  </a:lnTo>
                  <a:lnTo>
                    <a:pt x="2465910" y="370520"/>
                  </a:lnTo>
                  <a:lnTo>
                    <a:pt x="2468190" y="371665"/>
                  </a:lnTo>
                  <a:lnTo>
                    <a:pt x="2470470" y="372353"/>
                  </a:lnTo>
                  <a:lnTo>
                    <a:pt x="2472750" y="373727"/>
                  </a:lnTo>
                  <a:lnTo>
                    <a:pt x="2475030" y="375331"/>
                  </a:lnTo>
                  <a:lnTo>
                    <a:pt x="2477082" y="376935"/>
                  </a:lnTo>
                  <a:lnTo>
                    <a:pt x="2480958" y="380372"/>
                  </a:lnTo>
                  <a:lnTo>
                    <a:pt x="2484834" y="384038"/>
                  </a:lnTo>
                  <a:lnTo>
                    <a:pt x="2488254" y="387933"/>
                  </a:lnTo>
                  <a:lnTo>
                    <a:pt x="2490534" y="391599"/>
                  </a:lnTo>
                  <a:lnTo>
                    <a:pt x="2492130" y="394348"/>
                  </a:lnTo>
                  <a:lnTo>
                    <a:pt x="2493498" y="396869"/>
                  </a:lnTo>
                  <a:lnTo>
                    <a:pt x="2494182" y="399389"/>
                  </a:lnTo>
                  <a:lnTo>
                    <a:pt x="2495094" y="401451"/>
                  </a:lnTo>
                  <a:lnTo>
                    <a:pt x="2495322" y="403742"/>
                  </a:lnTo>
                  <a:lnTo>
                    <a:pt x="2495550" y="405575"/>
                  </a:lnTo>
                  <a:lnTo>
                    <a:pt x="2495322" y="407408"/>
                  </a:lnTo>
                  <a:lnTo>
                    <a:pt x="2495094" y="409012"/>
                  </a:lnTo>
                  <a:lnTo>
                    <a:pt x="2494410" y="410616"/>
                  </a:lnTo>
                  <a:lnTo>
                    <a:pt x="2493498" y="411991"/>
                  </a:lnTo>
                  <a:lnTo>
                    <a:pt x="2492358" y="412907"/>
                  </a:lnTo>
                  <a:lnTo>
                    <a:pt x="2490990" y="413595"/>
                  </a:lnTo>
                  <a:lnTo>
                    <a:pt x="2489394" y="414053"/>
                  </a:lnTo>
                  <a:lnTo>
                    <a:pt x="2487798" y="414282"/>
                  </a:lnTo>
                  <a:lnTo>
                    <a:pt x="2485746" y="414282"/>
                  </a:lnTo>
                  <a:lnTo>
                    <a:pt x="2483694" y="414053"/>
                  </a:lnTo>
                  <a:lnTo>
                    <a:pt x="2480046" y="412907"/>
                  </a:lnTo>
                  <a:lnTo>
                    <a:pt x="2476398" y="411303"/>
                  </a:lnTo>
                  <a:lnTo>
                    <a:pt x="2472978" y="409012"/>
                  </a:lnTo>
                  <a:lnTo>
                    <a:pt x="2469558" y="406492"/>
                  </a:lnTo>
                  <a:lnTo>
                    <a:pt x="2466366" y="403513"/>
                  </a:lnTo>
                  <a:lnTo>
                    <a:pt x="2463175" y="400306"/>
                  </a:lnTo>
                  <a:lnTo>
                    <a:pt x="2460667" y="396869"/>
                  </a:lnTo>
                  <a:lnTo>
                    <a:pt x="2458159" y="393432"/>
                  </a:lnTo>
                  <a:lnTo>
                    <a:pt x="2456107" y="389766"/>
                  </a:lnTo>
                  <a:lnTo>
                    <a:pt x="2454511" y="386329"/>
                  </a:lnTo>
                  <a:lnTo>
                    <a:pt x="2453599" y="382892"/>
                  </a:lnTo>
                  <a:lnTo>
                    <a:pt x="2452687" y="379914"/>
                  </a:lnTo>
                  <a:lnTo>
                    <a:pt x="2452687" y="376935"/>
                  </a:lnTo>
                  <a:lnTo>
                    <a:pt x="2452915" y="375789"/>
                  </a:lnTo>
                  <a:lnTo>
                    <a:pt x="2453143" y="374644"/>
                  </a:lnTo>
                  <a:lnTo>
                    <a:pt x="2453827" y="373498"/>
                  </a:lnTo>
                  <a:lnTo>
                    <a:pt x="2454511" y="372353"/>
                  </a:lnTo>
                  <a:lnTo>
                    <a:pt x="2455423" y="371665"/>
                  </a:lnTo>
                  <a:lnTo>
                    <a:pt x="2456335" y="370749"/>
                  </a:lnTo>
                  <a:lnTo>
                    <a:pt x="2457703" y="370290"/>
                  </a:lnTo>
                  <a:lnTo>
                    <a:pt x="2459071" y="369832"/>
                  </a:lnTo>
                  <a:close/>
                  <a:moveTo>
                    <a:pt x="2066244" y="366675"/>
                  </a:moveTo>
                  <a:lnTo>
                    <a:pt x="2068739" y="366675"/>
                  </a:lnTo>
                  <a:lnTo>
                    <a:pt x="2071234" y="367355"/>
                  </a:lnTo>
                  <a:lnTo>
                    <a:pt x="2073502" y="368036"/>
                  </a:lnTo>
                  <a:lnTo>
                    <a:pt x="2075543" y="368716"/>
                  </a:lnTo>
                  <a:lnTo>
                    <a:pt x="2077584" y="370077"/>
                  </a:lnTo>
                  <a:lnTo>
                    <a:pt x="2079398" y="371437"/>
                  </a:lnTo>
                  <a:lnTo>
                    <a:pt x="2081439" y="373025"/>
                  </a:lnTo>
                  <a:lnTo>
                    <a:pt x="2083253" y="374612"/>
                  </a:lnTo>
                  <a:lnTo>
                    <a:pt x="2084841" y="376427"/>
                  </a:lnTo>
                  <a:lnTo>
                    <a:pt x="2085975" y="378241"/>
                  </a:lnTo>
                  <a:lnTo>
                    <a:pt x="2088696" y="382096"/>
                  </a:lnTo>
                  <a:lnTo>
                    <a:pt x="2090510" y="386178"/>
                  </a:lnTo>
                  <a:lnTo>
                    <a:pt x="2091418" y="389807"/>
                  </a:lnTo>
                  <a:lnTo>
                    <a:pt x="2092098" y="392755"/>
                  </a:lnTo>
                  <a:lnTo>
                    <a:pt x="2092325" y="395703"/>
                  </a:lnTo>
                  <a:lnTo>
                    <a:pt x="2092098" y="398652"/>
                  </a:lnTo>
                  <a:lnTo>
                    <a:pt x="2091418" y="400919"/>
                  </a:lnTo>
                  <a:lnTo>
                    <a:pt x="2090737" y="403414"/>
                  </a:lnTo>
                  <a:lnTo>
                    <a:pt x="2089603" y="405228"/>
                  </a:lnTo>
                  <a:lnTo>
                    <a:pt x="2088469" y="407042"/>
                  </a:lnTo>
                  <a:lnTo>
                    <a:pt x="2086882" y="408630"/>
                  </a:lnTo>
                  <a:lnTo>
                    <a:pt x="2085068" y="409537"/>
                  </a:lnTo>
                  <a:lnTo>
                    <a:pt x="2083253" y="410671"/>
                  </a:lnTo>
                  <a:lnTo>
                    <a:pt x="2080759" y="411125"/>
                  </a:lnTo>
                  <a:lnTo>
                    <a:pt x="2078718" y="411125"/>
                  </a:lnTo>
                  <a:lnTo>
                    <a:pt x="2076223" y="411125"/>
                  </a:lnTo>
                  <a:lnTo>
                    <a:pt x="2073728" y="410444"/>
                  </a:lnTo>
                  <a:lnTo>
                    <a:pt x="2071234" y="409537"/>
                  </a:lnTo>
                  <a:lnTo>
                    <a:pt x="2068512" y="407950"/>
                  </a:lnTo>
                  <a:lnTo>
                    <a:pt x="2065337" y="405909"/>
                  </a:lnTo>
                  <a:lnTo>
                    <a:pt x="2062843" y="403414"/>
                  </a:lnTo>
                  <a:lnTo>
                    <a:pt x="2060348" y="400693"/>
                  </a:lnTo>
                  <a:lnTo>
                    <a:pt x="2058307" y="397518"/>
                  </a:lnTo>
                  <a:lnTo>
                    <a:pt x="2056719" y="394343"/>
                  </a:lnTo>
                  <a:lnTo>
                    <a:pt x="2055585" y="391394"/>
                  </a:lnTo>
                  <a:lnTo>
                    <a:pt x="2054678" y="387993"/>
                  </a:lnTo>
                  <a:lnTo>
                    <a:pt x="2054225" y="384818"/>
                  </a:lnTo>
                  <a:lnTo>
                    <a:pt x="2054225" y="381643"/>
                  </a:lnTo>
                  <a:lnTo>
                    <a:pt x="2054452" y="378468"/>
                  </a:lnTo>
                  <a:lnTo>
                    <a:pt x="2054905" y="375973"/>
                  </a:lnTo>
                  <a:lnTo>
                    <a:pt x="2056039" y="373252"/>
                  </a:lnTo>
                  <a:lnTo>
                    <a:pt x="2057627" y="370984"/>
                  </a:lnTo>
                  <a:lnTo>
                    <a:pt x="2059441" y="369170"/>
                  </a:lnTo>
                  <a:lnTo>
                    <a:pt x="2060348" y="368489"/>
                  </a:lnTo>
                  <a:lnTo>
                    <a:pt x="2061709" y="367809"/>
                  </a:lnTo>
                  <a:lnTo>
                    <a:pt x="2063069" y="367355"/>
                  </a:lnTo>
                  <a:lnTo>
                    <a:pt x="2064657" y="366902"/>
                  </a:lnTo>
                  <a:lnTo>
                    <a:pt x="2066244" y="366675"/>
                  </a:lnTo>
                  <a:close/>
                  <a:moveTo>
                    <a:pt x="3122612" y="366647"/>
                  </a:moveTo>
                  <a:lnTo>
                    <a:pt x="3124010" y="367573"/>
                  </a:lnTo>
                  <a:lnTo>
                    <a:pt x="3126572" y="369657"/>
                  </a:lnTo>
                  <a:lnTo>
                    <a:pt x="3133561" y="376602"/>
                  </a:lnTo>
                  <a:lnTo>
                    <a:pt x="3143578" y="386326"/>
                  </a:lnTo>
                  <a:lnTo>
                    <a:pt x="3157089" y="401142"/>
                  </a:lnTo>
                  <a:lnTo>
                    <a:pt x="3162913" y="407393"/>
                  </a:lnTo>
                  <a:lnTo>
                    <a:pt x="3164776" y="409940"/>
                  </a:lnTo>
                  <a:lnTo>
                    <a:pt x="3165475" y="411097"/>
                  </a:lnTo>
                  <a:lnTo>
                    <a:pt x="3165009" y="410634"/>
                  </a:lnTo>
                  <a:lnTo>
                    <a:pt x="3163379" y="409708"/>
                  </a:lnTo>
                  <a:lnTo>
                    <a:pt x="3158487" y="405078"/>
                  </a:lnTo>
                  <a:lnTo>
                    <a:pt x="3144743" y="390956"/>
                  </a:lnTo>
                  <a:lnTo>
                    <a:pt x="3130533" y="375908"/>
                  </a:lnTo>
                  <a:lnTo>
                    <a:pt x="3125641" y="370120"/>
                  </a:lnTo>
                  <a:lnTo>
                    <a:pt x="3122845" y="366879"/>
                  </a:lnTo>
                  <a:lnTo>
                    <a:pt x="3122612" y="366647"/>
                  </a:lnTo>
                  <a:close/>
                  <a:moveTo>
                    <a:pt x="3087912" y="365062"/>
                  </a:moveTo>
                  <a:lnTo>
                    <a:pt x="3088585" y="365062"/>
                  </a:lnTo>
                  <a:lnTo>
                    <a:pt x="3089707" y="365285"/>
                  </a:lnTo>
                  <a:lnTo>
                    <a:pt x="3091053" y="365955"/>
                  </a:lnTo>
                  <a:lnTo>
                    <a:pt x="3093746" y="367964"/>
                  </a:lnTo>
                  <a:lnTo>
                    <a:pt x="3097113" y="370419"/>
                  </a:lnTo>
                  <a:lnTo>
                    <a:pt x="3101152" y="373545"/>
                  </a:lnTo>
                  <a:lnTo>
                    <a:pt x="3104967" y="377117"/>
                  </a:lnTo>
                  <a:lnTo>
                    <a:pt x="3112373" y="384037"/>
                  </a:lnTo>
                  <a:lnTo>
                    <a:pt x="3116861" y="388726"/>
                  </a:lnTo>
                  <a:lnTo>
                    <a:pt x="3120676" y="393190"/>
                  </a:lnTo>
                  <a:lnTo>
                    <a:pt x="3124042" y="397209"/>
                  </a:lnTo>
                  <a:lnTo>
                    <a:pt x="3126960" y="400781"/>
                  </a:lnTo>
                  <a:lnTo>
                    <a:pt x="3128979" y="403683"/>
                  </a:lnTo>
                  <a:lnTo>
                    <a:pt x="3130101" y="405915"/>
                  </a:lnTo>
                  <a:lnTo>
                    <a:pt x="3130326" y="407032"/>
                  </a:lnTo>
                  <a:lnTo>
                    <a:pt x="3130550" y="407478"/>
                  </a:lnTo>
                  <a:lnTo>
                    <a:pt x="3130326" y="407925"/>
                  </a:lnTo>
                  <a:lnTo>
                    <a:pt x="3129877" y="407925"/>
                  </a:lnTo>
                  <a:lnTo>
                    <a:pt x="3128531" y="407701"/>
                  </a:lnTo>
                  <a:lnTo>
                    <a:pt x="3126735" y="406808"/>
                  </a:lnTo>
                  <a:lnTo>
                    <a:pt x="3124042" y="405022"/>
                  </a:lnTo>
                  <a:lnTo>
                    <a:pt x="3121349" y="402567"/>
                  </a:lnTo>
                  <a:lnTo>
                    <a:pt x="3114168" y="396762"/>
                  </a:lnTo>
                  <a:lnTo>
                    <a:pt x="3106762" y="389842"/>
                  </a:lnTo>
                  <a:lnTo>
                    <a:pt x="3099581" y="382251"/>
                  </a:lnTo>
                  <a:lnTo>
                    <a:pt x="3096439" y="378680"/>
                  </a:lnTo>
                  <a:lnTo>
                    <a:pt x="3093298" y="375331"/>
                  </a:lnTo>
                  <a:lnTo>
                    <a:pt x="3091053" y="371982"/>
                  </a:lnTo>
                  <a:lnTo>
                    <a:pt x="3089258" y="369527"/>
                  </a:lnTo>
                  <a:lnTo>
                    <a:pt x="3087912" y="367071"/>
                  </a:lnTo>
                  <a:lnTo>
                    <a:pt x="3087687" y="366178"/>
                  </a:lnTo>
                  <a:lnTo>
                    <a:pt x="3087687" y="365285"/>
                  </a:lnTo>
                  <a:lnTo>
                    <a:pt x="3087912" y="365062"/>
                  </a:lnTo>
                  <a:close/>
                  <a:moveTo>
                    <a:pt x="733095" y="361944"/>
                  </a:moveTo>
                  <a:lnTo>
                    <a:pt x="734264" y="361944"/>
                  </a:lnTo>
                  <a:lnTo>
                    <a:pt x="735666" y="362168"/>
                  </a:lnTo>
                  <a:lnTo>
                    <a:pt x="736133" y="363061"/>
                  </a:lnTo>
                  <a:lnTo>
                    <a:pt x="736601" y="363730"/>
                  </a:lnTo>
                  <a:lnTo>
                    <a:pt x="736601" y="365070"/>
                  </a:lnTo>
                  <a:lnTo>
                    <a:pt x="736601" y="366409"/>
                  </a:lnTo>
                  <a:lnTo>
                    <a:pt x="736133" y="367972"/>
                  </a:lnTo>
                  <a:lnTo>
                    <a:pt x="735432" y="369311"/>
                  </a:lnTo>
                  <a:lnTo>
                    <a:pt x="733095" y="373330"/>
                  </a:lnTo>
                  <a:lnTo>
                    <a:pt x="730291" y="377125"/>
                  </a:lnTo>
                  <a:lnTo>
                    <a:pt x="727019" y="381143"/>
                  </a:lnTo>
                  <a:lnTo>
                    <a:pt x="723514" y="385161"/>
                  </a:lnTo>
                  <a:lnTo>
                    <a:pt x="719775" y="388733"/>
                  </a:lnTo>
                  <a:lnTo>
                    <a:pt x="714166" y="393644"/>
                  </a:lnTo>
                  <a:lnTo>
                    <a:pt x="708791" y="397663"/>
                  </a:lnTo>
                  <a:lnTo>
                    <a:pt x="703650" y="401011"/>
                  </a:lnTo>
                  <a:lnTo>
                    <a:pt x="699209" y="403467"/>
                  </a:lnTo>
                  <a:lnTo>
                    <a:pt x="697340" y="404137"/>
                  </a:lnTo>
                  <a:lnTo>
                    <a:pt x="695470" y="404583"/>
                  </a:lnTo>
                  <a:lnTo>
                    <a:pt x="694068" y="404807"/>
                  </a:lnTo>
                  <a:lnTo>
                    <a:pt x="692900" y="404807"/>
                  </a:lnTo>
                  <a:lnTo>
                    <a:pt x="691731" y="404583"/>
                  </a:lnTo>
                  <a:lnTo>
                    <a:pt x="691030" y="403914"/>
                  </a:lnTo>
                  <a:lnTo>
                    <a:pt x="690563" y="403021"/>
                  </a:lnTo>
                  <a:lnTo>
                    <a:pt x="690563" y="401904"/>
                  </a:lnTo>
                  <a:lnTo>
                    <a:pt x="691030" y="399449"/>
                  </a:lnTo>
                  <a:lnTo>
                    <a:pt x="692199" y="396993"/>
                  </a:lnTo>
                  <a:lnTo>
                    <a:pt x="693834" y="393868"/>
                  </a:lnTo>
                  <a:lnTo>
                    <a:pt x="696405" y="390742"/>
                  </a:lnTo>
                  <a:lnTo>
                    <a:pt x="698976" y="387171"/>
                  </a:lnTo>
                  <a:lnTo>
                    <a:pt x="702248" y="383822"/>
                  </a:lnTo>
                  <a:lnTo>
                    <a:pt x="705519" y="380250"/>
                  </a:lnTo>
                  <a:lnTo>
                    <a:pt x="709258" y="376902"/>
                  </a:lnTo>
                  <a:lnTo>
                    <a:pt x="712764" y="373776"/>
                  </a:lnTo>
                  <a:lnTo>
                    <a:pt x="716503" y="370651"/>
                  </a:lnTo>
                  <a:lnTo>
                    <a:pt x="720242" y="368195"/>
                  </a:lnTo>
                  <a:lnTo>
                    <a:pt x="723748" y="365739"/>
                  </a:lnTo>
                  <a:lnTo>
                    <a:pt x="727253" y="363954"/>
                  </a:lnTo>
                  <a:lnTo>
                    <a:pt x="730525" y="362837"/>
                  </a:lnTo>
                  <a:lnTo>
                    <a:pt x="733095" y="361944"/>
                  </a:lnTo>
                  <a:close/>
                  <a:moveTo>
                    <a:pt x="3015790" y="361895"/>
                  </a:moveTo>
                  <a:lnTo>
                    <a:pt x="3017144" y="361895"/>
                  </a:lnTo>
                  <a:lnTo>
                    <a:pt x="3018272" y="362119"/>
                  </a:lnTo>
                  <a:lnTo>
                    <a:pt x="3019852" y="362793"/>
                  </a:lnTo>
                  <a:lnTo>
                    <a:pt x="3023236" y="364363"/>
                  </a:lnTo>
                  <a:lnTo>
                    <a:pt x="3027072" y="366832"/>
                  </a:lnTo>
                  <a:lnTo>
                    <a:pt x="3031134" y="369974"/>
                  </a:lnTo>
                  <a:lnTo>
                    <a:pt x="3035421" y="373340"/>
                  </a:lnTo>
                  <a:lnTo>
                    <a:pt x="3039708" y="377155"/>
                  </a:lnTo>
                  <a:lnTo>
                    <a:pt x="3043769" y="380970"/>
                  </a:lnTo>
                  <a:lnTo>
                    <a:pt x="3048056" y="385683"/>
                  </a:lnTo>
                  <a:lnTo>
                    <a:pt x="3051666" y="390171"/>
                  </a:lnTo>
                  <a:lnTo>
                    <a:pt x="3054825" y="394210"/>
                  </a:lnTo>
                  <a:lnTo>
                    <a:pt x="3057307" y="397576"/>
                  </a:lnTo>
                  <a:lnTo>
                    <a:pt x="3058435" y="400718"/>
                  </a:lnTo>
                  <a:lnTo>
                    <a:pt x="3059112" y="402065"/>
                  </a:lnTo>
                  <a:lnTo>
                    <a:pt x="3059112" y="402962"/>
                  </a:lnTo>
                  <a:lnTo>
                    <a:pt x="3059112" y="403860"/>
                  </a:lnTo>
                  <a:lnTo>
                    <a:pt x="3058661" y="404309"/>
                  </a:lnTo>
                  <a:lnTo>
                    <a:pt x="3057984" y="404758"/>
                  </a:lnTo>
                  <a:lnTo>
                    <a:pt x="3057307" y="404758"/>
                  </a:lnTo>
                  <a:lnTo>
                    <a:pt x="3056405" y="404758"/>
                  </a:lnTo>
                  <a:lnTo>
                    <a:pt x="3055276" y="404533"/>
                  </a:lnTo>
                  <a:lnTo>
                    <a:pt x="3052794" y="403411"/>
                  </a:lnTo>
                  <a:lnTo>
                    <a:pt x="3049861" y="401840"/>
                  </a:lnTo>
                  <a:lnTo>
                    <a:pt x="3046477" y="399372"/>
                  </a:lnTo>
                  <a:lnTo>
                    <a:pt x="3042867" y="396679"/>
                  </a:lnTo>
                  <a:lnTo>
                    <a:pt x="3039031" y="393537"/>
                  </a:lnTo>
                  <a:lnTo>
                    <a:pt x="3035195" y="390171"/>
                  </a:lnTo>
                  <a:lnTo>
                    <a:pt x="3031134" y="386580"/>
                  </a:lnTo>
                  <a:lnTo>
                    <a:pt x="3027298" y="382990"/>
                  </a:lnTo>
                  <a:lnTo>
                    <a:pt x="3023913" y="378950"/>
                  </a:lnTo>
                  <a:lnTo>
                    <a:pt x="3020754" y="375360"/>
                  </a:lnTo>
                  <a:lnTo>
                    <a:pt x="3018272" y="371994"/>
                  </a:lnTo>
                  <a:lnTo>
                    <a:pt x="3016467" y="368852"/>
                  </a:lnTo>
                  <a:lnTo>
                    <a:pt x="3015114" y="366383"/>
                  </a:lnTo>
                  <a:lnTo>
                    <a:pt x="3014888" y="365037"/>
                  </a:lnTo>
                  <a:lnTo>
                    <a:pt x="3014662" y="363915"/>
                  </a:lnTo>
                  <a:lnTo>
                    <a:pt x="3014888" y="363017"/>
                  </a:lnTo>
                  <a:lnTo>
                    <a:pt x="3015114" y="362119"/>
                  </a:lnTo>
                  <a:lnTo>
                    <a:pt x="3015790" y="361895"/>
                  </a:lnTo>
                  <a:close/>
                  <a:moveTo>
                    <a:pt x="2176517" y="358738"/>
                  </a:moveTo>
                  <a:lnTo>
                    <a:pt x="2178968" y="358738"/>
                  </a:lnTo>
                  <a:lnTo>
                    <a:pt x="2181419" y="359194"/>
                  </a:lnTo>
                  <a:lnTo>
                    <a:pt x="2183647" y="359877"/>
                  </a:lnTo>
                  <a:lnTo>
                    <a:pt x="2185875" y="360789"/>
                  </a:lnTo>
                  <a:lnTo>
                    <a:pt x="2187881" y="361929"/>
                  </a:lnTo>
                  <a:lnTo>
                    <a:pt x="2189886" y="363297"/>
                  </a:lnTo>
                  <a:lnTo>
                    <a:pt x="2191668" y="364892"/>
                  </a:lnTo>
                  <a:lnTo>
                    <a:pt x="2193451" y="366488"/>
                  </a:lnTo>
                  <a:lnTo>
                    <a:pt x="2196793" y="369679"/>
                  </a:lnTo>
                  <a:lnTo>
                    <a:pt x="2199689" y="373782"/>
                  </a:lnTo>
                  <a:lnTo>
                    <a:pt x="2201695" y="377657"/>
                  </a:lnTo>
                  <a:lnTo>
                    <a:pt x="2203477" y="381304"/>
                  </a:lnTo>
                  <a:lnTo>
                    <a:pt x="2204368" y="384268"/>
                  </a:lnTo>
                  <a:lnTo>
                    <a:pt x="2204814" y="387231"/>
                  </a:lnTo>
                  <a:lnTo>
                    <a:pt x="2205037" y="389738"/>
                  </a:lnTo>
                  <a:lnTo>
                    <a:pt x="2205037" y="389739"/>
                  </a:lnTo>
                  <a:lnTo>
                    <a:pt x="2205037" y="392018"/>
                  </a:lnTo>
                  <a:lnTo>
                    <a:pt x="2204591" y="394297"/>
                  </a:lnTo>
                  <a:lnTo>
                    <a:pt x="2204146" y="396349"/>
                  </a:lnTo>
                  <a:lnTo>
                    <a:pt x="2203031" y="398172"/>
                  </a:lnTo>
                  <a:lnTo>
                    <a:pt x="2201695" y="399768"/>
                  </a:lnTo>
                  <a:lnTo>
                    <a:pt x="2200581" y="401136"/>
                  </a:lnTo>
                  <a:lnTo>
                    <a:pt x="2199021" y="402048"/>
                  </a:lnTo>
                  <a:lnTo>
                    <a:pt x="2197239" y="402503"/>
                  </a:lnTo>
                  <a:lnTo>
                    <a:pt x="2195010" y="403187"/>
                  </a:lnTo>
                  <a:lnTo>
                    <a:pt x="2193005" y="403187"/>
                  </a:lnTo>
                  <a:lnTo>
                    <a:pt x="2190777" y="402959"/>
                  </a:lnTo>
                  <a:lnTo>
                    <a:pt x="2188103" y="402048"/>
                  </a:lnTo>
                  <a:lnTo>
                    <a:pt x="2185875" y="401136"/>
                  </a:lnTo>
                  <a:lnTo>
                    <a:pt x="2182533" y="399084"/>
                  </a:lnTo>
                  <a:lnTo>
                    <a:pt x="2179637" y="397033"/>
                  </a:lnTo>
                  <a:lnTo>
                    <a:pt x="2176963" y="394753"/>
                  </a:lnTo>
                  <a:lnTo>
                    <a:pt x="2174512" y="391790"/>
                  </a:lnTo>
                  <a:lnTo>
                    <a:pt x="2172507" y="389055"/>
                  </a:lnTo>
                  <a:lnTo>
                    <a:pt x="2170502" y="385863"/>
                  </a:lnTo>
                  <a:lnTo>
                    <a:pt x="2169165" y="382444"/>
                  </a:lnTo>
                  <a:lnTo>
                    <a:pt x="2167828" y="379253"/>
                  </a:lnTo>
                  <a:lnTo>
                    <a:pt x="2167160" y="376062"/>
                  </a:lnTo>
                  <a:lnTo>
                    <a:pt x="2166937" y="372870"/>
                  </a:lnTo>
                  <a:lnTo>
                    <a:pt x="2166937" y="369679"/>
                  </a:lnTo>
                  <a:lnTo>
                    <a:pt x="2167382" y="367172"/>
                  </a:lnTo>
                  <a:lnTo>
                    <a:pt x="2168051" y="364436"/>
                  </a:lnTo>
                  <a:lnTo>
                    <a:pt x="2169388" y="362385"/>
                  </a:lnTo>
                  <a:lnTo>
                    <a:pt x="2170279" y="361701"/>
                  </a:lnTo>
                  <a:lnTo>
                    <a:pt x="2171170" y="360789"/>
                  </a:lnTo>
                  <a:lnTo>
                    <a:pt x="2172284" y="360105"/>
                  </a:lnTo>
                  <a:lnTo>
                    <a:pt x="2173621" y="359650"/>
                  </a:lnTo>
                  <a:lnTo>
                    <a:pt x="2175181" y="358966"/>
                  </a:lnTo>
                  <a:lnTo>
                    <a:pt x="2176517" y="358738"/>
                  </a:lnTo>
                  <a:close/>
                  <a:moveTo>
                    <a:pt x="2912835" y="357135"/>
                  </a:moveTo>
                  <a:lnTo>
                    <a:pt x="2914423" y="357359"/>
                  </a:lnTo>
                  <a:lnTo>
                    <a:pt x="2916237" y="357808"/>
                  </a:lnTo>
                  <a:lnTo>
                    <a:pt x="2918052" y="358481"/>
                  </a:lnTo>
                  <a:lnTo>
                    <a:pt x="2921907" y="360276"/>
                  </a:lnTo>
                  <a:lnTo>
                    <a:pt x="2926443" y="362969"/>
                  </a:lnTo>
                  <a:lnTo>
                    <a:pt x="2930752" y="366335"/>
                  </a:lnTo>
                  <a:lnTo>
                    <a:pt x="2935288" y="369477"/>
                  </a:lnTo>
                  <a:lnTo>
                    <a:pt x="2939143" y="373292"/>
                  </a:lnTo>
                  <a:lnTo>
                    <a:pt x="2942772" y="376883"/>
                  </a:lnTo>
                  <a:lnTo>
                    <a:pt x="2947081" y="381371"/>
                  </a:lnTo>
                  <a:lnTo>
                    <a:pt x="2950709" y="385859"/>
                  </a:lnTo>
                  <a:lnTo>
                    <a:pt x="2953204" y="389899"/>
                  </a:lnTo>
                  <a:lnTo>
                    <a:pt x="2954791" y="393265"/>
                  </a:lnTo>
                  <a:lnTo>
                    <a:pt x="2955698" y="394836"/>
                  </a:lnTo>
                  <a:lnTo>
                    <a:pt x="2955925" y="396182"/>
                  </a:lnTo>
                  <a:lnTo>
                    <a:pt x="2955925" y="397529"/>
                  </a:lnTo>
                  <a:lnTo>
                    <a:pt x="2955698" y="398426"/>
                  </a:lnTo>
                  <a:lnTo>
                    <a:pt x="2955472" y="399324"/>
                  </a:lnTo>
                  <a:lnTo>
                    <a:pt x="2954565" y="399773"/>
                  </a:lnTo>
                  <a:lnTo>
                    <a:pt x="2953657" y="399997"/>
                  </a:lnTo>
                  <a:lnTo>
                    <a:pt x="2952523" y="399997"/>
                  </a:lnTo>
                  <a:lnTo>
                    <a:pt x="2951163" y="399997"/>
                  </a:lnTo>
                  <a:lnTo>
                    <a:pt x="2949575" y="399773"/>
                  </a:lnTo>
                  <a:lnTo>
                    <a:pt x="2946400" y="398426"/>
                  </a:lnTo>
                  <a:lnTo>
                    <a:pt x="2942998" y="396631"/>
                  </a:lnTo>
                  <a:lnTo>
                    <a:pt x="2939370" y="394387"/>
                  </a:lnTo>
                  <a:lnTo>
                    <a:pt x="2935514" y="391470"/>
                  </a:lnTo>
                  <a:lnTo>
                    <a:pt x="2931886" y="388552"/>
                  </a:lnTo>
                  <a:lnTo>
                    <a:pt x="2928030" y="385186"/>
                  </a:lnTo>
                  <a:lnTo>
                    <a:pt x="2924402" y="381371"/>
                  </a:lnTo>
                  <a:lnTo>
                    <a:pt x="2921000" y="377781"/>
                  </a:lnTo>
                  <a:lnTo>
                    <a:pt x="2917825" y="374190"/>
                  </a:lnTo>
                  <a:lnTo>
                    <a:pt x="2914877" y="370599"/>
                  </a:lnTo>
                  <a:lnTo>
                    <a:pt x="2912835" y="367233"/>
                  </a:lnTo>
                  <a:lnTo>
                    <a:pt x="2911248" y="364316"/>
                  </a:lnTo>
                  <a:lnTo>
                    <a:pt x="2910114" y="361847"/>
                  </a:lnTo>
                  <a:lnTo>
                    <a:pt x="2909887" y="360501"/>
                  </a:lnTo>
                  <a:lnTo>
                    <a:pt x="2910114" y="359603"/>
                  </a:lnTo>
                  <a:lnTo>
                    <a:pt x="2910114" y="358705"/>
                  </a:lnTo>
                  <a:lnTo>
                    <a:pt x="2910794" y="358032"/>
                  </a:lnTo>
                  <a:lnTo>
                    <a:pt x="2911475" y="357359"/>
                  </a:lnTo>
                  <a:lnTo>
                    <a:pt x="2912835" y="357135"/>
                  </a:lnTo>
                  <a:close/>
                  <a:moveTo>
                    <a:pt x="530224" y="355611"/>
                  </a:moveTo>
                  <a:lnTo>
                    <a:pt x="528655" y="357405"/>
                  </a:lnTo>
                  <a:lnTo>
                    <a:pt x="495588" y="391801"/>
                  </a:lnTo>
                  <a:lnTo>
                    <a:pt x="495592" y="391796"/>
                  </a:lnTo>
                  <a:lnTo>
                    <a:pt x="495588" y="391801"/>
                  </a:lnTo>
                  <a:lnTo>
                    <a:pt x="503082" y="383661"/>
                  </a:lnTo>
                  <a:lnTo>
                    <a:pt x="519682" y="366157"/>
                  </a:lnTo>
                  <a:lnTo>
                    <a:pt x="529776" y="356059"/>
                  </a:lnTo>
                  <a:lnTo>
                    <a:pt x="530224" y="355611"/>
                  </a:lnTo>
                  <a:close/>
                  <a:moveTo>
                    <a:pt x="530225" y="355610"/>
                  </a:moveTo>
                  <a:lnTo>
                    <a:pt x="530225" y="355610"/>
                  </a:lnTo>
                  <a:lnTo>
                    <a:pt x="530224" y="355610"/>
                  </a:lnTo>
                  <a:lnTo>
                    <a:pt x="530225" y="355610"/>
                  </a:lnTo>
                  <a:close/>
                  <a:moveTo>
                    <a:pt x="548825" y="354021"/>
                  </a:moveTo>
                  <a:lnTo>
                    <a:pt x="549276" y="354021"/>
                  </a:lnTo>
                  <a:lnTo>
                    <a:pt x="549276" y="354694"/>
                  </a:lnTo>
                  <a:lnTo>
                    <a:pt x="548373" y="356489"/>
                  </a:lnTo>
                  <a:lnTo>
                    <a:pt x="546117" y="359182"/>
                  </a:lnTo>
                  <a:lnTo>
                    <a:pt x="543410" y="362548"/>
                  </a:lnTo>
                  <a:lnTo>
                    <a:pt x="540026" y="366588"/>
                  </a:lnTo>
                  <a:lnTo>
                    <a:pt x="532356" y="374442"/>
                  </a:lnTo>
                  <a:lnTo>
                    <a:pt x="525137" y="381623"/>
                  </a:lnTo>
                  <a:lnTo>
                    <a:pt x="520851" y="385887"/>
                  </a:lnTo>
                  <a:lnTo>
                    <a:pt x="514985" y="391048"/>
                  </a:lnTo>
                  <a:lnTo>
                    <a:pt x="512278" y="393292"/>
                  </a:lnTo>
                  <a:lnTo>
                    <a:pt x="509571" y="395536"/>
                  </a:lnTo>
                  <a:lnTo>
                    <a:pt x="507766" y="396434"/>
                  </a:lnTo>
                  <a:lnTo>
                    <a:pt x="507090" y="396883"/>
                  </a:lnTo>
                  <a:lnTo>
                    <a:pt x="506413" y="396883"/>
                  </a:lnTo>
                  <a:lnTo>
                    <a:pt x="506413" y="396209"/>
                  </a:lnTo>
                  <a:lnTo>
                    <a:pt x="506638" y="395760"/>
                  </a:lnTo>
                  <a:lnTo>
                    <a:pt x="507992" y="393516"/>
                  </a:lnTo>
                  <a:lnTo>
                    <a:pt x="509797" y="391048"/>
                  </a:lnTo>
                  <a:lnTo>
                    <a:pt x="512504" y="387906"/>
                  </a:lnTo>
                  <a:lnTo>
                    <a:pt x="518595" y="380950"/>
                  </a:lnTo>
                  <a:lnTo>
                    <a:pt x="526265" y="373095"/>
                  </a:lnTo>
                  <a:lnTo>
                    <a:pt x="533710" y="365690"/>
                  </a:lnTo>
                  <a:lnTo>
                    <a:pt x="540703" y="359406"/>
                  </a:lnTo>
                  <a:lnTo>
                    <a:pt x="543861" y="357162"/>
                  </a:lnTo>
                  <a:lnTo>
                    <a:pt x="546117" y="355367"/>
                  </a:lnTo>
                  <a:lnTo>
                    <a:pt x="547922" y="354245"/>
                  </a:lnTo>
                  <a:lnTo>
                    <a:pt x="548825" y="354021"/>
                  </a:lnTo>
                  <a:close/>
                  <a:moveTo>
                    <a:pt x="2551236" y="353957"/>
                  </a:moveTo>
                  <a:lnTo>
                    <a:pt x="2553234" y="353957"/>
                  </a:lnTo>
                  <a:lnTo>
                    <a:pt x="2555233" y="354403"/>
                  </a:lnTo>
                  <a:lnTo>
                    <a:pt x="2557454" y="354850"/>
                  </a:lnTo>
                  <a:lnTo>
                    <a:pt x="2559897" y="355519"/>
                  </a:lnTo>
                  <a:lnTo>
                    <a:pt x="2561896" y="356636"/>
                  </a:lnTo>
                  <a:lnTo>
                    <a:pt x="2564117" y="357752"/>
                  </a:lnTo>
                  <a:lnTo>
                    <a:pt x="2568559" y="360431"/>
                  </a:lnTo>
                  <a:lnTo>
                    <a:pt x="2572556" y="363779"/>
                  </a:lnTo>
                  <a:lnTo>
                    <a:pt x="2576776" y="367351"/>
                  </a:lnTo>
                  <a:lnTo>
                    <a:pt x="2580107" y="370923"/>
                  </a:lnTo>
                  <a:lnTo>
                    <a:pt x="2582772" y="374718"/>
                  </a:lnTo>
                  <a:lnTo>
                    <a:pt x="2584549" y="377174"/>
                  </a:lnTo>
                  <a:lnTo>
                    <a:pt x="2585881" y="379853"/>
                  </a:lnTo>
                  <a:lnTo>
                    <a:pt x="2587214" y="382085"/>
                  </a:lnTo>
                  <a:lnTo>
                    <a:pt x="2587880" y="384095"/>
                  </a:lnTo>
                  <a:lnTo>
                    <a:pt x="2588769" y="386104"/>
                  </a:lnTo>
                  <a:lnTo>
                    <a:pt x="2588991" y="388336"/>
                  </a:lnTo>
                  <a:lnTo>
                    <a:pt x="2589213" y="390122"/>
                  </a:lnTo>
                  <a:lnTo>
                    <a:pt x="2588991" y="391685"/>
                  </a:lnTo>
                  <a:lnTo>
                    <a:pt x="2588769" y="393024"/>
                  </a:lnTo>
                  <a:lnTo>
                    <a:pt x="2587880" y="394141"/>
                  </a:lnTo>
                  <a:lnTo>
                    <a:pt x="2587214" y="395257"/>
                  </a:lnTo>
                  <a:lnTo>
                    <a:pt x="2586104" y="395927"/>
                  </a:lnTo>
                  <a:lnTo>
                    <a:pt x="2584549" y="396373"/>
                  </a:lnTo>
                  <a:lnTo>
                    <a:pt x="2583216" y="396820"/>
                  </a:lnTo>
                  <a:lnTo>
                    <a:pt x="2581440" y="396820"/>
                  </a:lnTo>
                  <a:lnTo>
                    <a:pt x="2579219" y="396373"/>
                  </a:lnTo>
                  <a:lnTo>
                    <a:pt x="2575887" y="395480"/>
                  </a:lnTo>
                  <a:lnTo>
                    <a:pt x="2572334" y="393917"/>
                  </a:lnTo>
                  <a:lnTo>
                    <a:pt x="2568781" y="391908"/>
                  </a:lnTo>
                  <a:lnTo>
                    <a:pt x="2565449" y="389453"/>
                  </a:lnTo>
                  <a:lnTo>
                    <a:pt x="2562118" y="386774"/>
                  </a:lnTo>
                  <a:lnTo>
                    <a:pt x="2559009" y="383648"/>
                  </a:lnTo>
                  <a:lnTo>
                    <a:pt x="2556122" y="380300"/>
                  </a:lnTo>
                  <a:lnTo>
                    <a:pt x="2553457" y="376951"/>
                  </a:lnTo>
                  <a:lnTo>
                    <a:pt x="2551236" y="373602"/>
                  </a:lnTo>
                  <a:lnTo>
                    <a:pt x="2549459" y="370254"/>
                  </a:lnTo>
                  <a:lnTo>
                    <a:pt x="2547904" y="366905"/>
                  </a:lnTo>
                  <a:lnTo>
                    <a:pt x="2546794" y="364003"/>
                  </a:lnTo>
                  <a:lnTo>
                    <a:pt x="2546350" y="361324"/>
                  </a:lnTo>
                  <a:lnTo>
                    <a:pt x="2546350" y="359984"/>
                  </a:lnTo>
                  <a:lnTo>
                    <a:pt x="2546572" y="358645"/>
                  </a:lnTo>
                  <a:lnTo>
                    <a:pt x="2546794" y="357752"/>
                  </a:lnTo>
                  <a:lnTo>
                    <a:pt x="2547238" y="356636"/>
                  </a:lnTo>
                  <a:lnTo>
                    <a:pt x="2547904" y="355743"/>
                  </a:lnTo>
                  <a:lnTo>
                    <a:pt x="2548793" y="355073"/>
                  </a:lnTo>
                  <a:lnTo>
                    <a:pt x="2549903" y="354626"/>
                  </a:lnTo>
                  <a:lnTo>
                    <a:pt x="2551236" y="353957"/>
                  </a:lnTo>
                  <a:close/>
                  <a:moveTo>
                    <a:pt x="3111500" y="352360"/>
                  </a:moveTo>
                  <a:lnTo>
                    <a:pt x="3111500" y="352360"/>
                  </a:lnTo>
                  <a:close/>
                  <a:moveTo>
                    <a:pt x="2780766" y="349198"/>
                  </a:moveTo>
                  <a:lnTo>
                    <a:pt x="2782306" y="349198"/>
                  </a:lnTo>
                  <a:lnTo>
                    <a:pt x="2784067" y="349198"/>
                  </a:lnTo>
                  <a:lnTo>
                    <a:pt x="2786047" y="349649"/>
                  </a:lnTo>
                  <a:lnTo>
                    <a:pt x="2788027" y="350326"/>
                  </a:lnTo>
                  <a:lnTo>
                    <a:pt x="2790008" y="351228"/>
                  </a:lnTo>
                  <a:lnTo>
                    <a:pt x="2792428" y="352356"/>
                  </a:lnTo>
                  <a:lnTo>
                    <a:pt x="2796609" y="355289"/>
                  </a:lnTo>
                  <a:lnTo>
                    <a:pt x="2801010" y="358222"/>
                  </a:lnTo>
                  <a:lnTo>
                    <a:pt x="2805191" y="362057"/>
                  </a:lnTo>
                  <a:lnTo>
                    <a:pt x="2809152" y="365666"/>
                  </a:lnTo>
                  <a:lnTo>
                    <a:pt x="2812673" y="369276"/>
                  </a:lnTo>
                  <a:lnTo>
                    <a:pt x="2816194" y="374013"/>
                  </a:lnTo>
                  <a:lnTo>
                    <a:pt x="2819275" y="378074"/>
                  </a:lnTo>
                  <a:lnTo>
                    <a:pt x="2821255" y="382135"/>
                  </a:lnTo>
                  <a:lnTo>
                    <a:pt x="2821915" y="383940"/>
                  </a:lnTo>
                  <a:lnTo>
                    <a:pt x="2822355" y="385519"/>
                  </a:lnTo>
                  <a:lnTo>
                    <a:pt x="2822575" y="387098"/>
                  </a:lnTo>
                  <a:lnTo>
                    <a:pt x="2822575" y="388451"/>
                  </a:lnTo>
                  <a:lnTo>
                    <a:pt x="2822575" y="389579"/>
                  </a:lnTo>
                  <a:lnTo>
                    <a:pt x="2821915" y="390482"/>
                  </a:lnTo>
                  <a:lnTo>
                    <a:pt x="2821255" y="391384"/>
                  </a:lnTo>
                  <a:lnTo>
                    <a:pt x="2820155" y="391835"/>
                  </a:lnTo>
                  <a:lnTo>
                    <a:pt x="2819054" y="392061"/>
                  </a:lnTo>
                  <a:lnTo>
                    <a:pt x="2817734" y="392061"/>
                  </a:lnTo>
                  <a:lnTo>
                    <a:pt x="2816194" y="391835"/>
                  </a:lnTo>
                  <a:lnTo>
                    <a:pt x="2814653" y="391610"/>
                  </a:lnTo>
                  <a:lnTo>
                    <a:pt x="2811133" y="390256"/>
                  </a:lnTo>
                  <a:lnTo>
                    <a:pt x="2807612" y="388451"/>
                  </a:lnTo>
                  <a:lnTo>
                    <a:pt x="2804091" y="385970"/>
                  </a:lnTo>
                  <a:lnTo>
                    <a:pt x="2800130" y="383037"/>
                  </a:lnTo>
                  <a:lnTo>
                    <a:pt x="2796609" y="379879"/>
                  </a:lnTo>
                  <a:lnTo>
                    <a:pt x="2792869" y="376495"/>
                  </a:lnTo>
                  <a:lnTo>
                    <a:pt x="2789568" y="372885"/>
                  </a:lnTo>
                  <a:lnTo>
                    <a:pt x="2786487" y="369276"/>
                  </a:lnTo>
                  <a:lnTo>
                    <a:pt x="2783847" y="365666"/>
                  </a:lnTo>
                  <a:lnTo>
                    <a:pt x="2781426" y="362283"/>
                  </a:lnTo>
                  <a:lnTo>
                    <a:pt x="2779666" y="358899"/>
                  </a:lnTo>
                  <a:lnTo>
                    <a:pt x="2778785" y="355966"/>
                  </a:lnTo>
                  <a:lnTo>
                    <a:pt x="2778345" y="354612"/>
                  </a:lnTo>
                  <a:lnTo>
                    <a:pt x="2778125" y="353484"/>
                  </a:lnTo>
                  <a:lnTo>
                    <a:pt x="2778125" y="352356"/>
                  </a:lnTo>
                  <a:lnTo>
                    <a:pt x="2778345" y="351228"/>
                  </a:lnTo>
                  <a:lnTo>
                    <a:pt x="2779005" y="350552"/>
                  </a:lnTo>
                  <a:lnTo>
                    <a:pt x="2779666" y="349649"/>
                  </a:lnTo>
                  <a:lnTo>
                    <a:pt x="2780766" y="349198"/>
                  </a:lnTo>
                  <a:close/>
                  <a:moveTo>
                    <a:pt x="2281148" y="347624"/>
                  </a:moveTo>
                  <a:lnTo>
                    <a:pt x="2283390" y="347624"/>
                  </a:lnTo>
                  <a:lnTo>
                    <a:pt x="2285856" y="347848"/>
                  </a:lnTo>
                  <a:lnTo>
                    <a:pt x="2288099" y="348517"/>
                  </a:lnTo>
                  <a:lnTo>
                    <a:pt x="2290341" y="349410"/>
                  </a:lnTo>
                  <a:lnTo>
                    <a:pt x="2292583" y="350303"/>
                  </a:lnTo>
                  <a:lnTo>
                    <a:pt x="2294601" y="351643"/>
                  </a:lnTo>
                  <a:lnTo>
                    <a:pt x="2296619" y="352982"/>
                  </a:lnTo>
                  <a:lnTo>
                    <a:pt x="2298637" y="354545"/>
                  </a:lnTo>
                  <a:lnTo>
                    <a:pt x="2302225" y="358117"/>
                  </a:lnTo>
                  <a:lnTo>
                    <a:pt x="2305364" y="361689"/>
                  </a:lnTo>
                  <a:lnTo>
                    <a:pt x="2308055" y="365484"/>
                  </a:lnTo>
                  <a:lnTo>
                    <a:pt x="2310073" y="369056"/>
                  </a:lnTo>
                  <a:lnTo>
                    <a:pt x="2310970" y="371735"/>
                  </a:lnTo>
                  <a:lnTo>
                    <a:pt x="2311867" y="374414"/>
                  </a:lnTo>
                  <a:lnTo>
                    <a:pt x="2312539" y="376869"/>
                  </a:lnTo>
                  <a:lnTo>
                    <a:pt x="2312988" y="378878"/>
                  </a:lnTo>
                  <a:lnTo>
                    <a:pt x="2312539" y="381334"/>
                  </a:lnTo>
                  <a:lnTo>
                    <a:pt x="2312315" y="383120"/>
                  </a:lnTo>
                  <a:lnTo>
                    <a:pt x="2311867" y="384906"/>
                  </a:lnTo>
                  <a:lnTo>
                    <a:pt x="2310970" y="386469"/>
                  </a:lnTo>
                  <a:lnTo>
                    <a:pt x="2310073" y="387585"/>
                  </a:lnTo>
                  <a:lnTo>
                    <a:pt x="2308727" y="388701"/>
                  </a:lnTo>
                  <a:lnTo>
                    <a:pt x="2307382" y="389817"/>
                  </a:lnTo>
                  <a:lnTo>
                    <a:pt x="2305588" y="390264"/>
                  </a:lnTo>
                  <a:lnTo>
                    <a:pt x="2303794" y="390487"/>
                  </a:lnTo>
                  <a:lnTo>
                    <a:pt x="2301776" y="390487"/>
                  </a:lnTo>
                  <a:lnTo>
                    <a:pt x="2299758" y="390264"/>
                  </a:lnTo>
                  <a:lnTo>
                    <a:pt x="2297292" y="389371"/>
                  </a:lnTo>
                  <a:lnTo>
                    <a:pt x="2293704" y="388031"/>
                  </a:lnTo>
                  <a:lnTo>
                    <a:pt x="2290789" y="386245"/>
                  </a:lnTo>
                  <a:lnTo>
                    <a:pt x="2287650" y="383790"/>
                  </a:lnTo>
                  <a:lnTo>
                    <a:pt x="2284735" y="381334"/>
                  </a:lnTo>
                  <a:lnTo>
                    <a:pt x="2282269" y="378432"/>
                  </a:lnTo>
                  <a:lnTo>
                    <a:pt x="2279802" y="375307"/>
                  </a:lnTo>
                  <a:lnTo>
                    <a:pt x="2277784" y="371958"/>
                  </a:lnTo>
                  <a:lnTo>
                    <a:pt x="2275990" y="368609"/>
                  </a:lnTo>
                  <a:lnTo>
                    <a:pt x="2274645" y="365484"/>
                  </a:lnTo>
                  <a:lnTo>
                    <a:pt x="2273972" y="362135"/>
                  </a:lnTo>
                  <a:lnTo>
                    <a:pt x="2273300" y="359233"/>
                  </a:lnTo>
                  <a:lnTo>
                    <a:pt x="2273300" y="356331"/>
                  </a:lnTo>
                  <a:lnTo>
                    <a:pt x="2273748" y="353652"/>
                  </a:lnTo>
                  <a:lnTo>
                    <a:pt x="2274197" y="352759"/>
                  </a:lnTo>
                  <a:lnTo>
                    <a:pt x="2274645" y="351643"/>
                  </a:lnTo>
                  <a:lnTo>
                    <a:pt x="2275542" y="350750"/>
                  </a:lnTo>
                  <a:lnTo>
                    <a:pt x="2276215" y="349634"/>
                  </a:lnTo>
                  <a:lnTo>
                    <a:pt x="2277336" y="348964"/>
                  </a:lnTo>
                  <a:lnTo>
                    <a:pt x="2278233" y="348294"/>
                  </a:lnTo>
                  <a:lnTo>
                    <a:pt x="2279802" y="347848"/>
                  </a:lnTo>
                  <a:lnTo>
                    <a:pt x="2281148" y="347624"/>
                  </a:lnTo>
                  <a:close/>
                  <a:moveTo>
                    <a:pt x="694150" y="342907"/>
                  </a:moveTo>
                  <a:lnTo>
                    <a:pt x="695071" y="342907"/>
                  </a:lnTo>
                  <a:lnTo>
                    <a:pt x="696222" y="343132"/>
                  </a:lnTo>
                  <a:lnTo>
                    <a:pt x="696683" y="344034"/>
                  </a:lnTo>
                  <a:lnTo>
                    <a:pt x="696913" y="344937"/>
                  </a:lnTo>
                  <a:lnTo>
                    <a:pt x="696683" y="346291"/>
                  </a:lnTo>
                  <a:lnTo>
                    <a:pt x="696222" y="347644"/>
                  </a:lnTo>
                  <a:lnTo>
                    <a:pt x="695301" y="349223"/>
                  </a:lnTo>
                  <a:lnTo>
                    <a:pt x="694611" y="351028"/>
                  </a:lnTo>
                  <a:lnTo>
                    <a:pt x="691849" y="354637"/>
                  </a:lnTo>
                  <a:lnTo>
                    <a:pt x="688856" y="358472"/>
                  </a:lnTo>
                  <a:lnTo>
                    <a:pt x="684943" y="362758"/>
                  </a:lnTo>
                  <a:lnTo>
                    <a:pt x="681260" y="366368"/>
                  </a:lnTo>
                  <a:lnTo>
                    <a:pt x="677807" y="369752"/>
                  </a:lnTo>
                  <a:lnTo>
                    <a:pt x="672513" y="374263"/>
                  </a:lnTo>
                  <a:lnTo>
                    <a:pt x="667448" y="378324"/>
                  </a:lnTo>
                  <a:lnTo>
                    <a:pt x="663075" y="381257"/>
                  </a:lnTo>
                  <a:lnTo>
                    <a:pt x="658701" y="383738"/>
                  </a:lnTo>
                  <a:lnTo>
                    <a:pt x="655709" y="385317"/>
                  </a:lnTo>
                  <a:lnTo>
                    <a:pt x="654097" y="385543"/>
                  </a:lnTo>
                  <a:lnTo>
                    <a:pt x="652946" y="385769"/>
                  </a:lnTo>
                  <a:lnTo>
                    <a:pt x="652256" y="385543"/>
                  </a:lnTo>
                  <a:lnTo>
                    <a:pt x="651335" y="385092"/>
                  </a:lnTo>
                  <a:lnTo>
                    <a:pt x="651105" y="384415"/>
                  </a:lnTo>
                  <a:lnTo>
                    <a:pt x="650875" y="383513"/>
                  </a:lnTo>
                  <a:lnTo>
                    <a:pt x="651105" y="382385"/>
                  </a:lnTo>
                  <a:lnTo>
                    <a:pt x="651335" y="381257"/>
                  </a:lnTo>
                  <a:lnTo>
                    <a:pt x="652486" y="378775"/>
                  </a:lnTo>
                  <a:lnTo>
                    <a:pt x="654328" y="375843"/>
                  </a:lnTo>
                  <a:lnTo>
                    <a:pt x="656630" y="372459"/>
                  </a:lnTo>
                  <a:lnTo>
                    <a:pt x="659622" y="369075"/>
                  </a:lnTo>
                  <a:lnTo>
                    <a:pt x="662845" y="365466"/>
                  </a:lnTo>
                  <a:lnTo>
                    <a:pt x="666297" y="362082"/>
                  </a:lnTo>
                  <a:lnTo>
                    <a:pt x="669981" y="358472"/>
                  </a:lnTo>
                  <a:lnTo>
                    <a:pt x="673664" y="355088"/>
                  </a:lnTo>
                  <a:lnTo>
                    <a:pt x="677577" y="351930"/>
                  </a:lnTo>
                  <a:lnTo>
                    <a:pt x="681260" y="349223"/>
                  </a:lnTo>
                  <a:lnTo>
                    <a:pt x="684943" y="346742"/>
                  </a:lnTo>
                  <a:lnTo>
                    <a:pt x="688166" y="344937"/>
                  </a:lnTo>
                  <a:lnTo>
                    <a:pt x="691388" y="343583"/>
                  </a:lnTo>
                  <a:lnTo>
                    <a:pt x="692769" y="343132"/>
                  </a:lnTo>
                  <a:lnTo>
                    <a:pt x="694150" y="342907"/>
                  </a:lnTo>
                  <a:close/>
                  <a:moveTo>
                    <a:pt x="3035752" y="338074"/>
                  </a:moveTo>
                  <a:lnTo>
                    <a:pt x="3036880" y="338074"/>
                  </a:lnTo>
                  <a:lnTo>
                    <a:pt x="3037782" y="338528"/>
                  </a:lnTo>
                  <a:lnTo>
                    <a:pt x="3039362" y="339208"/>
                  </a:lnTo>
                  <a:lnTo>
                    <a:pt x="3042521" y="341022"/>
                  </a:lnTo>
                  <a:lnTo>
                    <a:pt x="3046131" y="343290"/>
                  </a:lnTo>
                  <a:lnTo>
                    <a:pt x="3050418" y="346465"/>
                  </a:lnTo>
                  <a:lnTo>
                    <a:pt x="3054254" y="349867"/>
                  </a:lnTo>
                  <a:lnTo>
                    <a:pt x="3058315" y="353496"/>
                  </a:lnTo>
                  <a:lnTo>
                    <a:pt x="3062151" y="357124"/>
                  </a:lnTo>
                  <a:lnTo>
                    <a:pt x="3066663" y="361887"/>
                  </a:lnTo>
                  <a:lnTo>
                    <a:pt x="3070725" y="365969"/>
                  </a:lnTo>
                  <a:lnTo>
                    <a:pt x="3074109" y="370278"/>
                  </a:lnTo>
                  <a:lnTo>
                    <a:pt x="3076591" y="373680"/>
                  </a:lnTo>
                  <a:lnTo>
                    <a:pt x="3078396" y="376855"/>
                  </a:lnTo>
                  <a:lnTo>
                    <a:pt x="3079525" y="378896"/>
                  </a:lnTo>
                  <a:lnTo>
                    <a:pt x="3079750" y="379803"/>
                  </a:lnTo>
                  <a:lnTo>
                    <a:pt x="3079525" y="380484"/>
                  </a:lnTo>
                  <a:lnTo>
                    <a:pt x="3079299" y="380937"/>
                  </a:lnTo>
                  <a:lnTo>
                    <a:pt x="3078396" y="380937"/>
                  </a:lnTo>
                  <a:lnTo>
                    <a:pt x="3077043" y="380710"/>
                  </a:lnTo>
                  <a:lnTo>
                    <a:pt x="3074786" y="379350"/>
                  </a:lnTo>
                  <a:lnTo>
                    <a:pt x="3072079" y="377762"/>
                  </a:lnTo>
                  <a:lnTo>
                    <a:pt x="3069145" y="375494"/>
                  </a:lnTo>
                  <a:lnTo>
                    <a:pt x="3061699" y="369371"/>
                  </a:lnTo>
                  <a:lnTo>
                    <a:pt x="3054028" y="362567"/>
                  </a:lnTo>
                  <a:lnTo>
                    <a:pt x="3046356" y="355310"/>
                  </a:lnTo>
                  <a:lnTo>
                    <a:pt x="3043423" y="351682"/>
                  </a:lnTo>
                  <a:lnTo>
                    <a:pt x="3040490" y="348280"/>
                  </a:lnTo>
                  <a:lnTo>
                    <a:pt x="3038233" y="345105"/>
                  </a:lnTo>
                  <a:lnTo>
                    <a:pt x="3036428" y="342610"/>
                  </a:lnTo>
                  <a:lnTo>
                    <a:pt x="3035300" y="340115"/>
                  </a:lnTo>
                  <a:lnTo>
                    <a:pt x="3035300" y="339435"/>
                  </a:lnTo>
                  <a:lnTo>
                    <a:pt x="3035300" y="338528"/>
                  </a:lnTo>
                  <a:lnTo>
                    <a:pt x="3035752" y="338074"/>
                  </a:lnTo>
                  <a:close/>
                  <a:moveTo>
                    <a:pt x="3086100" y="338073"/>
                  </a:moveTo>
                  <a:lnTo>
                    <a:pt x="3086998" y="338292"/>
                  </a:lnTo>
                  <a:lnTo>
                    <a:pt x="3087896" y="338731"/>
                  </a:lnTo>
                  <a:lnTo>
                    <a:pt x="3090813" y="340927"/>
                  </a:lnTo>
                  <a:lnTo>
                    <a:pt x="3094404" y="343561"/>
                  </a:lnTo>
                  <a:lnTo>
                    <a:pt x="3097994" y="346855"/>
                  </a:lnTo>
                  <a:lnTo>
                    <a:pt x="3104951" y="353222"/>
                  </a:lnTo>
                  <a:lnTo>
                    <a:pt x="3108317" y="356515"/>
                  </a:lnTo>
                  <a:lnTo>
                    <a:pt x="3114825" y="362882"/>
                  </a:lnTo>
                  <a:lnTo>
                    <a:pt x="3121558" y="369907"/>
                  </a:lnTo>
                  <a:lnTo>
                    <a:pt x="3126719" y="375835"/>
                  </a:lnTo>
                  <a:lnTo>
                    <a:pt x="3128514" y="378030"/>
                  </a:lnTo>
                  <a:lnTo>
                    <a:pt x="3128963" y="379348"/>
                  </a:lnTo>
                  <a:lnTo>
                    <a:pt x="3128066" y="379128"/>
                  </a:lnTo>
                  <a:lnTo>
                    <a:pt x="3126270" y="377811"/>
                  </a:lnTo>
                  <a:lnTo>
                    <a:pt x="3121109" y="373639"/>
                  </a:lnTo>
                  <a:lnTo>
                    <a:pt x="3114376" y="367712"/>
                  </a:lnTo>
                  <a:lnTo>
                    <a:pt x="3106971" y="360467"/>
                  </a:lnTo>
                  <a:lnTo>
                    <a:pt x="3099565" y="353441"/>
                  </a:lnTo>
                  <a:lnTo>
                    <a:pt x="3093281" y="346635"/>
                  </a:lnTo>
                  <a:lnTo>
                    <a:pt x="3088569" y="341366"/>
                  </a:lnTo>
                  <a:lnTo>
                    <a:pt x="3086998" y="339610"/>
                  </a:lnTo>
                  <a:lnTo>
                    <a:pt x="3086100" y="338292"/>
                  </a:lnTo>
                  <a:lnTo>
                    <a:pt x="3086100" y="338073"/>
                  </a:lnTo>
                  <a:close/>
                  <a:moveTo>
                    <a:pt x="1663642" y="336515"/>
                  </a:moveTo>
                  <a:lnTo>
                    <a:pt x="1665951" y="336739"/>
                  </a:lnTo>
                  <a:lnTo>
                    <a:pt x="1668260" y="337413"/>
                  </a:lnTo>
                  <a:lnTo>
                    <a:pt x="1670107" y="338086"/>
                  </a:lnTo>
                  <a:lnTo>
                    <a:pt x="1671955" y="339208"/>
                  </a:lnTo>
                  <a:lnTo>
                    <a:pt x="1673571" y="340554"/>
                  </a:lnTo>
                  <a:lnTo>
                    <a:pt x="1674957" y="341901"/>
                  </a:lnTo>
                  <a:lnTo>
                    <a:pt x="1676342" y="343472"/>
                  </a:lnTo>
                  <a:lnTo>
                    <a:pt x="1677035" y="345042"/>
                  </a:lnTo>
                  <a:lnTo>
                    <a:pt x="1677958" y="346838"/>
                  </a:lnTo>
                  <a:lnTo>
                    <a:pt x="1678651" y="348633"/>
                  </a:lnTo>
                  <a:lnTo>
                    <a:pt x="1678882" y="350877"/>
                  </a:lnTo>
                  <a:lnTo>
                    <a:pt x="1679344" y="352673"/>
                  </a:lnTo>
                  <a:lnTo>
                    <a:pt x="1679575" y="356487"/>
                  </a:lnTo>
                  <a:lnTo>
                    <a:pt x="1679575" y="356488"/>
                  </a:lnTo>
                  <a:lnTo>
                    <a:pt x="1678882" y="360078"/>
                  </a:lnTo>
                  <a:lnTo>
                    <a:pt x="1678189" y="363444"/>
                  </a:lnTo>
                  <a:lnTo>
                    <a:pt x="1676804" y="366586"/>
                  </a:lnTo>
                  <a:lnTo>
                    <a:pt x="1675187" y="369055"/>
                  </a:lnTo>
                  <a:lnTo>
                    <a:pt x="1673340" y="371747"/>
                  </a:lnTo>
                  <a:lnTo>
                    <a:pt x="1671262" y="373767"/>
                  </a:lnTo>
                  <a:lnTo>
                    <a:pt x="1669184" y="375562"/>
                  </a:lnTo>
                  <a:lnTo>
                    <a:pt x="1666644" y="377133"/>
                  </a:lnTo>
                  <a:lnTo>
                    <a:pt x="1664104" y="378480"/>
                  </a:lnTo>
                  <a:lnTo>
                    <a:pt x="1661333" y="379153"/>
                  </a:lnTo>
                  <a:lnTo>
                    <a:pt x="1659024" y="379377"/>
                  </a:lnTo>
                  <a:lnTo>
                    <a:pt x="1656253" y="379377"/>
                  </a:lnTo>
                  <a:lnTo>
                    <a:pt x="1653713" y="379153"/>
                  </a:lnTo>
                  <a:lnTo>
                    <a:pt x="1651404" y="378480"/>
                  </a:lnTo>
                  <a:lnTo>
                    <a:pt x="1648864" y="377133"/>
                  </a:lnTo>
                  <a:lnTo>
                    <a:pt x="1646786" y="375338"/>
                  </a:lnTo>
                  <a:lnTo>
                    <a:pt x="1644938" y="373318"/>
                  </a:lnTo>
                  <a:lnTo>
                    <a:pt x="1643553" y="370625"/>
                  </a:lnTo>
                  <a:lnTo>
                    <a:pt x="1642629" y="368157"/>
                  </a:lnTo>
                  <a:lnTo>
                    <a:pt x="1641706" y="365240"/>
                  </a:lnTo>
                  <a:lnTo>
                    <a:pt x="1641475" y="362322"/>
                  </a:lnTo>
                  <a:lnTo>
                    <a:pt x="1641706" y="359405"/>
                  </a:lnTo>
                  <a:lnTo>
                    <a:pt x="1642167" y="356487"/>
                  </a:lnTo>
                  <a:lnTo>
                    <a:pt x="1643091" y="353346"/>
                  </a:lnTo>
                  <a:lnTo>
                    <a:pt x="1644246" y="350428"/>
                  </a:lnTo>
                  <a:lnTo>
                    <a:pt x="1645400" y="347735"/>
                  </a:lnTo>
                  <a:lnTo>
                    <a:pt x="1647247" y="345267"/>
                  </a:lnTo>
                  <a:lnTo>
                    <a:pt x="1649557" y="343023"/>
                  </a:lnTo>
                  <a:lnTo>
                    <a:pt x="1651635" y="341003"/>
                  </a:lnTo>
                  <a:lnTo>
                    <a:pt x="1654175" y="339208"/>
                  </a:lnTo>
                  <a:lnTo>
                    <a:pt x="1657177" y="337861"/>
                  </a:lnTo>
                  <a:lnTo>
                    <a:pt x="1660409" y="336739"/>
                  </a:lnTo>
                  <a:lnTo>
                    <a:pt x="1663642" y="336515"/>
                  </a:lnTo>
                  <a:close/>
                  <a:moveTo>
                    <a:pt x="1778907" y="334927"/>
                  </a:moveTo>
                  <a:lnTo>
                    <a:pt x="1781175" y="335157"/>
                  </a:lnTo>
                  <a:lnTo>
                    <a:pt x="1783442" y="335617"/>
                  </a:lnTo>
                  <a:lnTo>
                    <a:pt x="1785710" y="336539"/>
                  </a:lnTo>
                  <a:lnTo>
                    <a:pt x="1787525" y="337460"/>
                  </a:lnTo>
                  <a:lnTo>
                    <a:pt x="1789112" y="338842"/>
                  </a:lnTo>
                  <a:lnTo>
                    <a:pt x="1790700" y="340224"/>
                  </a:lnTo>
                  <a:lnTo>
                    <a:pt x="1791834" y="341836"/>
                  </a:lnTo>
                  <a:lnTo>
                    <a:pt x="1793194" y="343678"/>
                  </a:lnTo>
                  <a:lnTo>
                    <a:pt x="1794328" y="345290"/>
                  </a:lnTo>
                  <a:lnTo>
                    <a:pt x="1795009" y="347363"/>
                  </a:lnTo>
                  <a:lnTo>
                    <a:pt x="1795916" y="349206"/>
                  </a:lnTo>
                  <a:lnTo>
                    <a:pt x="1796369" y="351048"/>
                  </a:lnTo>
                  <a:lnTo>
                    <a:pt x="1796823" y="354963"/>
                  </a:lnTo>
                  <a:lnTo>
                    <a:pt x="1797050" y="358648"/>
                  </a:lnTo>
                  <a:lnTo>
                    <a:pt x="1796596" y="362103"/>
                  </a:lnTo>
                  <a:lnTo>
                    <a:pt x="1795916" y="365327"/>
                  </a:lnTo>
                  <a:lnTo>
                    <a:pt x="1794555" y="368321"/>
                  </a:lnTo>
                  <a:lnTo>
                    <a:pt x="1793194" y="370855"/>
                  </a:lnTo>
                  <a:lnTo>
                    <a:pt x="1791380" y="373158"/>
                  </a:lnTo>
                  <a:lnTo>
                    <a:pt x="1789566" y="375231"/>
                  </a:lnTo>
                  <a:lnTo>
                    <a:pt x="1787298" y="376843"/>
                  </a:lnTo>
                  <a:lnTo>
                    <a:pt x="1785030" y="377764"/>
                  </a:lnTo>
                  <a:lnTo>
                    <a:pt x="1782535" y="378915"/>
                  </a:lnTo>
                  <a:lnTo>
                    <a:pt x="1780041" y="379146"/>
                  </a:lnTo>
                  <a:lnTo>
                    <a:pt x="1777546" y="379376"/>
                  </a:lnTo>
                  <a:lnTo>
                    <a:pt x="1774824" y="378915"/>
                  </a:lnTo>
                  <a:lnTo>
                    <a:pt x="1772557" y="377994"/>
                  </a:lnTo>
                  <a:lnTo>
                    <a:pt x="1770289" y="376843"/>
                  </a:lnTo>
                  <a:lnTo>
                    <a:pt x="1767794" y="375231"/>
                  </a:lnTo>
                  <a:lnTo>
                    <a:pt x="1765526" y="372697"/>
                  </a:lnTo>
                  <a:lnTo>
                    <a:pt x="1763939" y="370394"/>
                  </a:lnTo>
                  <a:lnTo>
                    <a:pt x="1762351" y="367861"/>
                  </a:lnTo>
                  <a:lnTo>
                    <a:pt x="1761444" y="364867"/>
                  </a:lnTo>
                  <a:lnTo>
                    <a:pt x="1760764" y="361873"/>
                  </a:lnTo>
                  <a:lnTo>
                    <a:pt x="1760537" y="358648"/>
                  </a:lnTo>
                  <a:lnTo>
                    <a:pt x="1760537" y="355654"/>
                  </a:lnTo>
                  <a:lnTo>
                    <a:pt x="1760990" y="352660"/>
                  </a:lnTo>
                  <a:lnTo>
                    <a:pt x="1761671" y="349666"/>
                  </a:lnTo>
                  <a:lnTo>
                    <a:pt x="1762578" y="346903"/>
                  </a:lnTo>
                  <a:lnTo>
                    <a:pt x="1764165" y="344139"/>
                  </a:lnTo>
                  <a:lnTo>
                    <a:pt x="1765753" y="341836"/>
                  </a:lnTo>
                  <a:lnTo>
                    <a:pt x="1767794" y="339763"/>
                  </a:lnTo>
                  <a:lnTo>
                    <a:pt x="1770289" y="337690"/>
                  </a:lnTo>
                  <a:lnTo>
                    <a:pt x="1772783" y="336539"/>
                  </a:lnTo>
                  <a:lnTo>
                    <a:pt x="1775732" y="335387"/>
                  </a:lnTo>
                  <a:lnTo>
                    <a:pt x="1778907" y="334927"/>
                  </a:lnTo>
                  <a:close/>
                  <a:moveTo>
                    <a:pt x="2379662" y="334908"/>
                  </a:moveTo>
                  <a:lnTo>
                    <a:pt x="2381930" y="334908"/>
                  </a:lnTo>
                  <a:lnTo>
                    <a:pt x="2384197" y="335133"/>
                  </a:lnTo>
                  <a:lnTo>
                    <a:pt x="2386465" y="335810"/>
                  </a:lnTo>
                  <a:lnTo>
                    <a:pt x="2388733" y="336487"/>
                  </a:lnTo>
                  <a:lnTo>
                    <a:pt x="2391001" y="337615"/>
                  </a:lnTo>
                  <a:lnTo>
                    <a:pt x="2393269" y="338968"/>
                  </a:lnTo>
                  <a:lnTo>
                    <a:pt x="2395310" y="340096"/>
                  </a:lnTo>
                  <a:lnTo>
                    <a:pt x="2397351" y="341675"/>
                  </a:lnTo>
                  <a:lnTo>
                    <a:pt x="2401433" y="345059"/>
                  </a:lnTo>
                  <a:lnTo>
                    <a:pt x="2405062" y="348669"/>
                  </a:lnTo>
                  <a:lnTo>
                    <a:pt x="2407783" y="352278"/>
                  </a:lnTo>
                  <a:lnTo>
                    <a:pt x="2410505" y="356113"/>
                  </a:lnTo>
                  <a:lnTo>
                    <a:pt x="2411865" y="358595"/>
                  </a:lnTo>
                  <a:lnTo>
                    <a:pt x="2412772" y="360851"/>
                  </a:lnTo>
                  <a:lnTo>
                    <a:pt x="2413680" y="363332"/>
                  </a:lnTo>
                  <a:lnTo>
                    <a:pt x="2414360" y="365588"/>
                  </a:lnTo>
                  <a:lnTo>
                    <a:pt x="2414587" y="367619"/>
                  </a:lnTo>
                  <a:lnTo>
                    <a:pt x="2414587" y="369423"/>
                  </a:lnTo>
                  <a:lnTo>
                    <a:pt x="2414587" y="371454"/>
                  </a:lnTo>
                  <a:lnTo>
                    <a:pt x="2414133" y="372807"/>
                  </a:lnTo>
                  <a:lnTo>
                    <a:pt x="2413453" y="374161"/>
                  </a:lnTo>
                  <a:lnTo>
                    <a:pt x="2412546" y="375515"/>
                  </a:lnTo>
                  <a:lnTo>
                    <a:pt x="2411639" y="376191"/>
                  </a:lnTo>
                  <a:lnTo>
                    <a:pt x="2410278" y="377094"/>
                  </a:lnTo>
                  <a:lnTo>
                    <a:pt x="2408690" y="377545"/>
                  </a:lnTo>
                  <a:lnTo>
                    <a:pt x="2406876" y="377770"/>
                  </a:lnTo>
                  <a:lnTo>
                    <a:pt x="2405062" y="377545"/>
                  </a:lnTo>
                  <a:lnTo>
                    <a:pt x="2402567" y="377319"/>
                  </a:lnTo>
                  <a:lnTo>
                    <a:pt x="2399165" y="376191"/>
                  </a:lnTo>
                  <a:lnTo>
                    <a:pt x="2395537" y="374387"/>
                  </a:lnTo>
                  <a:lnTo>
                    <a:pt x="2392135" y="372356"/>
                  </a:lnTo>
                  <a:lnTo>
                    <a:pt x="2389187" y="369875"/>
                  </a:lnTo>
                  <a:lnTo>
                    <a:pt x="2386012" y="367168"/>
                  </a:lnTo>
                  <a:lnTo>
                    <a:pt x="2383064" y="364009"/>
                  </a:lnTo>
                  <a:lnTo>
                    <a:pt x="2380569" y="360625"/>
                  </a:lnTo>
                  <a:lnTo>
                    <a:pt x="2378301" y="357241"/>
                  </a:lnTo>
                  <a:lnTo>
                    <a:pt x="2376260" y="353857"/>
                  </a:lnTo>
                  <a:lnTo>
                    <a:pt x="2374899" y="350474"/>
                  </a:lnTo>
                  <a:lnTo>
                    <a:pt x="2373992" y="347541"/>
                  </a:lnTo>
                  <a:lnTo>
                    <a:pt x="2373312" y="344383"/>
                  </a:lnTo>
                  <a:lnTo>
                    <a:pt x="2373312" y="341675"/>
                  </a:lnTo>
                  <a:lnTo>
                    <a:pt x="2373312" y="340547"/>
                  </a:lnTo>
                  <a:lnTo>
                    <a:pt x="2373992" y="339194"/>
                  </a:lnTo>
                  <a:lnTo>
                    <a:pt x="2374446" y="338066"/>
                  </a:lnTo>
                  <a:lnTo>
                    <a:pt x="2375126" y="337389"/>
                  </a:lnTo>
                  <a:lnTo>
                    <a:pt x="2376033" y="336261"/>
                  </a:lnTo>
                  <a:lnTo>
                    <a:pt x="2377167" y="335810"/>
                  </a:lnTo>
                  <a:lnTo>
                    <a:pt x="2378301" y="335133"/>
                  </a:lnTo>
                  <a:lnTo>
                    <a:pt x="2379662" y="334908"/>
                  </a:lnTo>
                  <a:close/>
                  <a:moveTo>
                    <a:pt x="2634742" y="334906"/>
                  </a:moveTo>
                  <a:lnTo>
                    <a:pt x="2636845" y="335133"/>
                  </a:lnTo>
                  <a:lnTo>
                    <a:pt x="2638949" y="335586"/>
                  </a:lnTo>
                  <a:lnTo>
                    <a:pt x="2641286" y="336494"/>
                  </a:lnTo>
                  <a:lnTo>
                    <a:pt x="2643623" y="337174"/>
                  </a:lnTo>
                  <a:lnTo>
                    <a:pt x="2645960" y="338535"/>
                  </a:lnTo>
                  <a:lnTo>
                    <a:pt x="2650633" y="341256"/>
                  </a:lnTo>
                  <a:lnTo>
                    <a:pt x="2655074" y="344658"/>
                  </a:lnTo>
                  <a:lnTo>
                    <a:pt x="2659514" y="348287"/>
                  </a:lnTo>
                  <a:lnTo>
                    <a:pt x="2663487" y="351915"/>
                  </a:lnTo>
                  <a:lnTo>
                    <a:pt x="2666759" y="355317"/>
                  </a:lnTo>
                  <a:lnTo>
                    <a:pt x="2670264" y="359853"/>
                  </a:lnTo>
                  <a:lnTo>
                    <a:pt x="2672835" y="364388"/>
                  </a:lnTo>
                  <a:lnTo>
                    <a:pt x="2673770" y="366430"/>
                  </a:lnTo>
                  <a:lnTo>
                    <a:pt x="2674471" y="368244"/>
                  </a:lnTo>
                  <a:lnTo>
                    <a:pt x="2674705" y="370058"/>
                  </a:lnTo>
                  <a:lnTo>
                    <a:pt x="2674938" y="371646"/>
                  </a:lnTo>
                  <a:lnTo>
                    <a:pt x="2674938" y="373006"/>
                  </a:lnTo>
                  <a:lnTo>
                    <a:pt x="2674705" y="374367"/>
                  </a:lnTo>
                  <a:lnTo>
                    <a:pt x="2674237" y="375274"/>
                  </a:lnTo>
                  <a:lnTo>
                    <a:pt x="2673770" y="376408"/>
                  </a:lnTo>
                  <a:lnTo>
                    <a:pt x="2672601" y="377089"/>
                  </a:lnTo>
                  <a:lnTo>
                    <a:pt x="2671199" y="377542"/>
                  </a:lnTo>
                  <a:lnTo>
                    <a:pt x="2669797" y="377769"/>
                  </a:lnTo>
                  <a:lnTo>
                    <a:pt x="2667927" y="377769"/>
                  </a:lnTo>
                  <a:lnTo>
                    <a:pt x="2666292" y="377542"/>
                  </a:lnTo>
                  <a:lnTo>
                    <a:pt x="2664889" y="377089"/>
                  </a:lnTo>
                  <a:lnTo>
                    <a:pt x="2661384" y="375955"/>
                  </a:lnTo>
                  <a:lnTo>
                    <a:pt x="2657411" y="374140"/>
                  </a:lnTo>
                  <a:lnTo>
                    <a:pt x="2653672" y="371646"/>
                  </a:lnTo>
                  <a:lnTo>
                    <a:pt x="2649932" y="369151"/>
                  </a:lnTo>
                  <a:lnTo>
                    <a:pt x="2646193" y="365976"/>
                  </a:lnTo>
                  <a:lnTo>
                    <a:pt x="2642688" y="362801"/>
                  </a:lnTo>
                  <a:lnTo>
                    <a:pt x="2639416" y="359172"/>
                  </a:lnTo>
                  <a:lnTo>
                    <a:pt x="2636612" y="355771"/>
                  </a:lnTo>
                  <a:lnTo>
                    <a:pt x="2633807" y="352369"/>
                  </a:lnTo>
                  <a:lnTo>
                    <a:pt x="2631938" y="348740"/>
                  </a:lnTo>
                  <a:lnTo>
                    <a:pt x="2630302" y="345565"/>
                  </a:lnTo>
                  <a:lnTo>
                    <a:pt x="2629367" y="342617"/>
                  </a:lnTo>
                  <a:lnTo>
                    <a:pt x="2628900" y="341483"/>
                  </a:lnTo>
                  <a:lnTo>
                    <a:pt x="2628900" y="340122"/>
                  </a:lnTo>
                  <a:lnTo>
                    <a:pt x="2628900" y="338762"/>
                  </a:lnTo>
                  <a:lnTo>
                    <a:pt x="2629367" y="337854"/>
                  </a:lnTo>
                  <a:lnTo>
                    <a:pt x="2629835" y="336947"/>
                  </a:lnTo>
                  <a:lnTo>
                    <a:pt x="2630536" y="336267"/>
                  </a:lnTo>
                  <a:lnTo>
                    <a:pt x="2631704" y="335360"/>
                  </a:lnTo>
                  <a:lnTo>
                    <a:pt x="2632873" y="335133"/>
                  </a:lnTo>
                  <a:lnTo>
                    <a:pt x="2634742" y="334906"/>
                  </a:lnTo>
                  <a:close/>
                  <a:moveTo>
                    <a:pt x="1892637" y="331751"/>
                  </a:moveTo>
                  <a:lnTo>
                    <a:pt x="1895038" y="331983"/>
                  </a:lnTo>
                  <a:lnTo>
                    <a:pt x="1897002" y="332446"/>
                  </a:lnTo>
                  <a:lnTo>
                    <a:pt x="1899403" y="333372"/>
                  </a:lnTo>
                  <a:lnTo>
                    <a:pt x="1901150" y="334298"/>
                  </a:lnTo>
                  <a:lnTo>
                    <a:pt x="1902896" y="335455"/>
                  </a:lnTo>
                  <a:lnTo>
                    <a:pt x="1904642" y="336844"/>
                  </a:lnTo>
                  <a:lnTo>
                    <a:pt x="1905952" y="338465"/>
                  </a:lnTo>
                  <a:lnTo>
                    <a:pt x="1907261" y="340317"/>
                  </a:lnTo>
                  <a:lnTo>
                    <a:pt x="1908353" y="341938"/>
                  </a:lnTo>
                  <a:lnTo>
                    <a:pt x="1909663" y="343790"/>
                  </a:lnTo>
                  <a:lnTo>
                    <a:pt x="1911191" y="347725"/>
                  </a:lnTo>
                  <a:lnTo>
                    <a:pt x="1912064" y="351661"/>
                  </a:lnTo>
                  <a:lnTo>
                    <a:pt x="1912937" y="355365"/>
                  </a:lnTo>
                  <a:lnTo>
                    <a:pt x="1912937" y="358606"/>
                  </a:lnTo>
                  <a:lnTo>
                    <a:pt x="1912282" y="361616"/>
                  </a:lnTo>
                  <a:lnTo>
                    <a:pt x="1911845" y="364625"/>
                  </a:lnTo>
                  <a:lnTo>
                    <a:pt x="1910972" y="366940"/>
                  </a:lnTo>
                  <a:lnTo>
                    <a:pt x="1909663" y="369255"/>
                  </a:lnTo>
                  <a:lnTo>
                    <a:pt x="1908135" y="371108"/>
                  </a:lnTo>
                  <a:lnTo>
                    <a:pt x="1906388" y="372960"/>
                  </a:lnTo>
                  <a:lnTo>
                    <a:pt x="1904642" y="374349"/>
                  </a:lnTo>
                  <a:lnTo>
                    <a:pt x="1902678" y="375506"/>
                  </a:lnTo>
                  <a:lnTo>
                    <a:pt x="1900276" y="375969"/>
                  </a:lnTo>
                  <a:lnTo>
                    <a:pt x="1898094" y="376201"/>
                  </a:lnTo>
                  <a:lnTo>
                    <a:pt x="1895693" y="376201"/>
                  </a:lnTo>
                  <a:lnTo>
                    <a:pt x="1893291" y="375738"/>
                  </a:lnTo>
                  <a:lnTo>
                    <a:pt x="1891109" y="374580"/>
                  </a:lnTo>
                  <a:lnTo>
                    <a:pt x="1888489" y="373423"/>
                  </a:lnTo>
                  <a:lnTo>
                    <a:pt x="1886306" y="371571"/>
                  </a:lnTo>
                  <a:lnTo>
                    <a:pt x="1883905" y="369024"/>
                  </a:lnTo>
                  <a:lnTo>
                    <a:pt x="1882159" y="366477"/>
                  </a:lnTo>
                  <a:lnTo>
                    <a:pt x="1880631" y="363699"/>
                  </a:lnTo>
                  <a:lnTo>
                    <a:pt x="1879540" y="360458"/>
                  </a:lnTo>
                  <a:lnTo>
                    <a:pt x="1878448" y="357680"/>
                  </a:lnTo>
                  <a:lnTo>
                    <a:pt x="1878012" y="354439"/>
                  </a:lnTo>
                  <a:lnTo>
                    <a:pt x="1878012" y="351198"/>
                  </a:lnTo>
                  <a:lnTo>
                    <a:pt x="1878012" y="347957"/>
                  </a:lnTo>
                  <a:lnTo>
                    <a:pt x="1878667" y="345179"/>
                  </a:lnTo>
                  <a:lnTo>
                    <a:pt x="1879540" y="342169"/>
                  </a:lnTo>
                  <a:lnTo>
                    <a:pt x="1880631" y="339391"/>
                  </a:lnTo>
                  <a:lnTo>
                    <a:pt x="1882377" y="337076"/>
                  </a:lnTo>
                  <a:lnTo>
                    <a:pt x="1884560" y="335224"/>
                  </a:lnTo>
                  <a:lnTo>
                    <a:pt x="1886743" y="333603"/>
                  </a:lnTo>
                  <a:lnTo>
                    <a:pt x="1889581" y="332446"/>
                  </a:lnTo>
                  <a:lnTo>
                    <a:pt x="1892637" y="331751"/>
                  </a:lnTo>
                  <a:close/>
                  <a:moveTo>
                    <a:pt x="2954565" y="331734"/>
                  </a:moveTo>
                  <a:lnTo>
                    <a:pt x="2955925" y="331962"/>
                  </a:lnTo>
                  <a:lnTo>
                    <a:pt x="2957513" y="332190"/>
                  </a:lnTo>
                  <a:lnTo>
                    <a:pt x="2959100" y="332646"/>
                  </a:lnTo>
                  <a:lnTo>
                    <a:pt x="2962729" y="334470"/>
                  </a:lnTo>
                  <a:lnTo>
                    <a:pt x="2967038" y="337206"/>
                  </a:lnTo>
                  <a:lnTo>
                    <a:pt x="2971347" y="340397"/>
                  </a:lnTo>
                  <a:lnTo>
                    <a:pt x="2975883" y="343817"/>
                  </a:lnTo>
                  <a:lnTo>
                    <a:pt x="2979965" y="347465"/>
                  </a:lnTo>
                  <a:lnTo>
                    <a:pt x="2983593" y="350885"/>
                  </a:lnTo>
                  <a:lnTo>
                    <a:pt x="2988129" y="355673"/>
                  </a:lnTo>
                  <a:lnTo>
                    <a:pt x="2991985" y="360005"/>
                  </a:lnTo>
                  <a:lnTo>
                    <a:pt x="2995160" y="363881"/>
                  </a:lnTo>
                  <a:lnTo>
                    <a:pt x="2997201" y="367301"/>
                  </a:lnTo>
                  <a:lnTo>
                    <a:pt x="2998561" y="370493"/>
                  </a:lnTo>
                  <a:lnTo>
                    <a:pt x="2998788" y="371632"/>
                  </a:lnTo>
                  <a:lnTo>
                    <a:pt x="2998788" y="371633"/>
                  </a:lnTo>
                  <a:lnTo>
                    <a:pt x="2998788" y="372545"/>
                  </a:lnTo>
                  <a:lnTo>
                    <a:pt x="2998788" y="373456"/>
                  </a:lnTo>
                  <a:lnTo>
                    <a:pt x="2998788" y="373457"/>
                  </a:lnTo>
                  <a:lnTo>
                    <a:pt x="2998335" y="373912"/>
                  </a:lnTo>
                  <a:lnTo>
                    <a:pt x="2997428" y="374597"/>
                  </a:lnTo>
                  <a:lnTo>
                    <a:pt x="2996520" y="374597"/>
                  </a:lnTo>
                  <a:lnTo>
                    <a:pt x="2995613" y="374597"/>
                  </a:lnTo>
                  <a:lnTo>
                    <a:pt x="2994252" y="373912"/>
                  </a:lnTo>
                  <a:lnTo>
                    <a:pt x="2991758" y="373000"/>
                  </a:lnTo>
                  <a:lnTo>
                    <a:pt x="2988583" y="371177"/>
                  </a:lnTo>
                  <a:lnTo>
                    <a:pt x="2984954" y="368897"/>
                  </a:lnTo>
                  <a:lnTo>
                    <a:pt x="2981326" y="366161"/>
                  </a:lnTo>
                  <a:lnTo>
                    <a:pt x="2977017" y="362969"/>
                  </a:lnTo>
                  <a:lnTo>
                    <a:pt x="2973161" y="359549"/>
                  </a:lnTo>
                  <a:lnTo>
                    <a:pt x="2969079" y="356129"/>
                  </a:lnTo>
                  <a:lnTo>
                    <a:pt x="2965450" y="352481"/>
                  </a:lnTo>
                  <a:lnTo>
                    <a:pt x="2962049" y="348833"/>
                  </a:lnTo>
                  <a:lnTo>
                    <a:pt x="2958874" y="345185"/>
                  </a:lnTo>
                  <a:lnTo>
                    <a:pt x="2956152" y="341765"/>
                  </a:lnTo>
                  <a:lnTo>
                    <a:pt x="2954338" y="338802"/>
                  </a:lnTo>
                  <a:lnTo>
                    <a:pt x="2953204" y="335838"/>
                  </a:lnTo>
                  <a:lnTo>
                    <a:pt x="2952750" y="334926"/>
                  </a:lnTo>
                  <a:lnTo>
                    <a:pt x="2952750" y="333786"/>
                  </a:lnTo>
                  <a:lnTo>
                    <a:pt x="2953204" y="332646"/>
                  </a:lnTo>
                  <a:lnTo>
                    <a:pt x="2953657" y="331962"/>
                  </a:lnTo>
                  <a:lnTo>
                    <a:pt x="2954565" y="331734"/>
                  </a:lnTo>
                  <a:close/>
                  <a:moveTo>
                    <a:pt x="1007732" y="328605"/>
                  </a:moveTo>
                  <a:lnTo>
                    <a:pt x="1009121" y="328605"/>
                  </a:lnTo>
                  <a:lnTo>
                    <a:pt x="1010278" y="329285"/>
                  </a:lnTo>
                  <a:lnTo>
                    <a:pt x="1011436" y="330193"/>
                  </a:lnTo>
                  <a:lnTo>
                    <a:pt x="1012362" y="331100"/>
                  </a:lnTo>
                  <a:lnTo>
                    <a:pt x="1012593" y="332460"/>
                  </a:lnTo>
                  <a:lnTo>
                    <a:pt x="1012825" y="333821"/>
                  </a:lnTo>
                  <a:lnTo>
                    <a:pt x="1012593" y="335635"/>
                  </a:lnTo>
                  <a:lnTo>
                    <a:pt x="1011899" y="337223"/>
                  </a:lnTo>
                  <a:lnTo>
                    <a:pt x="1011436" y="339037"/>
                  </a:lnTo>
                  <a:lnTo>
                    <a:pt x="1009584" y="342892"/>
                  </a:lnTo>
                  <a:lnTo>
                    <a:pt x="1007269" y="346748"/>
                  </a:lnTo>
                  <a:lnTo>
                    <a:pt x="1004259" y="350830"/>
                  </a:lnTo>
                  <a:lnTo>
                    <a:pt x="1001018" y="354458"/>
                  </a:lnTo>
                  <a:lnTo>
                    <a:pt x="998471" y="357180"/>
                  </a:lnTo>
                  <a:lnTo>
                    <a:pt x="995461" y="359901"/>
                  </a:lnTo>
                  <a:lnTo>
                    <a:pt x="992683" y="362169"/>
                  </a:lnTo>
                  <a:lnTo>
                    <a:pt x="989905" y="364210"/>
                  </a:lnTo>
                  <a:lnTo>
                    <a:pt x="987127" y="366478"/>
                  </a:lnTo>
                  <a:lnTo>
                    <a:pt x="984349" y="368065"/>
                  </a:lnTo>
                  <a:lnTo>
                    <a:pt x="981802" y="369199"/>
                  </a:lnTo>
                  <a:lnTo>
                    <a:pt x="979256" y="370333"/>
                  </a:lnTo>
                  <a:lnTo>
                    <a:pt x="977172" y="371014"/>
                  </a:lnTo>
                  <a:lnTo>
                    <a:pt x="974857" y="371467"/>
                  </a:lnTo>
                  <a:lnTo>
                    <a:pt x="973005" y="371467"/>
                  </a:lnTo>
                  <a:lnTo>
                    <a:pt x="971384" y="371014"/>
                  </a:lnTo>
                  <a:lnTo>
                    <a:pt x="970227" y="370560"/>
                  </a:lnTo>
                  <a:lnTo>
                    <a:pt x="969301" y="369426"/>
                  </a:lnTo>
                  <a:lnTo>
                    <a:pt x="968606" y="368065"/>
                  </a:lnTo>
                  <a:lnTo>
                    <a:pt x="968375" y="366478"/>
                  </a:lnTo>
                  <a:lnTo>
                    <a:pt x="968606" y="363757"/>
                  </a:lnTo>
                  <a:lnTo>
                    <a:pt x="969532" y="361262"/>
                  </a:lnTo>
                  <a:lnTo>
                    <a:pt x="970921" y="358087"/>
                  </a:lnTo>
                  <a:lnTo>
                    <a:pt x="972542" y="354912"/>
                  </a:lnTo>
                  <a:lnTo>
                    <a:pt x="974857" y="351737"/>
                  </a:lnTo>
                  <a:lnTo>
                    <a:pt x="977404" y="348562"/>
                  </a:lnTo>
                  <a:lnTo>
                    <a:pt x="980182" y="345614"/>
                  </a:lnTo>
                  <a:lnTo>
                    <a:pt x="983191" y="342439"/>
                  </a:lnTo>
                  <a:lnTo>
                    <a:pt x="986433" y="339491"/>
                  </a:lnTo>
                  <a:lnTo>
                    <a:pt x="989905" y="336543"/>
                  </a:lnTo>
                  <a:lnTo>
                    <a:pt x="993378" y="334275"/>
                  </a:lnTo>
                  <a:lnTo>
                    <a:pt x="996619" y="332234"/>
                  </a:lnTo>
                  <a:lnTo>
                    <a:pt x="1000092" y="330646"/>
                  </a:lnTo>
                  <a:lnTo>
                    <a:pt x="1003101" y="329285"/>
                  </a:lnTo>
                  <a:lnTo>
                    <a:pt x="1006342" y="328832"/>
                  </a:lnTo>
                  <a:lnTo>
                    <a:pt x="1007732" y="328605"/>
                  </a:lnTo>
                  <a:close/>
                  <a:moveTo>
                    <a:pt x="2003504" y="326989"/>
                  </a:moveTo>
                  <a:lnTo>
                    <a:pt x="2005786" y="326989"/>
                  </a:lnTo>
                  <a:lnTo>
                    <a:pt x="2008068" y="327440"/>
                  </a:lnTo>
                  <a:lnTo>
                    <a:pt x="2010350" y="328342"/>
                  </a:lnTo>
                  <a:lnTo>
                    <a:pt x="2012404" y="329019"/>
                  </a:lnTo>
                  <a:lnTo>
                    <a:pt x="2014230" y="330373"/>
                  </a:lnTo>
                  <a:lnTo>
                    <a:pt x="2016056" y="331726"/>
                  </a:lnTo>
                  <a:lnTo>
                    <a:pt x="2017881" y="333305"/>
                  </a:lnTo>
                  <a:lnTo>
                    <a:pt x="2019479" y="334659"/>
                  </a:lnTo>
                  <a:lnTo>
                    <a:pt x="2020848" y="336238"/>
                  </a:lnTo>
                  <a:lnTo>
                    <a:pt x="2021989" y="338043"/>
                  </a:lnTo>
                  <a:lnTo>
                    <a:pt x="2024271" y="342103"/>
                  </a:lnTo>
                  <a:lnTo>
                    <a:pt x="2026097" y="345713"/>
                  </a:lnTo>
                  <a:lnTo>
                    <a:pt x="2026781" y="349322"/>
                  </a:lnTo>
                  <a:lnTo>
                    <a:pt x="2027238" y="352481"/>
                  </a:lnTo>
                  <a:lnTo>
                    <a:pt x="2027238" y="354962"/>
                  </a:lnTo>
                  <a:lnTo>
                    <a:pt x="2027010" y="357669"/>
                  </a:lnTo>
                  <a:lnTo>
                    <a:pt x="2026553" y="360151"/>
                  </a:lnTo>
                  <a:lnTo>
                    <a:pt x="2025869" y="362407"/>
                  </a:lnTo>
                  <a:lnTo>
                    <a:pt x="2024499" y="364437"/>
                  </a:lnTo>
                  <a:lnTo>
                    <a:pt x="2023130" y="366016"/>
                  </a:lnTo>
                  <a:lnTo>
                    <a:pt x="2021533" y="367144"/>
                  </a:lnTo>
                  <a:lnTo>
                    <a:pt x="2019707" y="368498"/>
                  </a:lnTo>
                  <a:lnTo>
                    <a:pt x="2017881" y="369400"/>
                  </a:lnTo>
                  <a:lnTo>
                    <a:pt x="2015827" y="369851"/>
                  </a:lnTo>
                  <a:lnTo>
                    <a:pt x="2013317" y="369851"/>
                  </a:lnTo>
                  <a:lnTo>
                    <a:pt x="2011263" y="369851"/>
                  </a:lnTo>
                  <a:lnTo>
                    <a:pt x="2008753" y="368949"/>
                  </a:lnTo>
                  <a:lnTo>
                    <a:pt x="2006243" y="368272"/>
                  </a:lnTo>
                  <a:lnTo>
                    <a:pt x="2003733" y="366693"/>
                  </a:lnTo>
                  <a:lnTo>
                    <a:pt x="2000994" y="364663"/>
                  </a:lnTo>
                  <a:lnTo>
                    <a:pt x="1998484" y="362407"/>
                  </a:lnTo>
                  <a:lnTo>
                    <a:pt x="1996430" y="359474"/>
                  </a:lnTo>
                  <a:lnTo>
                    <a:pt x="1994376" y="356541"/>
                  </a:lnTo>
                  <a:lnTo>
                    <a:pt x="1993007" y="353383"/>
                  </a:lnTo>
                  <a:lnTo>
                    <a:pt x="1991866" y="350450"/>
                  </a:lnTo>
                  <a:lnTo>
                    <a:pt x="1991181" y="347292"/>
                  </a:lnTo>
                  <a:lnTo>
                    <a:pt x="1990725" y="344134"/>
                  </a:lnTo>
                  <a:lnTo>
                    <a:pt x="1990725" y="341201"/>
                  </a:lnTo>
                  <a:lnTo>
                    <a:pt x="1991409" y="338043"/>
                  </a:lnTo>
                  <a:lnTo>
                    <a:pt x="1992094" y="335561"/>
                  </a:lnTo>
                  <a:lnTo>
                    <a:pt x="1993235" y="333305"/>
                  </a:lnTo>
                  <a:lnTo>
                    <a:pt x="1994832" y="331049"/>
                  </a:lnTo>
                  <a:lnTo>
                    <a:pt x="1996658" y="329245"/>
                  </a:lnTo>
                  <a:lnTo>
                    <a:pt x="1998940" y="328117"/>
                  </a:lnTo>
                  <a:lnTo>
                    <a:pt x="2001679" y="327214"/>
                  </a:lnTo>
                  <a:lnTo>
                    <a:pt x="2003504" y="326989"/>
                  </a:lnTo>
                  <a:close/>
                  <a:moveTo>
                    <a:pt x="2841370" y="326972"/>
                  </a:moveTo>
                  <a:lnTo>
                    <a:pt x="2842942" y="326972"/>
                  </a:lnTo>
                  <a:lnTo>
                    <a:pt x="2844738" y="327660"/>
                  </a:lnTo>
                  <a:lnTo>
                    <a:pt x="2846984" y="328118"/>
                  </a:lnTo>
                  <a:lnTo>
                    <a:pt x="2851026" y="330181"/>
                  </a:lnTo>
                  <a:lnTo>
                    <a:pt x="2855518" y="332932"/>
                  </a:lnTo>
                  <a:lnTo>
                    <a:pt x="2860010" y="335911"/>
                  </a:lnTo>
                  <a:lnTo>
                    <a:pt x="2864501" y="339350"/>
                  </a:lnTo>
                  <a:lnTo>
                    <a:pt x="2868319" y="343017"/>
                  </a:lnTo>
                  <a:lnTo>
                    <a:pt x="2871912" y="346455"/>
                  </a:lnTo>
                  <a:lnTo>
                    <a:pt x="2876179" y="351269"/>
                  </a:lnTo>
                  <a:lnTo>
                    <a:pt x="2879548" y="355624"/>
                  </a:lnTo>
                  <a:lnTo>
                    <a:pt x="2882018" y="359520"/>
                  </a:lnTo>
                  <a:lnTo>
                    <a:pt x="2883590" y="363188"/>
                  </a:lnTo>
                  <a:lnTo>
                    <a:pt x="2884039" y="364563"/>
                  </a:lnTo>
                  <a:lnTo>
                    <a:pt x="2884488" y="365938"/>
                  </a:lnTo>
                  <a:lnTo>
                    <a:pt x="2884488" y="367084"/>
                  </a:lnTo>
                  <a:lnTo>
                    <a:pt x="2884039" y="368001"/>
                  </a:lnTo>
                  <a:lnTo>
                    <a:pt x="2883590" y="368689"/>
                  </a:lnTo>
                  <a:lnTo>
                    <a:pt x="2882916" y="369147"/>
                  </a:lnTo>
                  <a:lnTo>
                    <a:pt x="2881793" y="369835"/>
                  </a:lnTo>
                  <a:lnTo>
                    <a:pt x="2880446" y="369835"/>
                  </a:lnTo>
                  <a:lnTo>
                    <a:pt x="2879098" y="369606"/>
                  </a:lnTo>
                  <a:lnTo>
                    <a:pt x="2877751" y="369147"/>
                  </a:lnTo>
                  <a:lnTo>
                    <a:pt x="2874607" y="368001"/>
                  </a:lnTo>
                  <a:lnTo>
                    <a:pt x="2871014" y="366168"/>
                  </a:lnTo>
                  <a:lnTo>
                    <a:pt x="2867421" y="363646"/>
                  </a:lnTo>
                  <a:lnTo>
                    <a:pt x="2863378" y="361125"/>
                  </a:lnTo>
                  <a:lnTo>
                    <a:pt x="2859560" y="357916"/>
                  </a:lnTo>
                  <a:lnTo>
                    <a:pt x="2855743" y="354478"/>
                  </a:lnTo>
                  <a:lnTo>
                    <a:pt x="2852149" y="350810"/>
                  </a:lnTo>
                  <a:lnTo>
                    <a:pt x="2848781" y="347372"/>
                  </a:lnTo>
                  <a:lnTo>
                    <a:pt x="2845637" y="343705"/>
                  </a:lnTo>
                  <a:lnTo>
                    <a:pt x="2842942" y="340267"/>
                  </a:lnTo>
                  <a:lnTo>
                    <a:pt x="2840921" y="336828"/>
                  </a:lnTo>
                  <a:lnTo>
                    <a:pt x="2839349" y="333849"/>
                  </a:lnTo>
                  <a:lnTo>
                    <a:pt x="2838675" y="331327"/>
                  </a:lnTo>
                  <a:lnTo>
                    <a:pt x="2838450" y="330181"/>
                  </a:lnTo>
                  <a:lnTo>
                    <a:pt x="2838450" y="329035"/>
                  </a:lnTo>
                  <a:lnTo>
                    <a:pt x="2838899" y="328348"/>
                  </a:lnTo>
                  <a:lnTo>
                    <a:pt x="2839349" y="327660"/>
                  </a:lnTo>
                  <a:lnTo>
                    <a:pt x="2840247" y="327201"/>
                  </a:lnTo>
                  <a:lnTo>
                    <a:pt x="2841370" y="326972"/>
                  </a:lnTo>
                  <a:close/>
                  <a:moveTo>
                    <a:pt x="561976" y="325447"/>
                  </a:moveTo>
                  <a:lnTo>
                    <a:pt x="561750" y="326131"/>
                  </a:lnTo>
                  <a:lnTo>
                    <a:pt x="559494" y="328639"/>
                  </a:lnTo>
                  <a:lnTo>
                    <a:pt x="556110" y="332287"/>
                  </a:lnTo>
                  <a:lnTo>
                    <a:pt x="547312" y="341179"/>
                  </a:lnTo>
                  <a:lnTo>
                    <a:pt x="535356" y="353262"/>
                  </a:lnTo>
                  <a:lnTo>
                    <a:pt x="525204" y="363066"/>
                  </a:lnTo>
                  <a:lnTo>
                    <a:pt x="521369" y="366485"/>
                  </a:lnTo>
                  <a:lnTo>
                    <a:pt x="519113" y="368309"/>
                  </a:lnTo>
                  <a:lnTo>
                    <a:pt x="519790" y="367169"/>
                  </a:lnTo>
                  <a:lnTo>
                    <a:pt x="521369" y="365345"/>
                  </a:lnTo>
                  <a:lnTo>
                    <a:pt x="525881" y="360330"/>
                  </a:lnTo>
                  <a:lnTo>
                    <a:pt x="539867" y="346194"/>
                  </a:lnTo>
                  <a:lnTo>
                    <a:pt x="554306" y="332287"/>
                  </a:lnTo>
                  <a:lnTo>
                    <a:pt x="559269" y="327727"/>
                  </a:lnTo>
                  <a:lnTo>
                    <a:pt x="561073" y="326359"/>
                  </a:lnTo>
                  <a:lnTo>
                    <a:pt x="561976" y="325447"/>
                  </a:lnTo>
                  <a:close/>
                  <a:moveTo>
                    <a:pt x="594629" y="325446"/>
                  </a:moveTo>
                  <a:lnTo>
                    <a:pt x="595313" y="325446"/>
                  </a:lnTo>
                  <a:lnTo>
                    <a:pt x="595313" y="325675"/>
                  </a:lnTo>
                  <a:lnTo>
                    <a:pt x="595085" y="326592"/>
                  </a:lnTo>
                  <a:lnTo>
                    <a:pt x="594629" y="327967"/>
                  </a:lnTo>
                  <a:lnTo>
                    <a:pt x="592805" y="330489"/>
                  </a:lnTo>
                  <a:lnTo>
                    <a:pt x="590070" y="333927"/>
                  </a:lnTo>
                  <a:lnTo>
                    <a:pt x="586651" y="337594"/>
                  </a:lnTo>
                  <a:lnTo>
                    <a:pt x="579128" y="345616"/>
                  </a:lnTo>
                  <a:lnTo>
                    <a:pt x="571606" y="352951"/>
                  </a:lnTo>
                  <a:lnTo>
                    <a:pt x="567047" y="356847"/>
                  </a:lnTo>
                  <a:lnTo>
                    <a:pt x="560665" y="362119"/>
                  </a:lnTo>
                  <a:lnTo>
                    <a:pt x="557701" y="364640"/>
                  </a:lnTo>
                  <a:lnTo>
                    <a:pt x="554738" y="366703"/>
                  </a:lnTo>
                  <a:lnTo>
                    <a:pt x="552686" y="368079"/>
                  </a:lnTo>
                  <a:lnTo>
                    <a:pt x="551547" y="368308"/>
                  </a:lnTo>
                  <a:lnTo>
                    <a:pt x="550863" y="368308"/>
                  </a:lnTo>
                  <a:lnTo>
                    <a:pt x="550863" y="367620"/>
                  </a:lnTo>
                  <a:lnTo>
                    <a:pt x="550863" y="366933"/>
                  </a:lnTo>
                  <a:lnTo>
                    <a:pt x="551775" y="365099"/>
                  </a:lnTo>
                  <a:lnTo>
                    <a:pt x="553370" y="362348"/>
                  </a:lnTo>
                  <a:lnTo>
                    <a:pt x="555878" y="359598"/>
                  </a:lnTo>
                  <a:lnTo>
                    <a:pt x="558613" y="356160"/>
                  </a:lnTo>
                  <a:lnTo>
                    <a:pt x="562032" y="352493"/>
                  </a:lnTo>
                  <a:lnTo>
                    <a:pt x="569782" y="344699"/>
                  </a:lnTo>
                  <a:lnTo>
                    <a:pt x="577761" y="337365"/>
                  </a:lnTo>
                  <a:lnTo>
                    <a:pt x="585511" y="330947"/>
                  </a:lnTo>
                  <a:lnTo>
                    <a:pt x="588702" y="328655"/>
                  </a:lnTo>
                  <a:lnTo>
                    <a:pt x="591438" y="326821"/>
                  </a:lnTo>
                  <a:lnTo>
                    <a:pt x="593945" y="325675"/>
                  </a:lnTo>
                  <a:lnTo>
                    <a:pt x="594629" y="325446"/>
                  </a:lnTo>
                  <a:close/>
                  <a:moveTo>
                    <a:pt x="1352371" y="323841"/>
                  </a:moveTo>
                  <a:lnTo>
                    <a:pt x="1354174" y="324535"/>
                  </a:lnTo>
                  <a:lnTo>
                    <a:pt x="1355978" y="325230"/>
                  </a:lnTo>
                  <a:lnTo>
                    <a:pt x="1357331" y="326156"/>
                  </a:lnTo>
                  <a:lnTo>
                    <a:pt x="1358232" y="327313"/>
                  </a:lnTo>
                  <a:lnTo>
                    <a:pt x="1359360" y="328703"/>
                  </a:lnTo>
                  <a:lnTo>
                    <a:pt x="1359810" y="330323"/>
                  </a:lnTo>
                  <a:lnTo>
                    <a:pt x="1360036" y="331944"/>
                  </a:lnTo>
                  <a:lnTo>
                    <a:pt x="1360487" y="333796"/>
                  </a:lnTo>
                  <a:lnTo>
                    <a:pt x="1360487" y="335648"/>
                  </a:lnTo>
                  <a:lnTo>
                    <a:pt x="1360036" y="337500"/>
                  </a:lnTo>
                  <a:lnTo>
                    <a:pt x="1359360" y="341435"/>
                  </a:lnTo>
                  <a:lnTo>
                    <a:pt x="1358007" y="345602"/>
                  </a:lnTo>
                  <a:lnTo>
                    <a:pt x="1356203" y="349307"/>
                  </a:lnTo>
                  <a:lnTo>
                    <a:pt x="1354174" y="352548"/>
                  </a:lnTo>
                  <a:lnTo>
                    <a:pt x="1352145" y="355557"/>
                  </a:lnTo>
                  <a:lnTo>
                    <a:pt x="1349665" y="358335"/>
                  </a:lnTo>
                  <a:lnTo>
                    <a:pt x="1347186" y="360650"/>
                  </a:lnTo>
                  <a:lnTo>
                    <a:pt x="1344480" y="362965"/>
                  </a:lnTo>
                  <a:lnTo>
                    <a:pt x="1342000" y="364817"/>
                  </a:lnTo>
                  <a:lnTo>
                    <a:pt x="1339295" y="365975"/>
                  </a:lnTo>
                  <a:lnTo>
                    <a:pt x="1336815" y="367132"/>
                  </a:lnTo>
                  <a:lnTo>
                    <a:pt x="1334335" y="367827"/>
                  </a:lnTo>
                  <a:lnTo>
                    <a:pt x="1332081" y="368290"/>
                  </a:lnTo>
                  <a:lnTo>
                    <a:pt x="1329826" y="367827"/>
                  </a:lnTo>
                  <a:lnTo>
                    <a:pt x="1328023" y="367364"/>
                  </a:lnTo>
                  <a:lnTo>
                    <a:pt x="1326219" y="366438"/>
                  </a:lnTo>
                  <a:lnTo>
                    <a:pt x="1324641" y="365049"/>
                  </a:lnTo>
                  <a:lnTo>
                    <a:pt x="1323514" y="363197"/>
                  </a:lnTo>
                  <a:lnTo>
                    <a:pt x="1322838" y="360650"/>
                  </a:lnTo>
                  <a:lnTo>
                    <a:pt x="1322387" y="358104"/>
                  </a:lnTo>
                  <a:lnTo>
                    <a:pt x="1322387" y="355094"/>
                  </a:lnTo>
                  <a:lnTo>
                    <a:pt x="1323063" y="352085"/>
                  </a:lnTo>
                  <a:lnTo>
                    <a:pt x="1323965" y="349307"/>
                  </a:lnTo>
                  <a:lnTo>
                    <a:pt x="1325092" y="346297"/>
                  </a:lnTo>
                  <a:lnTo>
                    <a:pt x="1326670" y="343056"/>
                  </a:lnTo>
                  <a:lnTo>
                    <a:pt x="1328474" y="340278"/>
                  </a:lnTo>
                  <a:lnTo>
                    <a:pt x="1330503" y="337268"/>
                  </a:lnTo>
                  <a:lnTo>
                    <a:pt x="1332983" y="334490"/>
                  </a:lnTo>
                  <a:lnTo>
                    <a:pt x="1335237" y="332175"/>
                  </a:lnTo>
                  <a:lnTo>
                    <a:pt x="1337717" y="329860"/>
                  </a:lnTo>
                  <a:lnTo>
                    <a:pt x="1340648" y="328008"/>
                  </a:lnTo>
                  <a:lnTo>
                    <a:pt x="1343578" y="326387"/>
                  </a:lnTo>
                  <a:lnTo>
                    <a:pt x="1346284" y="324998"/>
                  </a:lnTo>
                  <a:lnTo>
                    <a:pt x="1349440" y="324304"/>
                  </a:lnTo>
                  <a:lnTo>
                    <a:pt x="1352371" y="323841"/>
                  </a:lnTo>
                  <a:close/>
                  <a:moveTo>
                    <a:pt x="2109066" y="319050"/>
                  </a:moveTo>
                  <a:lnTo>
                    <a:pt x="2111606" y="319278"/>
                  </a:lnTo>
                  <a:lnTo>
                    <a:pt x="2113915" y="319506"/>
                  </a:lnTo>
                  <a:lnTo>
                    <a:pt x="2115993" y="320190"/>
                  </a:lnTo>
                  <a:lnTo>
                    <a:pt x="2118071" y="321102"/>
                  </a:lnTo>
                  <a:lnTo>
                    <a:pt x="2120380" y="322014"/>
                  </a:lnTo>
                  <a:lnTo>
                    <a:pt x="2122458" y="323382"/>
                  </a:lnTo>
                  <a:lnTo>
                    <a:pt x="2124306" y="324978"/>
                  </a:lnTo>
                  <a:lnTo>
                    <a:pt x="2125922" y="326574"/>
                  </a:lnTo>
                  <a:lnTo>
                    <a:pt x="2129155" y="329994"/>
                  </a:lnTo>
                  <a:lnTo>
                    <a:pt x="2131695" y="333642"/>
                  </a:lnTo>
                  <a:lnTo>
                    <a:pt x="2133773" y="337518"/>
                  </a:lnTo>
                  <a:lnTo>
                    <a:pt x="2135389" y="341166"/>
                  </a:lnTo>
                  <a:lnTo>
                    <a:pt x="2136313" y="343902"/>
                  </a:lnTo>
                  <a:lnTo>
                    <a:pt x="2136544" y="346409"/>
                  </a:lnTo>
                  <a:lnTo>
                    <a:pt x="2136775" y="349145"/>
                  </a:lnTo>
                  <a:lnTo>
                    <a:pt x="2136544" y="351425"/>
                  </a:lnTo>
                  <a:lnTo>
                    <a:pt x="2136082" y="353705"/>
                  </a:lnTo>
                  <a:lnTo>
                    <a:pt x="2135389" y="355757"/>
                  </a:lnTo>
                  <a:lnTo>
                    <a:pt x="2134466" y="357353"/>
                  </a:lnTo>
                  <a:lnTo>
                    <a:pt x="2133080" y="358949"/>
                  </a:lnTo>
                  <a:lnTo>
                    <a:pt x="2131695" y="360089"/>
                  </a:lnTo>
                  <a:lnTo>
                    <a:pt x="2130078" y="361001"/>
                  </a:lnTo>
                  <a:lnTo>
                    <a:pt x="2128231" y="361685"/>
                  </a:lnTo>
                  <a:lnTo>
                    <a:pt x="2126153" y="361913"/>
                  </a:lnTo>
                  <a:lnTo>
                    <a:pt x="2124075" y="361913"/>
                  </a:lnTo>
                  <a:lnTo>
                    <a:pt x="2121997" y="361685"/>
                  </a:lnTo>
                  <a:lnTo>
                    <a:pt x="2119226" y="361001"/>
                  </a:lnTo>
                  <a:lnTo>
                    <a:pt x="2116917" y="359861"/>
                  </a:lnTo>
                  <a:lnTo>
                    <a:pt x="2113684" y="358265"/>
                  </a:lnTo>
                  <a:lnTo>
                    <a:pt x="2110682" y="356213"/>
                  </a:lnTo>
                  <a:lnTo>
                    <a:pt x="2108142" y="353705"/>
                  </a:lnTo>
                  <a:lnTo>
                    <a:pt x="2105833" y="350969"/>
                  </a:lnTo>
                  <a:lnTo>
                    <a:pt x="2103755" y="348005"/>
                  </a:lnTo>
                  <a:lnTo>
                    <a:pt x="2102138" y="345042"/>
                  </a:lnTo>
                  <a:lnTo>
                    <a:pt x="2100984" y="341850"/>
                  </a:lnTo>
                  <a:lnTo>
                    <a:pt x="2099829" y="338658"/>
                  </a:lnTo>
                  <a:lnTo>
                    <a:pt x="2099137" y="335466"/>
                  </a:lnTo>
                  <a:lnTo>
                    <a:pt x="2098675" y="332502"/>
                  </a:lnTo>
                  <a:lnTo>
                    <a:pt x="2099137" y="329766"/>
                  </a:lnTo>
                  <a:lnTo>
                    <a:pt x="2099598" y="327030"/>
                  </a:lnTo>
                  <a:lnTo>
                    <a:pt x="2100291" y="324750"/>
                  </a:lnTo>
                  <a:lnTo>
                    <a:pt x="2101677" y="322698"/>
                  </a:lnTo>
                  <a:lnTo>
                    <a:pt x="2103524" y="320874"/>
                  </a:lnTo>
                  <a:lnTo>
                    <a:pt x="2104909" y="320190"/>
                  </a:lnTo>
                  <a:lnTo>
                    <a:pt x="2105833" y="319734"/>
                  </a:lnTo>
                  <a:lnTo>
                    <a:pt x="2107449" y="319278"/>
                  </a:lnTo>
                  <a:lnTo>
                    <a:pt x="2109066" y="319050"/>
                  </a:lnTo>
                  <a:close/>
                  <a:moveTo>
                    <a:pt x="2472417" y="319032"/>
                  </a:moveTo>
                  <a:lnTo>
                    <a:pt x="2474912" y="319261"/>
                  </a:lnTo>
                  <a:lnTo>
                    <a:pt x="2476953" y="319720"/>
                  </a:lnTo>
                  <a:lnTo>
                    <a:pt x="2479221" y="320637"/>
                  </a:lnTo>
                  <a:lnTo>
                    <a:pt x="2481262" y="321553"/>
                  </a:lnTo>
                  <a:lnTo>
                    <a:pt x="2483757" y="322929"/>
                  </a:lnTo>
                  <a:lnTo>
                    <a:pt x="2488066" y="325450"/>
                  </a:lnTo>
                  <a:lnTo>
                    <a:pt x="2492375" y="328888"/>
                  </a:lnTo>
                  <a:lnTo>
                    <a:pt x="2496003" y="332785"/>
                  </a:lnTo>
                  <a:lnTo>
                    <a:pt x="2499405" y="336452"/>
                  </a:lnTo>
                  <a:lnTo>
                    <a:pt x="2502126" y="340120"/>
                  </a:lnTo>
                  <a:lnTo>
                    <a:pt x="2503714" y="342412"/>
                  </a:lnTo>
                  <a:lnTo>
                    <a:pt x="2505075" y="345162"/>
                  </a:lnTo>
                  <a:lnTo>
                    <a:pt x="2506435" y="347225"/>
                  </a:lnTo>
                  <a:lnTo>
                    <a:pt x="2507116" y="349517"/>
                  </a:lnTo>
                  <a:lnTo>
                    <a:pt x="2507796" y="351580"/>
                  </a:lnTo>
                  <a:lnTo>
                    <a:pt x="2508250" y="353643"/>
                  </a:lnTo>
                  <a:lnTo>
                    <a:pt x="2508250" y="355477"/>
                  </a:lnTo>
                  <a:lnTo>
                    <a:pt x="2508023" y="357082"/>
                  </a:lnTo>
                  <a:lnTo>
                    <a:pt x="2507796" y="358228"/>
                  </a:lnTo>
                  <a:lnTo>
                    <a:pt x="2506889" y="359603"/>
                  </a:lnTo>
                  <a:lnTo>
                    <a:pt x="2506209" y="360290"/>
                  </a:lnTo>
                  <a:lnTo>
                    <a:pt x="2504848" y="361207"/>
                  </a:lnTo>
                  <a:lnTo>
                    <a:pt x="2503487" y="361666"/>
                  </a:lnTo>
                  <a:lnTo>
                    <a:pt x="2501900" y="361895"/>
                  </a:lnTo>
                  <a:lnTo>
                    <a:pt x="2500085" y="361895"/>
                  </a:lnTo>
                  <a:lnTo>
                    <a:pt x="2498044" y="361666"/>
                  </a:lnTo>
                  <a:lnTo>
                    <a:pt x="2494416" y="360749"/>
                  </a:lnTo>
                  <a:lnTo>
                    <a:pt x="2491014" y="359144"/>
                  </a:lnTo>
                  <a:lnTo>
                    <a:pt x="2487385" y="357082"/>
                  </a:lnTo>
                  <a:lnTo>
                    <a:pt x="2483983" y="354331"/>
                  </a:lnTo>
                  <a:lnTo>
                    <a:pt x="2480808" y="351580"/>
                  </a:lnTo>
                  <a:lnTo>
                    <a:pt x="2477633" y="348601"/>
                  </a:lnTo>
                  <a:lnTo>
                    <a:pt x="2474912" y="345392"/>
                  </a:lnTo>
                  <a:lnTo>
                    <a:pt x="2472190" y="341953"/>
                  </a:lnTo>
                  <a:lnTo>
                    <a:pt x="2469923" y="338515"/>
                  </a:lnTo>
                  <a:lnTo>
                    <a:pt x="2468108" y="335077"/>
                  </a:lnTo>
                  <a:lnTo>
                    <a:pt x="2466521" y="331868"/>
                  </a:lnTo>
                  <a:lnTo>
                    <a:pt x="2465614" y="328888"/>
                  </a:lnTo>
                  <a:lnTo>
                    <a:pt x="2465387" y="326138"/>
                  </a:lnTo>
                  <a:lnTo>
                    <a:pt x="2465387" y="324763"/>
                  </a:lnTo>
                  <a:lnTo>
                    <a:pt x="2465387" y="324762"/>
                  </a:lnTo>
                  <a:lnTo>
                    <a:pt x="2465387" y="323616"/>
                  </a:lnTo>
                  <a:lnTo>
                    <a:pt x="2465840" y="322700"/>
                  </a:lnTo>
                  <a:lnTo>
                    <a:pt x="2466521" y="321553"/>
                  </a:lnTo>
                  <a:lnTo>
                    <a:pt x="2466974" y="320866"/>
                  </a:lnTo>
                  <a:lnTo>
                    <a:pt x="2468108" y="319949"/>
                  </a:lnTo>
                  <a:lnTo>
                    <a:pt x="2469015" y="319491"/>
                  </a:lnTo>
                  <a:lnTo>
                    <a:pt x="2470376" y="319261"/>
                  </a:lnTo>
                  <a:lnTo>
                    <a:pt x="2472417" y="319032"/>
                  </a:lnTo>
                  <a:close/>
                  <a:moveTo>
                    <a:pt x="1255448" y="315904"/>
                  </a:moveTo>
                  <a:lnTo>
                    <a:pt x="1257273" y="316362"/>
                  </a:lnTo>
                  <a:lnTo>
                    <a:pt x="1258869" y="316821"/>
                  </a:lnTo>
                  <a:lnTo>
                    <a:pt x="1260010" y="317967"/>
                  </a:lnTo>
                  <a:lnTo>
                    <a:pt x="1260922" y="319342"/>
                  </a:lnTo>
                  <a:lnTo>
                    <a:pt x="1261607" y="320488"/>
                  </a:lnTo>
                  <a:lnTo>
                    <a:pt x="1261835" y="322092"/>
                  </a:lnTo>
                  <a:lnTo>
                    <a:pt x="1262063" y="323697"/>
                  </a:lnTo>
                  <a:lnTo>
                    <a:pt x="1262063" y="325530"/>
                  </a:lnTo>
                  <a:lnTo>
                    <a:pt x="1262063" y="325531"/>
                  </a:lnTo>
                  <a:lnTo>
                    <a:pt x="1261835" y="327364"/>
                  </a:lnTo>
                  <a:lnTo>
                    <a:pt x="1261150" y="329198"/>
                  </a:lnTo>
                  <a:lnTo>
                    <a:pt x="1260010" y="333324"/>
                  </a:lnTo>
                  <a:lnTo>
                    <a:pt x="1258185" y="337220"/>
                  </a:lnTo>
                  <a:lnTo>
                    <a:pt x="1255676" y="340888"/>
                  </a:lnTo>
                  <a:lnTo>
                    <a:pt x="1253623" y="343867"/>
                  </a:lnTo>
                  <a:lnTo>
                    <a:pt x="1251114" y="346618"/>
                  </a:lnTo>
                  <a:lnTo>
                    <a:pt x="1248605" y="349368"/>
                  </a:lnTo>
                  <a:lnTo>
                    <a:pt x="1246096" y="351660"/>
                  </a:lnTo>
                  <a:lnTo>
                    <a:pt x="1243359" y="353494"/>
                  </a:lnTo>
                  <a:lnTo>
                    <a:pt x="1240850" y="355328"/>
                  </a:lnTo>
                  <a:lnTo>
                    <a:pt x="1238113" y="356703"/>
                  </a:lnTo>
                  <a:lnTo>
                    <a:pt x="1235832" y="357849"/>
                  </a:lnTo>
                  <a:lnTo>
                    <a:pt x="1233323" y="358537"/>
                  </a:lnTo>
                  <a:lnTo>
                    <a:pt x="1231042" y="358766"/>
                  </a:lnTo>
                  <a:lnTo>
                    <a:pt x="1228989" y="358766"/>
                  </a:lnTo>
                  <a:lnTo>
                    <a:pt x="1227165" y="358537"/>
                  </a:lnTo>
                  <a:lnTo>
                    <a:pt x="1225568" y="357849"/>
                  </a:lnTo>
                  <a:lnTo>
                    <a:pt x="1224199" y="356474"/>
                  </a:lnTo>
                  <a:lnTo>
                    <a:pt x="1223059" y="354869"/>
                  </a:lnTo>
                  <a:lnTo>
                    <a:pt x="1222375" y="352806"/>
                  </a:lnTo>
                  <a:lnTo>
                    <a:pt x="1222375" y="350514"/>
                  </a:lnTo>
                  <a:lnTo>
                    <a:pt x="1222603" y="347764"/>
                  </a:lnTo>
                  <a:lnTo>
                    <a:pt x="1223059" y="344784"/>
                  </a:lnTo>
                  <a:lnTo>
                    <a:pt x="1224428" y="341804"/>
                  </a:lnTo>
                  <a:lnTo>
                    <a:pt x="1225796" y="338825"/>
                  </a:lnTo>
                  <a:lnTo>
                    <a:pt x="1227621" y="335616"/>
                  </a:lnTo>
                  <a:lnTo>
                    <a:pt x="1229674" y="332407"/>
                  </a:lnTo>
                  <a:lnTo>
                    <a:pt x="1232183" y="329656"/>
                  </a:lnTo>
                  <a:lnTo>
                    <a:pt x="1234692" y="326677"/>
                  </a:lnTo>
                  <a:lnTo>
                    <a:pt x="1237657" y="323926"/>
                  </a:lnTo>
                  <a:lnTo>
                    <a:pt x="1240394" y="321634"/>
                  </a:lnTo>
                  <a:lnTo>
                    <a:pt x="1243359" y="319571"/>
                  </a:lnTo>
                  <a:lnTo>
                    <a:pt x="1246552" y="317967"/>
                  </a:lnTo>
                  <a:lnTo>
                    <a:pt x="1249746" y="316591"/>
                  </a:lnTo>
                  <a:lnTo>
                    <a:pt x="1252483" y="316133"/>
                  </a:lnTo>
                  <a:lnTo>
                    <a:pt x="1255448" y="315904"/>
                  </a:lnTo>
                  <a:close/>
                  <a:moveTo>
                    <a:pt x="2708048" y="315855"/>
                  </a:moveTo>
                  <a:lnTo>
                    <a:pt x="2709862" y="316087"/>
                  </a:lnTo>
                  <a:lnTo>
                    <a:pt x="2711903" y="316551"/>
                  </a:lnTo>
                  <a:lnTo>
                    <a:pt x="2713945" y="317014"/>
                  </a:lnTo>
                  <a:lnTo>
                    <a:pt x="2716212" y="318172"/>
                  </a:lnTo>
                  <a:lnTo>
                    <a:pt x="2718480" y="319331"/>
                  </a:lnTo>
                  <a:lnTo>
                    <a:pt x="2723016" y="321879"/>
                  </a:lnTo>
                  <a:lnTo>
                    <a:pt x="2727552" y="325123"/>
                  </a:lnTo>
                  <a:lnTo>
                    <a:pt x="2731861" y="328830"/>
                  </a:lnTo>
                  <a:lnTo>
                    <a:pt x="2735716" y="332306"/>
                  </a:lnTo>
                  <a:lnTo>
                    <a:pt x="2739345" y="336013"/>
                  </a:lnTo>
                  <a:lnTo>
                    <a:pt x="2742973" y="340646"/>
                  </a:lnTo>
                  <a:lnTo>
                    <a:pt x="2746148" y="345049"/>
                  </a:lnTo>
                  <a:lnTo>
                    <a:pt x="2748190" y="348987"/>
                  </a:lnTo>
                  <a:lnTo>
                    <a:pt x="2748870" y="350841"/>
                  </a:lnTo>
                  <a:lnTo>
                    <a:pt x="2749323" y="352231"/>
                  </a:lnTo>
                  <a:lnTo>
                    <a:pt x="2749550" y="353853"/>
                  </a:lnTo>
                  <a:lnTo>
                    <a:pt x="2749550" y="355243"/>
                  </a:lnTo>
                  <a:lnTo>
                    <a:pt x="2749323" y="356401"/>
                  </a:lnTo>
                  <a:lnTo>
                    <a:pt x="2748870" y="357328"/>
                  </a:lnTo>
                  <a:lnTo>
                    <a:pt x="2747963" y="358023"/>
                  </a:lnTo>
                  <a:lnTo>
                    <a:pt x="2746829" y="358487"/>
                  </a:lnTo>
                  <a:lnTo>
                    <a:pt x="2745695" y="358718"/>
                  </a:lnTo>
                  <a:lnTo>
                    <a:pt x="2744107" y="358718"/>
                  </a:lnTo>
                  <a:lnTo>
                    <a:pt x="2742520" y="358487"/>
                  </a:lnTo>
                  <a:lnTo>
                    <a:pt x="2740932" y="358255"/>
                  </a:lnTo>
                  <a:lnTo>
                    <a:pt x="2737530" y="357097"/>
                  </a:lnTo>
                  <a:lnTo>
                    <a:pt x="2734129" y="355243"/>
                  </a:lnTo>
                  <a:lnTo>
                    <a:pt x="2730500" y="352926"/>
                  </a:lnTo>
                  <a:lnTo>
                    <a:pt x="2726645" y="350146"/>
                  </a:lnTo>
                  <a:lnTo>
                    <a:pt x="2723016" y="347366"/>
                  </a:lnTo>
                  <a:lnTo>
                    <a:pt x="2719161" y="344122"/>
                  </a:lnTo>
                  <a:lnTo>
                    <a:pt x="2715759" y="340646"/>
                  </a:lnTo>
                  <a:lnTo>
                    <a:pt x="2712811" y="336939"/>
                  </a:lnTo>
                  <a:lnTo>
                    <a:pt x="2709862" y="333464"/>
                  </a:lnTo>
                  <a:lnTo>
                    <a:pt x="2707594" y="329989"/>
                  </a:lnTo>
                  <a:lnTo>
                    <a:pt x="2705780" y="326745"/>
                  </a:lnTo>
                  <a:lnTo>
                    <a:pt x="2704419" y="323733"/>
                  </a:lnTo>
                  <a:lnTo>
                    <a:pt x="2703512" y="321184"/>
                  </a:lnTo>
                  <a:lnTo>
                    <a:pt x="2703512" y="320026"/>
                  </a:lnTo>
                  <a:lnTo>
                    <a:pt x="2703512" y="319099"/>
                  </a:lnTo>
                  <a:lnTo>
                    <a:pt x="2703739" y="317941"/>
                  </a:lnTo>
                  <a:lnTo>
                    <a:pt x="2704419" y="317014"/>
                  </a:lnTo>
                  <a:lnTo>
                    <a:pt x="2705327" y="316551"/>
                  </a:lnTo>
                  <a:lnTo>
                    <a:pt x="2706234" y="316087"/>
                  </a:lnTo>
                  <a:lnTo>
                    <a:pt x="2708048" y="315855"/>
                  </a:lnTo>
                  <a:close/>
                  <a:moveTo>
                    <a:pt x="573088" y="314336"/>
                  </a:moveTo>
                  <a:lnTo>
                    <a:pt x="573088" y="314336"/>
                  </a:lnTo>
                  <a:close/>
                  <a:moveTo>
                    <a:pt x="573090" y="314334"/>
                  </a:moveTo>
                  <a:lnTo>
                    <a:pt x="573088" y="314336"/>
                  </a:lnTo>
                  <a:lnTo>
                    <a:pt x="573089" y="314335"/>
                  </a:lnTo>
                  <a:lnTo>
                    <a:pt x="573090" y="314334"/>
                  </a:lnTo>
                  <a:close/>
                  <a:moveTo>
                    <a:pt x="573092" y="314332"/>
                  </a:moveTo>
                  <a:lnTo>
                    <a:pt x="573089" y="314335"/>
                  </a:lnTo>
                  <a:lnTo>
                    <a:pt x="573088" y="314336"/>
                  </a:lnTo>
                  <a:lnTo>
                    <a:pt x="573092" y="314332"/>
                  </a:lnTo>
                  <a:close/>
                  <a:moveTo>
                    <a:pt x="3043237" y="311086"/>
                  </a:moveTo>
                  <a:lnTo>
                    <a:pt x="3043918" y="311086"/>
                  </a:lnTo>
                  <a:lnTo>
                    <a:pt x="3044598" y="311532"/>
                  </a:lnTo>
                  <a:lnTo>
                    <a:pt x="3047093" y="312648"/>
                  </a:lnTo>
                  <a:lnTo>
                    <a:pt x="3049814" y="314656"/>
                  </a:lnTo>
                  <a:lnTo>
                    <a:pt x="3053216" y="317333"/>
                  </a:lnTo>
                  <a:lnTo>
                    <a:pt x="3060927" y="323580"/>
                  </a:lnTo>
                  <a:lnTo>
                    <a:pt x="3067730" y="329381"/>
                  </a:lnTo>
                  <a:lnTo>
                    <a:pt x="3074534" y="335851"/>
                  </a:lnTo>
                  <a:lnTo>
                    <a:pt x="3080884" y="342767"/>
                  </a:lnTo>
                  <a:lnTo>
                    <a:pt x="3083832" y="345891"/>
                  </a:lnTo>
                  <a:lnTo>
                    <a:pt x="3086327" y="348791"/>
                  </a:lnTo>
                  <a:lnTo>
                    <a:pt x="3087460" y="351022"/>
                  </a:lnTo>
                  <a:lnTo>
                    <a:pt x="3087687" y="351692"/>
                  </a:lnTo>
                  <a:lnTo>
                    <a:pt x="3087687" y="352361"/>
                  </a:lnTo>
                  <a:lnTo>
                    <a:pt x="3087234" y="352361"/>
                  </a:lnTo>
                  <a:lnTo>
                    <a:pt x="3086553" y="351915"/>
                  </a:lnTo>
                  <a:lnTo>
                    <a:pt x="3084739" y="351022"/>
                  </a:lnTo>
                  <a:lnTo>
                    <a:pt x="3082244" y="349461"/>
                  </a:lnTo>
                  <a:lnTo>
                    <a:pt x="3079523" y="347453"/>
                  </a:lnTo>
                  <a:lnTo>
                    <a:pt x="3072266" y="341429"/>
                  </a:lnTo>
                  <a:lnTo>
                    <a:pt x="3064555" y="334736"/>
                  </a:lnTo>
                  <a:lnTo>
                    <a:pt x="3057071" y="327596"/>
                  </a:lnTo>
                  <a:lnTo>
                    <a:pt x="3050268" y="320680"/>
                  </a:lnTo>
                  <a:lnTo>
                    <a:pt x="3047546" y="317779"/>
                  </a:lnTo>
                  <a:lnTo>
                    <a:pt x="3045278" y="315325"/>
                  </a:lnTo>
                  <a:lnTo>
                    <a:pt x="3043918" y="312871"/>
                  </a:lnTo>
                  <a:lnTo>
                    <a:pt x="3043237" y="311756"/>
                  </a:lnTo>
                  <a:lnTo>
                    <a:pt x="3043237" y="311755"/>
                  </a:lnTo>
                  <a:lnTo>
                    <a:pt x="3043237" y="311086"/>
                  </a:lnTo>
                  <a:close/>
                  <a:moveTo>
                    <a:pt x="3068637" y="311085"/>
                  </a:moveTo>
                  <a:lnTo>
                    <a:pt x="3071779" y="313553"/>
                  </a:lnTo>
                  <a:lnTo>
                    <a:pt x="3077389" y="318712"/>
                  </a:lnTo>
                  <a:lnTo>
                    <a:pt x="3088610" y="329479"/>
                  </a:lnTo>
                  <a:lnTo>
                    <a:pt x="3103197" y="343836"/>
                  </a:lnTo>
                  <a:lnTo>
                    <a:pt x="3111500" y="352360"/>
                  </a:lnTo>
                  <a:lnTo>
                    <a:pt x="3111499" y="352359"/>
                  </a:lnTo>
                  <a:lnTo>
                    <a:pt x="3111500" y="352360"/>
                  </a:lnTo>
                  <a:lnTo>
                    <a:pt x="3104319" y="345406"/>
                  </a:lnTo>
                  <a:lnTo>
                    <a:pt x="3089732" y="331274"/>
                  </a:lnTo>
                  <a:lnTo>
                    <a:pt x="3068862" y="311310"/>
                  </a:lnTo>
                  <a:lnTo>
                    <a:pt x="3068637" y="311085"/>
                  </a:lnTo>
                  <a:close/>
                  <a:moveTo>
                    <a:pt x="757144" y="309558"/>
                  </a:moveTo>
                  <a:lnTo>
                    <a:pt x="758545" y="309558"/>
                  </a:lnTo>
                  <a:lnTo>
                    <a:pt x="759712" y="310004"/>
                  </a:lnTo>
                  <a:lnTo>
                    <a:pt x="760179" y="310673"/>
                  </a:lnTo>
                  <a:lnTo>
                    <a:pt x="760413" y="311789"/>
                  </a:lnTo>
                  <a:lnTo>
                    <a:pt x="760179" y="312681"/>
                  </a:lnTo>
                  <a:lnTo>
                    <a:pt x="759946" y="314020"/>
                  </a:lnTo>
                  <a:lnTo>
                    <a:pt x="759012" y="315582"/>
                  </a:lnTo>
                  <a:lnTo>
                    <a:pt x="758312" y="317366"/>
                  </a:lnTo>
                  <a:lnTo>
                    <a:pt x="755510" y="320713"/>
                  </a:lnTo>
                  <a:lnTo>
                    <a:pt x="752475" y="324506"/>
                  </a:lnTo>
                  <a:lnTo>
                    <a:pt x="748507" y="328522"/>
                  </a:lnTo>
                  <a:lnTo>
                    <a:pt x="744771" y="332091"/>
                  </a:lnTo>
                  <a:lnTo>
                    <a:pt x="741269" y="335438"/>
                  </a:lnTo>
                  <a:lnTo>
                    <a:pt x="735666" y="339677"/>
                  </a:lnTo>
                  <a:lnTo>
                    <a:pt x="730530" y="343470"/>
                  </a:lnTo>
                  <a:lnTo>
                    <a:pt x="725861" y="346593"/>
                  </a:lnTo>
                  <a:lnTo>
                    <a:pt x="721426" y="349047"/>
                  </a:lnTo>
                  <a:lnTo>
                    <a:pt x="717924" y="350163"/>
                  </a:lnTo>
                  <a:lnTo>
                    <a:pt x="716290" y="350832"/>
                  </a:lnTo>
                  <a:lnTo>
                    <a:pt x="715356" y="350832"/>
                  </a:lnTo>
                  <a:lnTo>
                    <a:pt x="714188" y="350832"/>
                  </a:lnTo>
                  <a:lnTo>
                    <a:pt x="713488" y="350163"/>
                  </a:lnTo>
                  <a:lnTo>
                    <a:pt x="713021" y="349493"/>
                  </a:lnTo>
                  <a:lnTo>
                    <a:pt x="712788" y="348824"/>
                  </a:lnTo>
                  <a:lnTo>
                    <a:pt x="712788" y="347709"/>
                  </a:lnTo>
                  <a:lnTo>
                    <a:pt x="712788" y="347708"/>
                  </a:lnTo>
                  <a:lnTo>
                    <a:pt x="713021" y="346593"/>
                  </a:lnTo>
                  <a:lnTo>
                    <a:pt x="714422" y="344362"/>
                  </a:lnTo>
                  <a:lnTo>
                    <a:pt x="716056" y="341462"/>
                  </a:lnTo>
                  <a:lnTo>
                    <a:pt x="718391" y="338338"/>
                  </a:lnTo>
                  <a:lnTo>
                    <a:pt x="721426" y="334992"/>
                  </a:lnTo>
                  <a:lnTo>
                    <a:pt x="724694" y="331645"/>
                  </a:lnTo>
                  <a:lnTo>
                    <a:pt x="728196" y="328075"/>
                  </a:lnTo>
                  <a:lnTo>
                    <a:pt x="731931" y="324729"/>
                  </a:lnTo>
                  <a:lnTo>
                    <a:pt x="735900" y="321382"/>
                  </a:lnTo>
                  <a:lnTo>
                    <a:pt x="740102" y="318482"/>
                  </a:lnTo>
                  <a:lnTo>
                    <a:pt x="743837" y="315805"/>
                  </a:lnTo>
                  <a:lnTo>
                    <a:pt x="747573" y="313574"/>
                  </a:lnTo>
                  <a:lnTo>
                    <a:pt x="751308" y="311789"/>
                  </a:lnTo>
                  <a:lnTo>
                    <a:pt x="754576" y="310450"/>
                  </a:lnTo>
                  <a:lnTo>
                    <a:pt x="757144" y="309558"/>
                  </a:lnTo>
                  <a:close/>
                  <a:moveTo>
                    <a:pt x="2211340" y="309525"/>
                  </a:moveTo>
                  <a:lnTo>
                    <a:pt x="2213820" y="309525"/>
                  </a:lnTo>
                  <a:lnTo>
                    <a:pt x="2216075" y="309754"/>
                  </a:lnTo>
                  <a:lnTo>
                    <a:pt x="2218104" y="310671"/>
                  </a:lnTo>
                  <a:lnTo>
                    <a:pt x="2220583" y="311359"/>
                  </a:lnTo>
                  <a:lnTo>
                    <a:pt x="2222612" y="312505"/>
                  </a:lnTo>
                  <a:lnTo>
                    <a:pt x="2224416" y="313651"/>
                  </a:lnTo>
                  <a:lnTo>
                    <a:pt x="2226445" y="315026"/>
                  </a:lnTo>
                  <a:lnTo>
                    <a:pt x="2228249" y="316631"/>
                  </a:lnTo>
                  <a:lnTo>
                    <a:pt x="2231630" y="320069"/>
                  </a:lnTo>
                  <a:lnTo>
                    <a:pt x="2234786" y="323736"/>
                  </a:lnTo>
                  <a:lnTo>
                    <a:pt x="2237041" y="327404"/>
                  </a:lnTo>
                  <a:lnTo>
                    <a:pt x="2239295" y="331071"/>
                  </a:lnTo>
                  <a:lnTo>
                    <a:pt x="2240197" y="333822"/>
                  </a:lnTo>
                  <a:lnTo>
                    <a:pt x="2241099" y="336114"/>
                  </a:lnTo>
                  <a:lnTo>
                    <a:pt x="2241324" y="338864"/>
                  </a:lnTo>
                  <a:lnTo>
                    <a:pt x="2241550" y="340927"/>
                  </a:lnTo>
                  <a:lnTo>
                    <a:pt x="2241550" y="342990"/>
                  </a:lnTo>
                  <a:lnTo>
                    <a:pt x="2241324" y="344824"/>
                  </a:lnTo>
                  <a:lnTo>
                    <a:pt x="2240423" y="346657"/>
                  </a:lnTo>
                  <a:lnTo>
                    <a:pt x="2239746" y="348262"/>
                  </a:lnTo>
                  <a:lnTo>
                    <a:pt x="2238619" y="349637"/>
                  </a:lnTo>
                  <a:lnTo>
                    <a:pt x="2237266" y="350783"/>
                  </a:lnTo>
                  <a:lnTo>
                    <a:pt x="2236139" y="351471"/>
                  </a:lnTo>
                  <a:lnTo>
                    <a:pt x="2234561" y="351929"/>
                  </a:lnTo>
                  <a:lnTo>
                    <a:pt x="2232532" y="352388"/>
                  </a:lnTo>
                  <a:lnTo>
                    <a:pt x="2230503" y="352388"/>
                  </a:lnTo>
                  <a:lnTo>
                    <a:pt x="2228249" y="351929"/>
                  </a:lnTo>
                  <a:lnTo>
                    <a:pt x="2226220" y="351242"/>
                  </a:lnTo>
                  <a:lnTo>
                    <a:pt x="2222838" y="349637"/>
                  </a:lnTo>
                  <a:lnTo>
                    <a:pt x="2219682" y="347804"/>
                  </a:lnTo>
                  <a:lnTo>
                    <a:pt x="2216751" y="345511"/>
                  </a:lnTo>
                  <a:lnTo>
                    <a:pt x="2214046" y="342761"/>
                  </a:lnTo>
                  <a:lnTo>
                    <a:pt x="2211566" y="340010"/>
                  </a:lnTo>
                  <a:lnTo>
                    <a:pt x="2209311" y="337031"/>
                  </a:lnTo>
                  <a:lnTo>
                    <a:pt x="2207508" y="333822"/>
                  </a:lnTo>
                  <a:lnTo>
                    <a:pt x="2205930" y="330383"/>
                  </a:lnTo>
                  <a:lnTo>
                    <a:pt x="2204577" y="327175"/>
                  </a:lnTo>
                  <a:lnTo>
                    <a:pt x="2203901" y="323966"/>
                  </a:lnTo>
                  <a:lnTo>
                    <a:pt x="2203450" y="320986"/>
                  </a:lnTo>
                  <a:lnTo>
                    <a:pt x="2203675" y="318235"/>
                  </a:lnTo>
                  <a:lnTo>
                    <a:pt x="2204126" y="315714"/>
                  </a:lnTo>
                  <a:lnTo>
                    <a:pt x="2204352" y="314339"/>
                  </a:lnTo>
                  <a:lnTo>
                    <a:pt x="2204802" y="313193"/>
                  </a:lnTo>
                  <a:lnTo>
                    <a:pt x="2205704" y="312505"/>
                  </a:lnTo>
                  <a:lnTo>
                    <a:pt x="2206381" y="311588"/>
                  </a:lnTo>
                  <a:lnTo>
                    <a:pt x="2207508" y="310900"/>
                  </a:lnTo>
                  <a:lnTo>
                    <a:pt x="2208635" y="310442"/>
                  </a:lnTo>
                  <a:lnTo>
                    <a:pt x="2210213" y="309754"/>
                  </a:lnTo>
                  <a:lnTo>
                    <a:pt x="2211340" y="309525"/>
                  </a:lnTo>
                  <a:close/>
                  <a:moveTo>
                    <a:pt x="2980640" y="309500"/>
                  </a:moveTo>
                  <a:lnTo>
                    <a:pt x="2981768" y="309500"/>
                  </a:lnTo>
                  <a:lnTo>
                    <a:pt x="2982671" y="309725"/>
                  </a:lnTo>
                  <a:lnTo>
                    <a:pt x="2984025" y="310176"/>
                  </a:lnTo>
                  <a:lnTo>
                    <a:pt x="2987410" y="311755"/>
                  </a:lnTo>
                  <a:lnTo>
                    <a:pt x="2991247" y="314011"/>
                  </a:lnTo>
                  <a:lnTo>
                    <a:pt x="2995535" y="316943"/>
                  </a:lnTo>
                  <a:lnTo>
                    <a:pt x="2999597" y="320326"/>
                  </a:lnTo>
                  <a:lnTo>
                    <a:pt x="3004110" y="323935"/>
                  </a:lnTo>
                  <a:lnTo>
                    <a:pt x="3008624" y="327769"/>
                  </a:lnTo>
                  <a:lnTo>
                    <a:pt x="3013137" y="332280"/>
                  </a:lnTo>
                  <a:lnTo>
                    <a:pt x="3017200" y="336340"/>
                  </a:lnTo>
                  <a:lnTo>
                    <a:pt x="3020359" y="340400"/>
                  </a:lnTo>
                  <a:lnTo>
                    <a:pt x="3023067" y="344008"/>
                  </a:lnTo>
                  <a:lnTo>
                    <a:pt x="3024873" y="346715"/>
                  </a:lnTo>
                  <a:lnTo>
                    <a:pt x="3025324" y="347843"/>
                  </a:lnTo>
                  <a:lnTo>
                    <a:pt x="3025775" y="348970"/>
                  </a:lnTo>
                  <a:lnTo>
                    <a:pt x="3025775" y="349647"/>
                  </a:lnTo>
                  <a:lnTo>
                    <a:pt x="3025324" y="350098"/>
                  </a:lnTo>
                  <a:lnTo>
                    <a:pt x="3024873" y="350775"/>
                  </a:lnTo>
                  <a:lnTo>
                    <a:pt x="3024196" y="350775"/>
                  </a:lnTo>
                  <a:lnTo>
                    <a:pt x="3022616" y="350549"/>
                  </a:lnTo>
                  <a:lnTo>
                    <a:pt x="3020133" y="349422"/>
                  </a:lnTo>
                  <a:lnTo>
                    <a:pt x="3017200" y="347617"/>
                  </a:lnTo>
                  <a:lnTo>
                    <a:pt x="3014040" y="345587"/>
                  </a:lnTo>
                  <a:lnTo>
                    <a:pt x="3006141" y="339723"/>
                  </a:lnTo>
                  <a:lnTo>
                    <a:pt x="2998017" y="332731"/>
                  </a:lnTo>
                  <a:lnTo>
                    <a:pt x="2994181" y="329348"/>
                  </a:lnTo>
                  <a:lnTo>
                    <a:pt x="2990570" y="325739"/>
                  </a:lnTo>
                  <a:lnTo>
                    <a:pt x="2987410" y="322356"/>
                  </a:lnTo>
                  <a:lnTo>
                    <a:pt x="2984702" y="318973"/>
                  </a:lnTo>
                  <a:lnTo>
                    <a:pt x="2982220" y="316266"/>
                  </a:lnTo>
                  <a:lnTo>
                    <a:pt x="2980640" y="313334"/>
                  </a:lnTo>
                  <a:lnTo>
                    <a:pt x="2980189" y="312206"/>
                  </a:lnTo>
                  <a:lnTo>
                    <a:pt x="2979963" y="311304"/>
                  </a:lnTo>
                  <a:lnTo>
                    <a:pt x="2979737" y="310402"/>
                  </a:lnTo>
                  <a:lnTo>
                    <a:pt x="2979963" y="309725"/>
                  </a:lnTo>
                  <a:lnTo>
                    <a:pt x="2980640" y="309500"/>
                  </a:lnTo>
                  <a:close/>
                  <a:moveTo>
                    <a:pt x="2889674" y="304746"/>
                  </a:moveTo>
                  <a:lnTo>
                    <a:pt x="2891015" y="304972"/>
                  </a:lnTo>
                  <a:lnTo>
                    <a:pt x="2892802" y="305197"/>
                  </a:lnTo>
                  <a:lnTo>
                    <a:pt x="2894367" y="305648"/>
                  </a:lnTo>
                  <a:lnTo>
                    <a:pt x="2898390" y="307453"/>
                  </a:lnTo>
                  <a:lnTo>
                    <a:pt x="2902636" y="310159"/>
                  </a:lnTo>
                  <a:lnTo>
                    <a:pt x="2906882" y="313317"/>
                  </a:lnTo>
                  <a:lnTo>
                    <a:pt x="2911352" y="316700"/>
                  </a:lnTo>
                  <a:lnTo>
                    <a:pt x="2915598" y="320083"/>
                  </a:lnTo>
                  <a:lnTo>
                    <a:pt x="2919174" y="323241"/>
                  </a:lnTo>
                  <a:lnTo>
                    <a:pt x="2923643" y="327977"/>
                  </a:lnTo>
                  <a:lnTo>
                    <a:pt x="2927443" y="332263"/>
                  </a:lnTo>
                  <a:lnTo>
                    <a:pt x="2930348" y="336097"/>
                  </a:lnTo>
                  <a:lnTo>
                    <a:pt x="2932359" y="339480"/>
                  </a:lnTo>
                  <a:lnTo>
                    <a:pt x="2933253" y="340834"/>
                  </a:lnTo>
                  <a:lnTo>
                    <a:pt x="2933700" y="341961"/>
                  </a:lnTo>
                  <a:lnTo>
                    <a:pt x="2933700" y="343315"/>
                  </a:lnTo>
                  <a:lnTo>
                    <a:pt x="2933700" y="344442"/>
                  </a:lnTo>
                  <a:lnTo>
                    <a:pt x="2933477" y="344893"/>
                  </a:lnTo>
                  <a:lnTo>
                    <a:pt x="2932806" y="345796"/>
                  </a:lnTo>
                  <a:lnTo>
                    <a:pt x="2932136" y="346021"/>
                  </a:lnTo>
                  <a:lnTo>
                    <a:pt x="2931018" y="346021"/>
                  </a:lnTo>
                  <a:lnTo>
                    <a:pt x="2929901" y="346021"/>
                  </a:lnTo>
                  <a:lnTo>
                    <a:pt x="2928560" y="345796"/>
                  </a:lnTo>
                  <a:lnTo>
                    <a:pt x="2925431" y="344442"/>
                  </a:lnTo>
                  <a:lnTo>
                    <a:pt x="2922079" y="342864"/>
                  </a:lnTo>
                  <a:lnTo>
                    <a:pt x="2918503" y="340608"/>
                  </a:lnTo>
                  <a:lnTo>
                    <a:pt x="2914927" y="337901"/>
                  </a:lnTo>
                  <a:lnTo>
                    <a:pt x="2910681" y="334744"/>
                  </a:lnTo>
                  <a:lnTo>
                    <a:pt x="2906882" y="331361"/>
                  </a:lnTo>
                  <a:lnTo>
                    <a:pt x="2903306" y="327978"/>
                  </a:lnTo>
                  <a:lnTo>
                    <a:pt x="2899730" y="324594"/>
                  </a:lnTo>
                  <a:lnTo>
                    <a:pt x="2896378" y="320986"/>
                  </a:lnTo>
                  <a:lnTo>
                    <a:pt x="2893473" y="317602"/>
                  </a:lnTo>
                  <a:lnTo>
                    <a:pt x="2891015" y="314445"/>
                  </a:lnTo>
                  <a:lnTo>
                    <a:pt x="2889227" y="311738"/>
                  </a:lnTo>
                  <a:lnTo>
                    <a:pt x="2887886" y="309032"/>
                  </a:lnTo>
                  <a:lnTo>
                    <a:pt x="2887662" y="308130"/>
                  </a:lnTo>
                  <a:lnTo>
                    <a:pt x="2887662" y="308129"/>
                  </a:lnTo>
                  <a:lnTo>
                    <a:pt x="2887662" y="307002"/>
                  </a:lnTo>
                  <a:lnTo>
                    <a:pt x="2887662" y="306100"/>
                  </a:lnTo>
                  <a:lnTo>
                    <a:pt x="2887886" y="305423"/>
                  </a:lnTo>
                  <a:lnTo>
                    <a:pt x="2888333" y="304972"/>
                  </a:lnTo>
                  <a:lnTo>
                    <a:pt x="2889674" y="304746"/>
                  </a:lnTo>
                  <a:close/>
                  <a:moveTo>
                    <a:pt x="2553380" y="303157"/>
                  </a:moveTo>
                  <a:lnTo>
                    <a:pt x="2555194" y="303157"/>
                  </a:lnTo>
                  <a:lnTo>
                    <a:pt x="2557462" y="303388"/>
                  </a:lnTo>
                  <a:lnTo>
                    <a:pt x="2559503" y="304083"/>
                  </a:lnTo>
                  <a:lnTo>
                    <a:pt x="2561771" y="304778"/>
                  </a:lnTo>
                  <a:lnTo>
                    <a:pt x="2563812" y="305705"/>
                  </a:lnTo>
                  <a:lnTo>
                    <a:pt x="2566307" y="306632"/>
                  </a:lnTo>
                  <a:lnTo>
                    <a:pt x="2570616" y="309644"/>
                  </a:lnTo>
                  <a:lnTo>
                    <a:pt x="2575152" y="312888"/>
                  </a:lnTo>
                  <a:lnTo>
                    <a:pt x="2579234" y="316595"/>
                  </a:lnTo>
                  <a:lnTo>
                    <a:pt x="2582862" y="320302"/>
                  </a:lnTo>
                  <a:lnTo>
                    <a:pt x="2586037" y="323777"/>
                  </a:lnTo>
                  <a:lnTo>
                    <a:pt x="2589439" y="328411"/>
                  </a:lnTo>
                  <a:lnTo>
                    <a:pt x="2591934" y="332813"/>
                  </a:lnTo>
                  <a:lnTo>
                    <a:pt x="2592614" y="334667"/>
                  </a:lnTo>
                  <a:lnTo>
                    <a:pt x="2593294" y="336520"/>
                  </a:lnTo>
                  <a:lnTo>
                    <a:pt x="2593748" y="338374"/>
                  </a:lnTo>
                  <a:lnTo>
                    <a:pt x="2593975" y="339995"/>
                  </a:lnTo>
                  <a:lnTo>
                    <a:pt x="2593975" y="341386"/>
                  </a:lnTo>
                  <a:lnTo>
                    <a:pt x="2593748" y="342776"/>
                  </a:lnTo>
                  <a:lnTo>
                    <a:pt x="2593068" y="343703"/>
                  </a:lnTo>
                  <a:lnTo>
                    <a:pt x="2592387" y="344629"/>
                  </a:lnTo>
                  <a:lnTo>
                    <a:pt x="2591253" y="345324"/>
                  </a:lnTo>
                  <a:lnTo>
                    <a:pt x="2590119" y="345556"/>
                  </a:lnTo>
                  <a:lnTo>
                    <a:pt x="2588532" y="346019"/>
                  </a:lnTo>
                  <a:lnTo>
                    <a:pt x="2586944" y="346019"/>
                  </a:lnTo>
                  <a:lnTo>
                    <a:pt x="2585357" y="345556"/>
                  </a:lnTo>
                  <a:lnTo>
                    <a:pt x="2583543" y="345324"/>
                  </a:lnTo>
                  <a:lnTo>
                    <a:pt x="2580141" y="343934"/>
                  </a:lnTo>
                  <a:lnTo>
                    <a:pt x="2576739" y="342081"/>
                  </a:lnTo>
                  <a:lnTo>
                    <a:pt x="2573110" y="339764"/>
                  </a:lnTo>
                  <a:lnTo>
                    <a:pt x="2569482" y="337215"/>
                  </a:lnTo>
                  <a:lnTo>
                    <a:pt x="2565627" y="333972"/>
                  </a:lnTo>
                  <a:lnTo>
                    <a:pt x="2562678" y="330728"/>
                  </a:lnTo>
                  <a:lnTo>
                    <a:pt x="2559503" y="327253"/>
                  </a:lnTo>
                  <a:lnTo>
                    <a:pt x="2556555" y="323777"/>
                  </a:lnTo>
                  <a:lnTo>
                    <a:pt x="2554287" y="320302"/>
                  </a:lnTo>
                  <a:lnTo>
                    <a:pt x="2552246" y="316826"/>
                  </a:lnTo>
                  <a:lnTo>
                    <a:pt x="2550659" y="313583"/>
                  </a:lnTo>
                  <a:lnTo>
                    <a:pt x="2549752" y="310802"/>
                  </a:lnTo>
                  <a:lnTo>
                    <a:pt x="2549525" y="309412"/>
                  </a:lnTo>
                  <a:lnTo>
                    <a:pt x="2549525" y="308022"/>
                  </a:lnTo>
                  <a:lnTo>
                    <a:pt x="2549752" y="306864"/>
                  </a:lnTo>
                  <a:lnTo>
                    <a:pt x="2549978" y="305937"/>
                  </a:lnTo>
                  <a:lnTo>
                    <a:pt x="2550659" y="305010"/>
                  </a:lnTo>
                  <a:lnTo>
                    <a:pt x="2551339" y="304315"/>
                  </a:lnTo>
                  <a:lnTo>
                    <a:pt x="2552473" y="303852"/>
                  </a:lnTo>
                  <a:lnTo>
                    <a:pt x="2553380" y="303157"/>
                  </a:lnTo>
                  <a:close/>
                  <a:moveTo>
                    <a:pt x="598488" y="300048"/>
                  </a:moveTo>
                  <a:lnTo>
                    <a:pt x="598488" y="300048"/>
                  </a:lnTo>
                  <a:lnTo>
                    <a:pt x="598488" y="300499"/>
                  </a:lnTo>
                  <a:lnTo>
                    <a:pt x="597348" y="302303"/>
                  </a:lnTo>
                  <a:lnTo>
                    <a:pt x="594841" y="305010"/>
                  </a:lnTo>
                  <a:lnTo>
                    <a:pt x="588002" y="312001"/>
                  </a:lnTo>
                  <a:lnTo>
                    <a:pt x="580252" y="319444"/>
                  </a:lnTo>
                  <a:lnTo>
                    <a:pt x="572274" y="326887"/>
                  </a:lnTo>
                  <a:lnTo>
                    <a:pt x="562244" y="335457"/>
                  </a:lnTo>
                  <a:lnTo>
                    <a:pt x="557229" y="339517"/>
                  </a:lnTo>
                  <a:lnTo>
                    <a:pt x="555177" y="340871"/>
                  </a:lnTo>
                  <a:lnTo>
                    <a:pt x="554038" y="341322"/>
                  </a:lnTo>
                  <a:lnTo>
                    <a:pt x="554266" y="340871"/>
                  </a:lnTo>
                  <a:lnTo>
                    <a:pt x="554494" y="340419"/>
                  </a:lnTo>
                  <a:lnTo>
                    <a:pt x="555405" y="338390"/>
                  </a:lnTo>
                  <a:lnTo>
                    <a:pt x="557685" y="336134"/>
                  </a:lnTo>
                  <a:lnTo>
                    <a:pt x="560192" y="333653"/>
                  </a:lnTo>
                  <a:lnTo>
                    <a:pt x="566803" y="326887"/>
                  </a:lnTo>
                  <a:lnTo>
                    <a:pt x="574553" y="319444"/>
                  </a:lnTo>
                  <a:lnTo>
                    <a:pt x="582759" y="312452"/>
                  </a:lnTo>
                  <a:lnTo>
                    <a:pt x="589826" y="306363"/>
                  </a:lnTo>
                  <a:lnTo>
                    <a:pt x="595752" y="301852"/>
                  </a:lnTo>
                  <a:lnTo>
                    <a:pt x="597576" y="300499"/>
                  </a:lnTo>
                  <a:lnTo>
                    <a:pt x="598488" y="300048"/>
                  </a:lnTo>
                  <a:close/>
                  <a:moveTo>
                    <a:pt x="2306853" y="298395"/>
                  </a:moveTo>
                  <a:lnTo>
                    <a:pt x="2309198" y="298395"/>
                  </a:lnTo>
                  <a:lnTo>
                    <a:pt x="2311544" y="298841"/>
                  </a:lnTo>
                  <a:lnTo>
                    <a:pt x="2313654" y="299288"/>
                  </a:lnTo>
                  <a:lnTo>
                    <a:pt x="2316234" y="299957"/>
                  </a:lnTo>
                  <a:lnTo>
                    <a:pt x="2318345" y="301072"/>
                  </a:lnTo>
                  <a:lnTo>
                    <a:pt x="2320455" y="302411"/>
                  </a:lnTo>
                  <a:lnTo>
                    <a:pt x="2324677" y="305088"/>
                  </a:lnTo>
                  <a:lnTo>
                    <a:pt x="2328429" y="308435"/>
                  </a:lnTo>
                  <a:lnTo>
                    <a:pt x="2331947" y="311782"/>
                  </a:lnTo>
                  <a:lnTo>
                    <a:pt x="2334995" y="315351"/>
                  </a:lnTo>
                  <a:lnTo>
                    <a:pt x="2337340" y="319144"/>
                  </a:lnTo>
                  <a:lnTo>
                    <a:pt x="2338748" y="321375"/>
                  </a:lnTo>
                  <a:lnTo>
                    <a:pt x="2339920" y="323606"/>
                  </a:lnTo>
                  <a:lnTo>
                    <a:pt x="2340624" y="326060"/>
                  </a:lnTo>
                  <a:lnTo>
                    <a:pt x="2341327" y="328068"/>
                  </a:lnTo>
                  <a:lnTo>
                    <a:pt x="2341562" y="330076"/>
                  </a:lnTo>
                  <a:lnTo>
                    <a:pt x="2341562" y="331861"/>
                  </a:lnTo>
                  <a:lnTo>
                    <a:pt x="2341562" y="333423"/>
                  </a:lnTo>
                  <a:lnTo>
                    <a:pt x="2340858" y="334985"/>
                  </a:lnTo>
                  <a:lnTo>
                    <a:pt x="2340155" y="336323"/>
                  </a:lnTo>
                  <a:lnTo>
                    <a:pt x="2339451" y="337439"/>
                  </a:lnTo>
                  <a:lnTo>
                    <a:pt x="2338279" y="338331"/>
                  </a:lnTo>
                  <a:lnTo>
                    <a:pt x="2336871" y="339001"/>
                  </a:lnTo>
                  <a:lnTo>
                    <a:pt x="2335230" y="339447"/>
                  </a:lnTo>
                  <a:lnTo>
                    <a:pt x="2333354" y="339670"/>
                  </a:lnTo>
                  <a:lnTo>
                    <a:pt x="2331478" y="339670"/>
                  </a:lnTo>
                  <a:lnTo>
                    <a:pt x="2329132" y="339001"/>
                  </a:lnTo>
                  <a:lnTo>
                    <a:pt x="2325615" y="338108"/>
                  </a:lnTo>
                  <a:lnTo>
                    <a:pt x="2322097" y="336546"/>
                  </a:lnTo>
                  <a:lnTo>
                    <a:pt x="2318814" y="334538"/>
                  </a:lnTo>
                  <a:lnTo>
                    <a:pt x="2315530" y="331861"/>
                  </a:lnTo>
                  <a:lnTo>
                    <a:pt x="2312247" y="329407"/>
                  </a:lnTo>
                  <a:lnTo>
                    <a:pt x="2309667" y="326283"/>
                  </a:lnTo>
                  <a:lnTo>
                    <a:pt x="2307322" y="323160"/>
                  </a:lnTo>
                  <a:lnTo>
                    <a:pt x="2304743" y="319813"/>
                  </a:lnTo>
                  <a:lnTo>
                    <a:pt x="2303101" y="316690"/>
                  </a:lnTo>
                  <a:lnTo>
                    <a:pt x="2301459" y="313343"/>
                  </a:lnTo>
                  <a:lnTo>
                    <a:pt x="2300756" y="310220"/>
                  </a:lnTo>
                  <a:lnTo>
                    <a:pt x="2300287" y="307543"/>
                  </a:lnTo>
                  <a:lnTo>
                    <a:pt x="2300287" y="307542"/>
                  </a:lnTo>
                  <a:lnTo>
                    <a:pt x="2300287" y="304865"/>
                  </a:lnTo>
                  <a:lnTo>
                    <a:pt x="2300521" y="303527"/>
                  </a:lnTo>
                  <a:lnTo>
                    <a:pt x="2300990" y="302634"/>
                  </a:lnTo>
                  <a:lnTo>
                    <a:pt x="2301459" y="301519"/>
                  </a:lnTo>
                  <a:lnTo>
                    <a:pt x="2302163" y="300626"/>
                  </a:lnTo>
                  <a:lnTo>
                    <a:pt x="2303101" y="299734"/>
                  </a:lnTo>
                  <a:lnTo>
                    <a:pt x="2304274" y="299288"/>
                  </a:lnTo>
                  <a:lnTo>
                    <a:pt x="2305681" y="298841"/>
                  </a:lnTo>
                  <a:lnTo>
                    <a:pt x="2306853" y="298395"/>
                  </a:lnTo>
                  <a:close/>
                  <a:moveTo>
                    <a:pt x="2770348" y="295217"/>
                  </a:moveTo>
                  <a:lnTo>
                    <a:pt x="2772128" y="295444"/>
                  </a:lnTo>
                  <a:lnTo>
                    <a:pt x="2773907" y="295670"/>
                  </a:lnTo>
                  <a:lnTo>
                    <a:pt x="2775908" y="296351"/>
                  </a:lnTo>
                  <a:lnTo>
                    <a:pt x="2780134" y="298392"/>
                  </a:lnTo>
                  <a:lnTo>
                    <a:pt x="2784582" y="300887"/>
                  </a:lnTo>
                  <a:lnTo>
                    <a:pt x="2789030" y="304062"/>
                  </a:lnTo>
                  <a:lnTo>
                    <a:pt x="2793479" y="307463"/>
                  </a:lnTo>
                  <a:lnTo>
                    <a:pt x="2797482" y="310865"/>
                  </a:lnTo>
                  <a:lnTo>
                    <a:pt x="2801040" y="314267"/>
                  </a:lnTo>
                  <a:lnTo>
                    <a:pt x="2805266" y="318576"/>
                  </a:lnTo>
                  <a:lnTo>
                    <a:pt x="2808602" y="322885"/>
                  </a:lnTo>
                  <a:lnTo>
                    <a:pt x="2811049" y="326740"/>
                  </a:lnTo>
                  <a:lnTo>
                    <a:pt x="2812605" y="330142"/>
                  </a:lnTo>
                  <a:lnTo>
                    <a:pt x="2812828" y="331503"/>
                  </a:lnTo>
                  <a:lnTo>
                    <a:pt x="2813050" y="332863"/>
                  </a:lnTo>
                  <a:lnTo>
                    <a:pt x="2813050" y="333770"/>
                  </a:lnTo>
                  <a:lnTo>
                    <a:pt x="2812828" y="334904"/>
                  </a:lnTo>
                  <a:lnTo>
                    <a:pt x="2812383" y="335585"/>
                  </a:lnTo>
                  <a:lnTo>
                    <a:pt x="2811271" y="336265"/>
                  </a:lnTo>
                  <a:lnTo>
                    <a:pt x="2810381" y="336492"/>
                  </a:lnTo>
                  <a:lnTo>
                    <a:pt x="2809047" y="336492"/>
                  </a:lnTo>
                  <a:lnTo>
                    <a:pt x="2807713" y="336265"/>
                  </a:lnTo>
                  <a:lnTo>
                    <a:pt x="2806156" y="335812"/>
                  </a:lnTo>
                  <a:lnTo>
                    <a:pt x="2802820" y="334678"/>
                  </a:lnTo>
                  <a:lnTo>
                    <a:pt x="2799261" y="333090"/>
                  </a:lnTo>
                  <a:lnTo>
                    <a:pt x="2795703" y="330595"/>
                  </a:lnTo>
                  <a:lnTo>
                    <a:pt x="2791922" y="327874"/>
                  </a:lnTo>
                  <a:lnTo>
                    <a:pt x="2787918" y="324926"/>
                  </a:lnTo>
                  <a:lnTo>
                    <a:pt x="2784137" y="321524"/>
                  </a:lnTo>
                  <a:lnTo>
                    <a:pt x="2780579" y="318122"/>
                  </a:lnTo>
                  <a:lnTo>
                    <a:pt x="2777021" y="314494"/>
                  </a:lnTo>
                  <a:lnTo>
                    <a:pt x="2774129" y="311092"/>
                  </a:lnTo>
                  <a:lnTo>
                    <a:pt x="2771460" y="307690"/>
                  </a:lnTo>
                  <a:lnTo>
                    <a:pt x="2769236" y="304515"/>
                  </a:lnTo>
                  <a:lnTo>
                    <a:pt x="2768124" y="301794"/>
                  </a:lnTo>
                  <a:lnTo>
                    <a:pt x="2767235" y="299299"/>
                  </a:lnTo>
                  <a:lnTo>
                    <a:pt x="2767012" y="298392"/>
                  </a:lnTo>
                  <a:lnTo>
                    <a:pt x="2767235" y="297258"/>
                  </a:lnTo>
                  <a:lnTo>
                    <a:pt x="2767457" y="296351"/>
                  </a:lnTo>
                  <a:lnTo>
                    <a:pt x="2768124" y="295897"/>
                  </a:lnTo>
                  <a:lnTo>
                    <a:pt x="2768791" y="295444"/>
                  </a:lnTo>
                  <a:lnTo>
                    <a:pt x="2770348" y="295217"/>
                  </a:lnTo>
                  <a:close/>
                  <a:moveTo>
                    <a:pt x="1086984" y="293680"/>
                  </a:moveTo>
                  <a:lnTo>
                    <a:pt x="1088118" y="294353"/>
                  </a:lnTo>
                  <a:lnTo>
                    <a:pt x="1089479" y="295251"/>
                  </a:lnTo>
                  <a:lnTo>
                    <a:pt x="1089932" y="296148"/>
                  </a:lnTo>
                  <a:lnTo>
                    <a:pt x="1090613" y="297494"/>
                  </a:lnTo>
                  <a:lnTo>
                    <a:pt x="1090613" y="298840"/>
                  </a:lnTo>
                  <a:lnTo>
                    <a:pt x="1090613" y="300410"/>
                  </a:lnTo>
                  <a:lnTo>
                    <a:pt x="1089932" y="302205"/>
                  </a:lnTo>
                  <a:lnTo>
                    <a:pt x="1089479" y="303775"/>
                  </a:lnTo>
                  <a:lnTo>
                    <a:pt x="1087665" y="307588"/>
                  </a:lnTo>
                  <a:lnTo>
                    <a:pt x="1085397" y="311177"/>
                  </a:lnTo>
                  <a:lnTo>
                    <a:pt x="1082675" y="314766"/>
                  </a:lnTo>
                  <a:lnTo>
                    <a:pt x="1079727" y="318131"/>
                  </a:lnTo>
                  <a:lnTo>
                    <a:pt x="1077232" y="321047"/>
                  </a:lnTo>
                  <a:lnTo>
                    <a:pt x="1074284" y="323515"/>
                  </a:lnTo>
                  <a:lnTo>
                    <a:pt x="1071789" y="325982"/>
                  </a:lnTo>
                  <a:lnTo>
                    <a:pt x="1069068" y="328001"/>
                  </a:lnTo>
                  <a:lnTo>
                    <a:pt x="1066346" y="329795"/>
                  </a:lnTo>
                  <a:lnTo>
                    <a:pt x="1063625" y="331366"/>
                  </a:lnTo>
                  <a:lnTo>
                    <a:pt x="1061357" y="332711"/>
                  </a:lnTo>
                  <a:lnTo>
                    <a:pt x="1058636" y="333609"/>
                  </a:lnTo>
                  <a:lnTo>
                    <a:pt x="1056594" y="334506"/>
                  </a:lnTo>
                  <a:lnTo>
                    <a:pt x="1054553" y="334955"/>
                  </a:lnTo>
                  <a:lnTo>
                    <a:pt x="1052739" y="334955"/>
                  </a:lnTo>
                  <a:lnTo>
                    <a:pt x="1051152" y="334730"/>
                  </a:lnTo>
                  <a:lnTo>
                    <a:pt x="1049791" y="334057"/>
                  </a:lnTo>
                  <a:lnTo>
                    <a:pt x="1048657" y="333160"/>
                  </a:lnTo>
                  <a:lnTo>
                    <a:pt x="1048203" y="331814"/>
                  </a:lnTo>
                  <a:lnTo>
                    <a:pt x="1047750" y="330020"/>
                  </a:lnTo>
                  <a:lnTo>
                    <a:pt x="1047977" y="327777"/>
                  </a:lnTo>
                  <a:lnTo>
                    <a:pt x="1048657" y="325085"/>
                  </a:lnTo>
                  <a:lnTo>
                    <a:pt x="1050018" y="322169"/>
                  </a:lnTo>
                  <a:lnTo>
                    <a:pt x="1051605" y="319253"/>
                  </a:lnTo>
                  <a:lnTo>
                    <a:pt x="1053646" y="316112"/>
                  </a:lnTo>
                  <a:lnTo>
                    <a:pt x="1056141" y="312972"/>
                  </a:lnTo>
                  <a:lnTo>
                    <a:pt x="1058862" y="310056"/>
                  </a:lnTo>
                  <a:lnTo>
                    <a:pt x="1061811" y="307139"/>
                  </a:lnTo>
                  <a:lnTo>
                    <a:pt x="1064986" y="304223"/>
                  </a:lnTo>
                  <a:lnTo>
                    <a:pt x="1068161" y="301532"/>
                  </a:lnTo>
                  <a:lnTo>
                    <a:pt x="1071109" y="299288"/>
                  </a:lnTo>
                  <a:lnTo>
                    <a:pt x="1074511" y="297270"/>
                  </a:lnTo>
                  <a:lnTo>
                    <a:pt x="1077686" y="295699"/>
                  </a:lnTo>
                  <a:lnTo>
                    <a:pt x="1081088" y="294353"/>
                  </a:lnTo>
                  <a:lnTo>
                    <a:pt x="1084036" y="293905"/>
                  </a:lnTo>
                  <a:lnTo>
                    <a:pt x="1086984" y="293680"/>
                  </a:lnTo>
                  <a:close/>
                  <a:moveTo>
                    <a:pt x="1720952" y="293652"/>
                  </a:moveTo>
                  <a:lnTo>
                    <a:pt x="1723205" y="294094"/>
                  </a:lnTo>
                  <a:lnTo>
                    <a:pt x="1725233" y="294535"/>
                  </a:lnTo>
                  <a:lnTo>
                    <a:pt x="1727261" y="295197"/>
                  </a:lnTo>
                  <a:lnTo>
                    <a:pt x="1729064" y="296301"/>
                  </a:lnTo>
                  <a:lnTo>
                    <a:pt x="1730641" y="297625"/>
                  </a:lnTo>
                  <a:lnTo>
                    <a:pt x="1731768" y="298729"/>
                  </a:lnTo>
                  <a:lnTo>
                    <a:pt x="1732894" y="300274"/>
                  </a:lnTo>
                  <a:lnTo>
                    <a:pt x="1733796" y="301819"/>
                  </a:lnTo>
                  <a:lnTo>
                    <a:pt x="1734697" y="303585"/>
                  </a:lnTo>
                  <a:lnTo>
                    <a:pt x="1735373" y="305350"/>
                  </a:lnTo>
                  <a:lnTo>
                    <a:pt x="1736274" y="308882"/>
                  </a:lnTo>
                  <a:lnTo>
                    <a:pt x="1736725" y="312855"/>
                  </a:lnTo>
                  <a:lnTo>
                    <a:pt x="1736499" y="316166"/>
                  </a:lnTo>
                  <a:lnTo>
                    <a:pt x="1735823" y="319476"/>
                  </a:lnTo>
                  <a:lnTo>
                    <a:pt x="1734922" y="322125"/>
                  </a:lnTo>
                  <a:lnTo>
                    <a:pt x="1733345" y="324774"/>
                  </a:lnTo>
                  <a:lnTo>
                    <a:pt x="1731768" y="326981"/>
                  </a:lnTo>
                  <a:lnTo>
                    <a:pt x="1729965" y="329409"/>
                  </a:lnTo>
                  <a:lnTo>
                    <a:pt x="1728162" y="331175"/>
                  </a:lnTo>
                  <a:lnTo>
                    <a:pt x="1725909" y="332278"/>
                  </a:lnTo>
                  <a:lnTo>
                    <a:pt x="1723431" y="333602"/>
                  </a:lnTo>
                  <a:lnTo>
                    <a:pt x="1721177" y="334485"/>
                  </a:lnTo>
                  <a:lnTo>
                    <a:pt x="1718924" y="334927"/>
                  </a:lnTo>
                  <a:lnTo>
                    <a:pt x="1716220" y="334927"/>
                  </a:lnTo>
                  <a:lnTo>
                    <a:pt x="1713967" y="334485"/>
                  </a:lnTo>
                  <a:lnTo>
                    <a:pt x="1711489" y="333602"/>
                  </a:lnTo>
                  <a:lnTo>
                    <a:pt x="1709461" y="332720"/>
                  </a:lnTo>
                  <a:lnTo>
                    <a:pt x="1707433" y="330733"/>
                  </a:lnTo>
                  <a:lnTo>
                    <a:pt x="1705630" y="328747"/>
                  </a:lnTo>
                  <a:lnTo>
                    <a:pt x="1704053" y="326539"/>
                  </a:lnTo>
                  <a:lnTo>
                    <a:pt x="1702926" y="323891"/>
                  </a:lnTo>
                  <a:lnTo>
                    <a:pt x="1702250" y="321463"/>
                  </a:lnTo>
                  <a:lnTo>
                    <a:pt x="1701800" y="318593"/>
                  </a:lnTo>
                  <a:lnTo>
                    <a:pt x="1701800" y="315503"/>
                  </a:lnTo>
                  <a:lnTo>
                    <a:pt x="1702025" y="312855"/>
                  </a:lnTo>
                  <a:lnTo>
                    <a:pt x="1702476" y="309985"/>
                  </a:lnTo>
                  <a:lnTo>
                    <a:pt x="1703602" y="307116"/>
                  </a:lnTo>
                  <a:lnTo>
                    <a:pt x="1704504" y="304688"/>
                  </a:lnTo>
                  <a:lnTo>
                    <a:pt x="1706081" y="302040"/>
                  </a:lnTo>
                  <a:lnTo>
                    <a:pt x="1707883" y="300053"/>
                  </a:lnTo>
                  <a:lnTo>
                    <a:pt x="1710137" y="298067"/>
                  </a:lnTo>
                  <a:lnTo>
                    <a:pt x="1712390" y="296521"/>
                  </a:lnTo>
                  <a:lnTo>
                    <a:pt x="1714868" y="294977"/>
                  </a:lnTo>
                  <a:lnTo>
                    <a:pt x="1717798" y="294314"/>
                  </a:lnTo>
                  <a:lnTo>
                    <a:pt x="1720952" y="293652"/>
                  </a:lnTo>
                  <a:close/>
                  <a:moveTo>
                    <a:pt x="1829645" y="292065"/>
                  </a:moveTo>
                  <a:lnTo>
                    <a:pt x="1831839" y="292065"/>
                  </a:lnTo>
                  <a:lnTo>
                    <a:pt x="1834251" y="292727"/>
                  </a:lnTo>
                  <a:lnTo>
                    <a:pt x="1836006" y="293389"/>
                  </a:lnTo>
                  <a:lnTo>
                    <a:pt x="1837761" y="294493"/>
                  </a:lnTo>
                  <a:lnTo>
                    <a:pt x="1839515" y="295376"/>
                  </a:lnTo>
                  <a:lnTo>
                    <a:pt x="1840831" y="296921"/>
                  </a:lnTo>
                  <a:lnTo>
                    <a:pt x="1842367" y="298245"/>
                  </a:lnTo>
                  <a:lnTo>
                    <a:pt x="1843244" y="299790"/>
                  </a:lnTo>
                  <a:lnTo>
                    <a:pt x="1844340" y="301556"/>
                  </a:lnTo>
                  <a:lnTo>
                    <a:pt x="1845218" y="303322"/>
                  </a:lnTo>
                  <a:lnTo>
                    <a:pt x="1846534" y="306853"/>
                  </a:lnTo>
                  <a:lnTo>
                    <a:pt x="1847630" y="310826"/>
                  </a:lnTo>
                  <a:lnTo>
                    <a:pt x="1847850" y="313916"/>
                  </a:lnTo>
                  <a:lnTo>
                    <a:pt x="1847630" y="317006"/>
                  </a:lnTo>
                  <a:lnTo>
                    <a:pt x="1846972" y="319876"/>
                  </a:lnTo>
                  <a:lnTo>
                    <a:pt x="1846314" y="322303"/>
                  </a:lnTo>
                  <a:lnTo>
                    <a:pt x="1845218" y="324952"/>
                  </a:lnTo>
                  <a:lnTo>
                    <a:pt x="1843683" y="326939"/>
                  </a:lnTo>
                  <a:lnTo>
                    <a:pt x="1842367" y="328704"/>
                  </a:lnTo>
                  <a:lnTo>
                    <a:pt x="1840393" y="330249"/>
                  </a:lnTo>
                  <a:lnTo>
                    <a:pt x="1838638" y="331574"/>
                  </a:lnTo>
                  <a:lnTo>
                    <a:pt x="1836664" y="332236"/>
                  </a:lnTo>
                  <a:lnTo>
                    <a:pt x="1834471" y="333119"/>
                  </a:lnTo>
                  <a:lnTo>
                    <a:pt x="1832497" y="333339"/>
                  </a:lnTo>
                  <a:lnTo>
                    <a:pt x="1830084" y="333119"/>
                  </a:lnTo>
                  <a:lnTo>
                    <a:pt x="1827891" y="332677"/>
                  </a:lnTo>
                  <a:lnTo>
                    <a:pt x="1825698" y="331794"/>
                  </a:lnTo>
                  <a:lnTo>
                    <a:pt x="1823285" y="330249"/>
                  </a:lnTo>
                  <a:lnTo>
                    <a:pt x="1821311" y="328484"/>
                  </a:lnTo>
                  <a:lnTo>
                    <a:pt x="1819337" y="326497"/>
                  </a:lnTo>
                  <a:lnTo>
                    <a:pt x="1817802" y="323849"/>
                  </a:lnTo>
                  <a:lnTo>
                    <a:pt x="1816266" y="321421"/>
                  </a:lnTo>
                  <a:lnTo>
                    <a:pt x="1815389" y="318551"/>
                  </a:lnTo>
                  <a:lnTo>
                    <a:pt x="1814731" y="315903"/>
                  </a:lnTo>
                  <a:lnTo>
                    <a:pt x="1814512" y="312813"/>
                  </a:lnTo>
                  <a:lnTo>
                    <a:pt x="1814512" y="309722"/>
                  </a:lnTo>
                  <a:lnTo>
                    <a:pt x="1814950" y="306853"/>
                  </a:lnTo>
                  <a:lnTo>
                    <a:pt x="1815828" y="304204"/>
                  </a:lnTo>
                  <a:lnTo>
                    <a:pt x="1816705" y="301556"/>
                  </a:lnTo>
                  <a:lnTo>
                    <a:pt x="1818021" y="299128"/>
                  </a:lnTo>
                  <a:lnTo>
                    <a:pt x="1819776" y="296921"/>
                  </a:lnTo>
                  <a:lnTo>
                    <a:pt x="1821750" y="294934"/>
                  </a:lnTo>
                  <a:lnTo>
                    <a:pt x="1824162" y="293610"/>
                  </a:lnTo>
                  <a:lnTo>
                    <a:pt x="1826794" y="292727"/>
                  </a:lnTo>
                  <a:lnTo>
                    <a:pt x="1829645" y="292065"/>
                  </a:lnTo>
                  <a:close/>
                  <a:moveTo>
                    <a:pt x="1935559" y="287301"/>
                  </a:moveTo>
                  <a:lnTo>
                    <a:pt x="1937856" y="287531"/>
                  </a:lnTo>
                  <a:lnTo>
                    <a:pt x="1939924" y="287989"/>
                  </a:lnTo>
                  <a:lnTo>
                    <a:pt x="1941992" y="288906"/>
                  </a:lnTo>
                  <a:lnTo>
                    <a:pt x="1944290" y="289593"/>
                  </a:lnTo>
                  <a:lnTo>
                    <a:pt x="1946128" y="290740"/>
                  </a:lnTo>
                  <a:lnTo>
                    <a:pt x="1947736" y="292115"/>
                  </a:lnTo>
                  <a:lnTo>
                    <a:pt x="1949345" y="293719"/>
                  </a:lnTo>
                  <a:lnTo>
                    <a:pt x="1950494" y="295324"/>
                  </a:lnTo>
                  <a:lnTo>
                    <a:pt x="1951872" y="297157"/>
                  </a:lnTo>
                  <a:lnTo>
                    <a:pt x="1953251" y="298762"/>
                  </a:lnTo>
                  <a:lnTo>
                    <a:pt x="1955089" y="302659"/>
                  </a:lnTo>
                  <a:lnTo>
                    <a:pt x="1956468" y="306326"/>
                  </a:lnTo>
                  <a:lnTo>
                    <a:pt x="1957157" y="309764"/>
                  </a:lnTo>
                  <a:lnTo>
                    <a:pt x="1957387" y="312973"/>
                  </a:lnTo>
                  <a:lnTo>
                    <a:pt x="1957387" y="315724"/>
                  </a:lnTo>
                  <a:lnTo>
                    <a:pt x="1956927" y="318474"/>
                  </a:lnTo>
                  <a:lnTo>
                    <a:pt x="1956008" y="320995"/>
                  </a:lnTo>
                  <a:lnTo>
                    <a:pt x="1955089" y="323288"/>
                  </a:lnTo>
                  <a:lnTo>
                    <a:pt x="1953710" y="325121"/>
                  </a:lnTo>
                  <a:lnTo>
                    <a:pt x="1952102" y="326726"/>
                  </a:lnTo>
                  <a:lnTo>
                    <a:pt x="1950494" y="327872"/>
                  </a:lnTo>
                  <a:lnTo>
                    <a:pt x="1948426" y="329018"/>
                  </a:lnTo>
                  <a:lnTo>
                    <a:pt x="1946358" y="329706"/>
                  </a:lnTo>
                  <a:lnTo>
                    <a:pt x="1944290" y="330164"/>
                  </a:lnTo>
                  <a:lnTo>
                    <a:pt x="1941762" y="329706"/>
                  </a:lnTo>
                  <a:lnTo>
                    <a:pt x="1939465" y="329476"/>
                  </a:lnTo>
                  <a:lnTo>
                    <a:pt x="1937167" y="328559"/>
                  </a:lnTo>
                  <a:lnTo>
                    <a:pt x="1934640" y="327184"/>
                  </a:lnTo>
                  <a:lnTo>
                    <a:pt x="1932112" y="325580"/>
                  </a:lnTo>
                  <a:lnTo>
                    <a:pt x="1929814" y="323288"/>
                  </a:lnTo>
                  <a:lnTo>
                    <a:pt x="1927746" y="320766"/>
                  </a:lnTo>
                  <a:lnTo>
                    <a:pt x="1926138" y="318245"/>
                  </a:lnTo>
                  <a:lnTo>
                    <a:pt x="1924530" y="315265"/>
                  </a:lnTo>
                  <a:lnTo>
                    <a:pt x="1923611" y="312056"/>
                  </a:lnTo>
                  <a:lnTo>
                    <a:pt x="1923151" y="309306"/>
                  </a:lnTo>
                  <a:lnTo>
                    <a:pt x="1922462" y="306097"/>
                  </a:lnTo>
                  <a:lnTo>
                    <a:pt x="1922462" y="303117"/>
                  </a:lnTo>
                  <a:lnTo>
                    <a:pt x="1923151" y="300137"/>
                  </a:lnTo>
                  <a:lnTo>
                    <a:pt x="1923611" y="297387"/>
                  </a:lnTo>
                  <a:lnTo>
                    <a:pt x="1924530" y="294865"/>
                  </a:lnTo>
                  <a:lnTo>
                    <a:pt x="1925908" y="292573"/>
                  </a:lnTo>
                  <a:lnTo>
                    <a:pt x="1927746" y="290740"/>
                  </a:lnTo>
                  <a:lnTo>
                    <a:pt x="1929814" y="289135"/>
                  </a:lnTo>
                  <a:lnTo>
                    <a:pt x="1932572" y="287989"/>
                  </a:lnTo>
                  <a:lnTo>
                    <a:pt x="1935559" y="287301"/>
                  </a:lnTo>
                  <a:close/>
                  <a:moveTo>
                    <a:pt x="2399724" y="285695"/>
                  </a:moveTo>
                  <a:lnTo>
                    <a:pt x="2401732" y="285921"/>
                  </a:lnTo>
                  <a:lnTo>
                    <a:pt x="2403963" y="286375"/>
                  </a:lnTo>
                  <a:lnTo>
                    <a:pt x="2406194" y="287282"/>
                  </a:lnTo>
                  <a:lnTo>
                    <a:pt x="2408202" y="288189"/>
                  </a:lnTo>
                  <a:lnTo>
                    <a:pt x="2410434" y="289323"/>
                  </a:lnTo>
                  <a:lnTo>
                    <a:pt x="2414673" y="292045"/>
                  </a:lnTo>
                  <a:lnTo>
                    <a:pt x="2418689" y="295220"/>
                  </a:lnTo>
                  <a:lnTo>
                    <a:pt x="2422258" y="298848"/>
                  </a:lnTo>
                  <a:lnTo>
                    <a:pt x="2425382" y="302704"/>
                  </a:lnTo>
                  <a:lnTo>
                    <a:pt x="2428282" y="305878"/>
                  </a:lnTo>
                  <a:lnTo>
                    <a:pt x="2429621" y="308373"/>
                  </a:lnTo>
                  <a:lnTo>
                    <a:pt x="2430959" y="310641"/>
                  </a:lnTo>
                  <a:lnTo>
                    <a:pt x="2432075" y="313136"/>
                  </a:lnTo>
                  <a:lnTo>
                    <a:pt x="2432744" y="315177"/>
                  </a:lnTo>
                  <a:lnTo>
                    <a:pt x="2433414" y="317218"/>
                  </a:lnTo>
                  <a:lnTo>
                    <a:pt x="2433637" y="319032"/>
                  </a:lnTo>
                  <a:lnTo>
                    <a:pt x="2433637" y="320619"/>
                  </a:lnTo>
                  <a:lnTo>
                    <a:pt x="2433637" y="320620"/>
                  </a:lnTo>
                  <a:lnTo>
                    <a:pt x="2433637" y="322207"/>
                  </a:lnTo>
                  <a:lnTo>
                    <a:pt x="2432967" y="323568"/>
                  </a:lnTo>
                  <a:lnTo>
                    <a:pt x="2432298" y="324702"/>
                  </a:lnTo>
                  <a:lnTo>
                    <a:pt x="2431629" y="325609"/>
                  </a:lnTo>
                  <a:lnTo>
                    <a:pt x="2430290" y="326289"/>
                  </a:lnTo>
                  <a:lnTo>
                    <a:pt x="2428951" y="326970"/>
                  </a:lnTo>
                  <a:lnTo>
                    <a:pt x="2427390" y="326970"/>
                  </a:lnTo>
                  <a:lnTo>
                    <a:pt x="2425605" y="326970"/>
                  </a:lnTo>
                  <a:lnTo>
                    <a:pt x="2423597" y="326516"/>
                  </a:lnTo>
                  <a:lnTo>
                    <a:pt x="2420250" y="325609"/>
                  </a:lnTo>
                  <a:lnTo>
                    <a:pt x="2416904" y="324021"/>
                  </a:lnTo>
                  <a:lnTo>
                    <a:pt x="2413557" y="321980"/>
                  </a:lnTo>
                  <a:lnTo>
                    <a:pt x="2410210" y="319486"/>
                  </a:lnTo>
                  <a:lnTo>
                    <a:pt x="2407087" y="316991"/>
                  </a:lnTo>
                  <a:lnTo>
                    <a:pt x="2403963" y="313816"/>
                  </a:lnTo>
                  <a:lnTo>
                    <a:pt x="2401509" y="310641"/>
                  </a:lnTo>
                  <a:lnTo>
                    <a:pt x="2398832" y="307466"/>
                  </a:lnTo>
                  <a:lnTo>
                    <a:pt x="2396824" y="304064"/>
                  </a:lnTo>
                  <a:lnTo>
                    <a:pt x="2395039" y="301116"/>
                  </a:lnTo>
                  <a:lnTo>
                    <a:pt x="2393700" y="297941"/>
                  </a:lnTo>
                  <a:lnTo>
                    <a:pt x="2393031" y="294993"/>
                  </a:lnTo>
                  <a:lnTo>
                    <a:pt x="2392362" y="292498"/>
                  </a:lnTo>
                  <a:lnTo>
                    <a:pt x="2392808" y="291137"/>
                  </a:lnTo>
                  <a:lnTo>
                    <a:pt x="2392808" y="290004"/>
                  </a:lnTo>
                  <a:lnTo>
                    <a:pt x="2393254" y="289096"/>
                  </a:lnTo>
                  <a:lnTo>
                    <a:pt x="2393700" y="287962"/>
                  </a:lnTo>
                  <a:lnTo>
                    <a:pt x="2394593" y="287282"/>
                  </a:lnTo>
                  <a:lnTo>
                    <a:pt x="2395262" y="286602"/>
                  </a:lnTo>
                  <a:lnTo>
                    <a:pt x="2396601" y="286148"/>
                  </a:lnTo>
                  <a:lnTo>
                    <a:pt x="2397716" y="285921"/>
                  </a:lnTo>
                  <a:lnTo>
                    <a:pt x="2399724" y="285695"/>
                  </a:lnTo>
                  <a:close/>
                  <a:moveTo>
                    <a:pt x="2630511" y="285693"/>
                  </a:moveTo>
                  <a:lnTo>
                    <a:pt x="2632334" y="285921"/>
                  </a:lnTo>
                  <a:lnTo>
                    <a:pt x="2634385" y="286377"/>
                  </a:lnTo>
                  <a:lnTo>
                    <a:pt x="2636437" y="287061"/>
                  </a:lnTo>
                  <a:lnTo>
                    <a:pt x="2638488" y="287973"/>
                  </a:lnTo>
                  <a:lnTo>
                    <a:pt x="2640995" y="289114"/>
                  </a:lnTo>
                  <a:lnTo>
                    <a:pt x="2645325" y="291622"/>
                  </a:lnTo>
                  <a:lnTo>
                    <a:pt x="2650111" y="294814"/>
                  </a:lnTo>
                  <a:lnTo>
                    <a:pt x="2654442" y="298235"/>
                  </a:lnTo>
                  <a:lnTo>
                    <a:pt x="2658317" y="301884"/>
                  </a:lnTo>
                  <a:lnTo>
                    <a:pt x="2661735" y="305304"/>
                  </a:lnTo>
                  <a:lnTo>
                    <a:pt x="2665610" y="309865"/>
                  </a:lnTo>
                  <a:lnTo>
                    <a:pt x="2668572" y="313970"/>
                  </a:lnTo>
                  <a:lnTo>
                    <a:pt x="2670396" y="317618"/>
                  </a:lnTo>
                  <a:lnTo>
                    <a:pt x="2671080" y="319214"/>
                  </a:lnTo>
                  <a:lnTo>
                    <a:pt x="2671307" y="320811"/>
                  </a:lnTo>
                  <a:lnTo>
                    <a:pt x="2671763" y="322407"/>
                  </a:lnTo>
                  <a:lnTo>
                    <a:pt x="2671763" y="323547"/>
                  </a:lnTo>
                  <a:lnTo>
                    <a:pt x="2671080" y="324915"/>
                  </a:lnTo>
                  <a:lnTo>
                    <a:pt x="2670624" y="325600"/>
                  </a:lnTo>
                  <a:lnTo>
                    <a:pt x="2669712" y="326056"/>
                  </a:lnTo>
                  <a:lnTo>
                    <a:pt x="2668800" y="326740"/>
                  </a:lnTo>
                  <a:lnTo>
                    <a:pt x="2667433" y="326968"/>
                  </a:lnTo>
                  <a:lnTo>
                    <a:pt x="2665838" y="326968"/>
                  </a:lnTo>
                  <a:lnTo>
                    <a:pt x="2662647" y="326284"/>
                  </a:lnTo>
                  <a:lnTo>
                    <a:pt x="2659228" y="325144"/>
                  </a:lnTo>
                  <a:lnTo>
                    <a:pt x="2655809" y="323547"/>
                  </a:lnTo>
                  <a:lnTo>
                    <a:pt x="2652163" y="321039"/>
                  </a:lnTo>
                  <a:lnTo>
                    <a:pt x="2648288" y="318530"/>
                  </a:lnTo>
                  <a:lnTo>
                    <a:pt x="2644641" y="315566"/>
                  </a:lnTo>
                  <a:lnTo>
                    <a:pt x="2640995" y="312373"/>
                  </a:lnTo>
                  <a:lnTo>
                    <a:pt x="2637804" y="309409"/>
                  </a:lnTo>
                  <a:lnTo>
                    <a:pt x="2634613" y="305988"/>
                  </a:lnTo>
                  <a:lnTo>
                    <a:pt x="2631650" y="302568"/>
                  </a:lnTo>
                  <a:lnTo>
                    <a:pt x="2629371" y="299147"/>
                  </a:lnTo>
                  <a:lnTo>
                    <a:pt x="2627548" y="295955"/>
                  </a:lnTo>
                  <a:lnTo>
                    <a:pt x="2626181" y="293218"/>
                  </a:lnTo>
                  <a:lnTo>
                    <a:pt x="2625725" y="290710"/>
                  </a:lnTo>
                  <a:lnTo>
                    <a:pt x="2625725" y="289570"/>
                  </a:lnTo>
                  <a:lnTo>
                    <a:pt x="2625725" y="288657"/>
                  </a:lnTo>
                  <a:lnTo>
                    <a:pt x="2626181" y="287517"/>
                  </a:lnTo>
                  <a:lnTo>
                    <a:pt x="2626864" y="286833"/>
                  </a:lnTo>
                  <a:lnTo>
                    <a:pt x="2627548" y="286149"/>
                  </a:lnTo>
                  <a:lnTo>
                    <a:pt x="2628688" y="285921"/>
                  </a:lnTo>
                  <a:lnTo>
                    <a:pt x="2630511" y="285693"/>
                  </a:lnTo>
                  <a:close/>
                  <a:moveTo>
                    <a:pt x="2996289" y="282512"/>
                  </a:moveTo>
                  <a:lnTo>
                    <a:pt x="2996966" y="282512"/>
                  </a:lnTo>
                  <a:lnTo>
                    <a:pt x="2998997" y="283429"/>
                  </a:lnTo>
                  <a:lnTo>
                    <a:pt x="3001706" y="285034"/>
                  </a:lnTo>
                  <a:lnTo>
                    <a:pt x="3005316" y="287098"/>
                  </a:lnTo>
                  <a:lnTo>
                    <a:pt x="3009153" y="290079"/>
                  </a:lnTo>
                  <a:lnTo>
                    <a:pt x="3013441" y="293518"/>
                  </a:lnTo>
                  <a:lnTo>
                    <a:pt x="3022242" y="300856"/>
                  </a:lnTo>
                  <a:lnTo>
                    <a:pt x="3026981" y="304984"/>
                  </a:lnTo>
                  <a:lnTo>
                    <a:pt x="3031043" y="309341"/>
                  </a:lnTo>
                  <a:lnTo>
                    <a:pt x="3034654" y="313239"/>
                  </a:lnTo>
                  <a:lnTo>
                    <a:pt x="3037814" y="316678"/>
                  </a:lnTo>
                  <a:lnTo>
                    <a:pt x="3039845" y="319659"/>
                  </a:lnTo>
                  <a:lnTo>
                    <a:pt x="3041425" y="321723"/>
                  </a:lnTo>
                  <a:lnTo>
                    <a:pt x="3041650" y="322411"/>
                  </a:lnTo>
                  <a:lnTo>
                    <a:pt x="3041650" y="323328"/>
                  </a:lnTo>
                  <a:lnTo>
                    <a:pt x="3041425" y="323557"/>
                  </a:lnTo>
                  <a:lnTo>
                    <a:pt x="3040973" y="323787"/>
                  </a:lnTo>
                  <a:lnTo>
                    <a:pt x="3039619" y="323557"/>
                  </a:lnTo>
                  <a:lnTo>
                    <a:pt x="3037814" y="322411"/>
                  </a:lnTo>
                  <a:lnTo>
                    <a:pt x="3035331" y="320577"/>
                  </a:lnTo>
                  <a:lnTo>
                    <a:pt x="3032172" y="318513"/>
                  </a:lnTo>
                  <a:lnTo>
                    <a:pt x="3024499" y="313009"/>
                  </a:lnTo>
                  <a:lnTo>
                    <a:pt x="3016826" y="306130"/>
                  </a:lnTo>
                  <a:lnTo>
                    <a:pt x="3008927" y="299022"/>
                  </a:lnTo>
                  <a:lnTo>
                    <a:pt x="3002157" y="292372"/>
                  </a:lnTo>
                  <a:lnTo>
                    <a:pt x="2999674" y="289391"/>
                  </a:lnTo>
                  <a:lnTo>
                    <a:pt x="2997643" y="286869"/>
                  </a:lnTo>
                  <a:lnTo>
                    <a:pt x="2996289" y="284346"/>
                  </a:lnTo>
                  <a:lnTo>
                    <a:pt x="2996064" y="283658"/>
                  </a:lnTo>
                  <a:lnTo>
                    <a:pt x="2995612" y="282741"/>
                  </a:lnTo>
                  <a:lnTo>
                    <a:pt x="2996289" y="282512"/>
                  </a:lnTo>
                  <a:close/>
                  <a:moveTo>
                    <a:pt x="1010557" y="280982"/>
                  </a:moveTo>
                  <a:lnTo>
                    <a:pt x="1012144" y="280982"/>
                  </a:lnTo>
                  <a:lnTo>
                    <a:pt x="1013278" y="280982"/>
                  </a:lnTo>
                  <a:lnTo>
                    <a:pt x="1014412" y="281420"/>
                  </a:lnTo>
                  <a:lnTo>
                    <a:pt x="1015319" y="282297"/>
                  </a:lnTo>
                  <a:lnTo>
                    <a:pt x="1015773" y="283174"/>
                  </a:lnTo>
                  <a:lnTo>
                    <a:pt x="1016000" y="284490"/>
                  </a:lnTo>
                  <a:lnTo>
                    <a:pt x="1015773" y="285806"/>
                  </a:lnTo>
                  <a:lnTo>
                    <a:pt x="1015546" y="287340"/>
                  </a:lnTo>
                  <a:lnTo>
                    <a:pt x="1014866" y="288656"/>
                  </a:lnTo>
                  <a:lnTo>
                    <a:pt x="1013959" y="290629"/>
                  </a:lnTo>
                  <a:lnTo>
                    <a:pt x="1011918" y="294138"/>
                  </a:lnTo>
                  <a:lnTo>
                    <a:pt x="1009196" y="297865"/>
                  </a:lnTo>
                  <a:lnTo>
                    <a:pt x="1006021" y="301373"/>
                  </a:lnTo>
                  <a:lnTo>
                    <a:pt x="1002846" y="304662"/>
                  </a:lnTo>
                  <a:lnTo>
                    <a:pt x="1000125" y="307294"/>
                  </a:lnTo>
                  <a:lnTo>
                    <a:pt x="997403" y="309486"/>
                  </a:lnTo>
                  <a:lnTo>
                    <a:pt x="991960" y="313652"/>
                  </a:lnTo>
                  <a:lnTo>
                    <a:pt x="986744" y="316722"/>
                  </a:lnTo>
                  <a:lnTo>
                    <a:pt x="984477" y="318038"/>
                  </a:lnTo>
                  <a:lnTo>
                    <a:pt x="981982" y="319134"/>
                  </a:lnTo>
                  <a:lnTo>
                    <a:pt x="979941" y="319792"/>
                  </a:lnTo>
                  <a:lnTo>
                    <a:pt x="977900" y="320230"/>
                  </a:lnTo>
                  <a:lnTo>
                    <a:pt x="976312" y="320669"/>
                  </a:lnTo>
                  <a:lnTo>
                    <a:pt x="974725" y="320230"/>
                  </a:lnTo>
                  <a:lnTo>
                    <a:pt x="973364" y="320011"/>
                  </a:lnTo>
                  <a:lnTo>
                    <a:pt x="972684" y="319353"/>
                  </a:lnTo>
                  <a:lnTo>
                    <a:pt x="971777" y="318257"/>
                  </a:lnTo>
                  <a:lnTo>
                    <a:pt x="971550" y="316722"/>
                  </a:lnTo>
                  <a:lnTo>
                    <a:pt x="971777" y="314749"/>
                  </a:lnTo>
                  <a:lnTo>
                    <a:pt x="972684" y="312337"/>
                  </a:lnTo>
                  <a:lnTo>
                    <a:pt x="974271" y="309486"/>
                  </a:lnTo>
                  <a:lnTo>
                    <a:pt x="976085" y="306417"/>
                  </a:lnTo>
                  <a:lnTo>
                    <a:pt x="978353" y="303347"/>
                  </a:lnTo>
                  <a:lnTo>
                    <a:pt x="981075" y="300277"/>
                  </a:lnTo>
                  <a:lnTo>
                    <a:pt x="983796" y="297427"/>
                  </a:lnTo>
                  <a:lnTo>
                    <a:pt x="986971" y="294357"/>
                  </a:lnTo>
                  <a:lnTo>
                    <a:pt x="990373" y="291506"/>
                  </a:lnTo>
                  <a:lnTo>
                    <a:pt x="994002" y="288656"/>
                  </a:lnTo>
                  <a:lnTo>
                    <a:pt x="997403" y="286463"/>
                  </a:lnTo>
                  <a:lnTo>
                    <a:pt x="1000805" y="284490"/>
                  </a:lnTo>
                  <a:lnTo>
                    <a:pt x="1004207" y="282736"/>
                  </a:lnTo>
                  <a:lnTo>
                    <a:pt x="1007609" y="281639"/>
                  </a:lnTo>
                  <a:lnTo>
                    <a:pt x="1010557" y="280982"/>
                  </a:lnTo>
                  <a:close/>
                  <a:moveTo>
                    <a:pt x="2039123" y="280951"/>
                  </a:moveTo>
                  <a:lnTo>
                    <a:pt x="2041586" y="281184"/>
                  </a:lnTo>
                  <a:lnTo>
                    <a:pt x="2043601" y="281417"/>
                  </a:lnTo>
                  <a:lnTo>
                    <a:pt x="2045616" y="282116"/>
                  </a:lnTo>
                  <a:lnTo>
                    <a:pt x="2047631" y="283048"/>
                  </a:lnTo>
                  <a:lnTo>
                    <a:pt x="2049422" y="284212"/>
                  </a:lnTo>
                  <a:lnTo>
                    <a:pt x="2051436" y="285377"/>
                  </a:lnTo>
                  <a:lnTo>
                    <a:pt x="2053227" y="287008"/>
                  </a:lnTo>
                  <a:lnTo>
                    <a:pt x="2054571" y="288638"/>
                  </a:lnTo>
                  <a:lnTo>
                    <a:pt x="2057481" y="292133"/>
                  </a:lnTo>
                  <a:lnTo>
                    <a:pt x="2059944" y="295860"/>
                  </a:lnTo>
                  <a:lnTo>
                    <a:pt x="2061735" y="299587"/>
                  </a:lnTo>
                  <a:lnTo>
                    <a:pt x="2062854" y="303081"/>
                  </a:lnTo>
                  <a:lnTo>
                    <a:pt x="2063526" y="306109"/>
                  </a:lnTo>
                  <a:lnTo>
                    <a:pt x="2063750" y="308672"/>
                  </a:lnTo>
                  <a:lnTo>
                    <a:pt x="2063750" y="311234"/>
                  </a:lnTo>
                  <a:lnTo>
                    <a:pt x="2063526" y="313564"/>
                  </a:lnTo>
                  <a:lnTo>
                    <a:pt x="2062854" y="315660"/>
                  </a:lnTo>
                  <a:lnTo>
                    <a:pt x="2062183" y="317524"/>
                  </a:lnTo>
                  <a:lnTo>
                    <a:pt x="2061063" y="319155"/>
                  </a:lnTo>
                  <a:lnTo>
                    <a:pt x="2060168" y="320785"/>
                  </a:lnTo>
                  <a:lnTo>
                    <a:pt x="2058601" y="321950"/>
                  </a:lnTo>
                  <a:lnTo>
                    <a:pt x="2057033" y="322649"/>
                  </a:lnTo>
                  <a:lnTo>
                    <a:pt x="2055242" y="323581"/>
                  </a:lnTo>
                  <a:lnTo>
                    <a:pt x="2053451" y="323814"/>
                  </a:lnTo>
                  <a:lnTo>
                    <a:pt x="2051436" y="323814"/>
                  </a:lnTo>
                  <a:lnTo>
                    <a:pt x="2049198" y="323581"/>
                  </a:lnTo>
                  <a:lnTo>
                    <a:pt x="2046959" y="322649"/>
                  </a:lnTo>
                  <a:lnTo>
                    <a:pt x="2044720" y="321717"/>
                  </a:lnTo>
                  <a:lnTo>
                    <a:pt x="2041810" y="319853"/>
                  </a:lnTo>
                  <a:lnTo>
                    <a:pt x="2039123" y="317524"/>
                  </a:lnTo>
                  <a:lnTo>
                    <a:pt x="2036884" y="315195"/>
                  </a:lnTo>
                  <a:lnTo>
                    <a:pt x="2034869" y="312399"/>
                  </a:lnTo>
                  <a:lnTo>
                    <a:pt x="2033078" y="309604"/>
                  </a:lnTo>
                  <a:lnTo>
                    <a:pt x="2031511" y="306575"/>
                  </a:lnTo>
                  <a:lnTo>
                    <a:pt x="2030392" y="303314"/>
                  </a:lnTo>
                  <a:lnTo>
                    <a:pt x="2029720" y="300519"/>
                  </a:lnTo>
                  <a:lnTo>
                    <a:pt x="2029049" y="297257"/>
                  </a:lnTo>
                  <a:lnTo>
                    <a:pt x="2028825" y="294229"/>
                  </a:lnTo>
                  <a:lnTo>
                    <a:pt x="2029049" y="291201"/>
                  </a:lnTo>
                  <a:lnTo>
                    <a:pt x="2029720" y="288871"/>
                  </a:lnTo>
                  <a:lnTo>
                    <a:pt x="2030616" y="286542"/>
                  </a:lnTo>
                  <a:lnTo>
                    <a:pt x="2032183" y="284212"/>
                  </a:lnTo>
                  <a:lnTo>
                    <a:pt x="2033974" y="282815"/>
                  </a:lnTo>
                  <a:lnTo>
                    <a:pt x="2036437" y="281650"/>
                  </a:lnTo>
                  <a:lnTo>
                    <a:pt x="2037556" y="281184"/>
                  </a:lnTo>
                  <a:lnTo>
                    <a:pt x="2039123" y="280951"/>
                  </a:lnTo>
                  <a:close/>
                  <a:moveTo>
                    <a:pt x="2923699" y="279345"/>
                  </a:moveTo>
                  <a:lnTo>
                    <a:pt x="2924589" y="279804"/>
                  </a:lnTo>
                  <a:lnTo>
                    <a:pt x="2925923" y="280033"/>
                  </a:lnTo>
                  <a:lnTo>
                    <a:pt x="2927480" y="280263"/>
                  </a:lnTo>
                  <a:lnTo>
                    <a:pt x="2930816" y="281868"/>
                  </a:lnTo>
                  <a:lnTo>
                    <a:pt x="2934597" y="284161"/>
                  </a:lnTo>
                  <a:lnTo>
                    <a:pt x="2939045" y="287142"/>
                  </a:lnTo>
                  <a:lnTo>
                    <a:pt x="2943271" y="290581"/>
                  </a:lnTo>
                  <a:lnTo>
                    <a:pt x="2947942" y="294021"/>
                  </a:lnTo>
                  <a:lnTo>
                    <a:pt x="2952390" y="297919"/>
                  </a:lnTo>
                  <a:lnTo>
                    <a:pt x="2956838" y="302276"/>
                  </a:lnTo>
                  <a:lnTo>
                    <a:pt x="2960841" y="306403"/>
                  </a:lnTo>
                  <a:lnTo>
                    <a:pt x="2964177" y="310301"/>
                  </a:lnTo>
                  <a:lnTo>
                    <a:pt x="2966401" y="313741"/>
                  </a:lnTo>
                  <a:lnTo>
                    <a:pt x="2967958" y="316493"/>
                  </a:lnTo>
                  <a:lnTo>
                    <a:pt x="2968403" y="317639"/>
                  </a:lnTo>
                  <a:lnTo>
                    <a:pt x="2968625" y="318786"/>
                  </a:lnTo>
                  <a:lnTo>
                    <a:pt x="2968625" y="319703"/>
                  </a:lnTo>
                  <a:lnTo>
                    <a:pt x="2968403" y="320162"/>
                  </a:lnTo>
                  <a:lnTo>
                    <a:pt x="2967958" y="320391"/>
                  </a:lnTo>
                  <a:lnTo>
                    <a:pt x="2966846" y="320620"/>
                  </a:lnTo>
                  <a:lnTo>
                    <a:pt x="2965067" y="320162"/>
                  </a:lnTo>
                  <a:lnTo>
                    <a:pt x="2962620" y="319015"/>
                  </a:lnTo>
                  <a:lnTo>
                    <a:pt x="2959507" y="317410"/>
                  </a:lnTo>
                  <a:lnTo>
                    <a:pt x="2956171" y="315117"/>
                  </a:lnTo>
                  <a:lnTo>
                    <a:pt x="2952390" y="312365"/>
                  </a:lnTo>
                  <a:lnTo>
                    <a:pt x="2948164" y="309614"/>
                  </a:lnTo>
                  <a:lnTo>
                    <a:pt x="2940380" y="302964"/>
                  </a:lnTo>
                  <a:lnTo>
                    <a:pt x="2936154" y="299524"/>
                  </a:lnTo>
                  <a:lnTo>
                    <a:pt x="2932596" y="295855"/>
                  </a:lnTo>
                  <a:lnTo>
                    <a:pt x="2929482" y="292416"/>
                  </a:lnTo>
                  <a:lnTo>
                    <a:pt x="2926813" y="289205"/>
                  </a:lnTo>
                  <a:lnTo>
                    <a:pt x="2924366" y="286225"/>
                  </a:lnTo>
                  <a:lnTo>
                    <a:pt x="2923032" y="283702"/>
                  </a:lnTo>
                  <a:lnTo>
                    <a:pt x="2922587" y="282556"/>
                  </a:lnTo>
                  <a:lnTo>
                    <a:pt x="2922587" y="281638"/>
                  </a:lnTo>
                  <a:lnTo>
                    <a:pt x="2922587" y="280492"/>
                  </a:lnTo>
                  <a:lnTo>
                    <a:pt x="2922810" y="279804"/>
                  </a:lnTo>
                  <a:lnTo>
                    <a:pt x="2923699" y="279345"/>
                  </a:lnTo>
                  <a:close/>
                  <a:moveTo>
                    <a:pt x="823066" y="277808"/>
                  </a:moveTo>
                  <a:lnTo>
                    <a:pt x="824394" y="278037"/>
                  </a:lnTo>
                  <a:lnTo>
                    <a:pt x="824837" y="278954"/>
                  </a:lnTo>
                  <a:lnTo>
                    <a:pt x="825501" y="279642"/>
                  </a:lnTo>
                  <a:lnTo>
                    <a:pt x="825058" y="281018"/>
                  </a:lnTo>
                  <a:lnTo>
                    <a:pt x="824837" y="282394"/>
                  </a:lnTo>
                  <a:lnTo>
                    <a:pt x="824173" y="283770"/>
                  </a:lnTo>
                  <a:lnTo>
                    <a:pt x="823287" y="285604"/>
                  </a:lnTo>
                  <a:lnTo>
                    <a:pt x="820853" y="289044"/>
                  </a:lnTo>
                  <a:lnTo>
                    <a:pt x="817754" y="292713"/>
                  </a:lnTo>
                  <a:lnTo>
                    <a:pt x="814434" y="296611"/>
                  </a:lnTo>
                  <a:lnTo>
                    <a:pt x="810893" y="300280"/>
                  </a:lnTo>
                  <a:lnTo>
                    <a:pt x="807351" y="303490"/>
                  </a:lnTo>
                  <a:lnTo>
                    <a:pt x="802039" y="308076"/>
                  </a:lnTo>
                  <a:lnTo>
                    <a:pt x="797170" y="311974"/>
                  </a:lnTo>
                  <a:lnTo>
                    <a:pt x="792300" y="314725"/>
                  </a:lnTo>
                  <a:lnTo>
                    <a:pt x="788095" y="317248"/>
                  </a:lnTo>
                  <a:lnTo>
                    <a:pt x="784553" y="318624"/>
                  </a:lnTo>
                  <a:lnTo>
                    <a:pt x="783447" y="319082"/>
                  </a:lnTo>
                  <a:lnTo>
                    <a:pt x="782119" y="319082"/>
                  </a:lnTo>
                  <a:lnTo>
                    <a:pt x="781012" y="319082"/>
                  </a:lnTo>
                  <a:lnTo>
                    <a:pt x="780348" y="318624"/>
                  </a:lnTo>
                  <a:lnTo>
                    <a:pt x="779684" y="317936"/>
                  </a:lnTo>
                  <a:lnTo>
                    <a:pt x="779463" y="317019"/>
                  </a:lnTo>
                  <a:lnTo>
                    <a:pt x="779463" y="317018"/>
                  </a:lnTo>
                  <a:lnTo>
                    <a:pt x="779463" y="316101"/>
                  </a:lnTo>
                  <a:lnTo>
                    <a:pt x="779684" y="315184"/>
                  </a:lnTo>
                  <a:lnTo>
                    <a:pt x="780791" y="312662"/>
                  </a:lnTo>
                  <a:lnTo>
                    <a:pt x="782561" y="309910"/>
                  </a:lnTo>
                  <a:lnTo>
                    <a:pt x="784553" y="306929"/>
                  </a:lnTo>
                  <a:lnTo>
                    <a:pt x="787431" y="303490"/>
                  </a:lnTo>
                  <a:lnTo>
                    <a:pt x="790530" y="300050"/>
                  </a:lnTo>
                  <a:lnTo>
                    <a:pt x="794071" y="296611"/>
                  </a:lnTo>
                  <a:lnTo>
                    <a:pt x="797612" y="293171"/>
                  </a:lnTo>
                  <a:lnTo>
                    <a:pt x="801375" y="289961"/>
                  </a:lnTo>
                  <a:lnTo>
                    <a:pt x="804916" y="286751"/>
                  </a:lnTo>
                  <a:lnTo>
                    <a:pt x="808901" y="284228"/>
                  </a:lnTo>
                  <a:lnTo>
                    <a:pt x="812663" y="281935"/>
                  </a:lnTo>
                  <a:lnTo>
                    <a:pt x="815983" y="279872"/>
                  </a:lnTo>
                  <a:lnTo>
                    <a:pt x="819303" y="278725"/>
                  </a:lnTo>
                  <a:lnTo>
                    <a:pt x="822181" y="278037"/>
                  </a:lnTo>
                  <a:lnTo>
                    <a:pt x="823066" y="277808"/>
                  </a:lnTo>
                  <a:close/>
                  <a:moveTo>
                    <a:pt x="1325374" y="277804"/>
                  </a:moveTo>
                  <a:lnTo>
                    <a:pt x="1327177" y="278273"/>
                  </a:lnTo>
                  <a:lnTo>
                    <a:pt x="1328530" y="278741"/>
                  </a:lnTo>
                  <a:lnTo>
                    <a:pt x="1329883" y="279912"/>
                  </a:lnTo>
                  <a:lnTo>
                    <a:pt x="1330559" y="281083"/>
                  </a:lnTo>
                  <a:lnTo>
                    <a:pt x="1331235" y="282254"/>
                  </a:lnTo>
                  <a:lnTo>
                    <a:pt x="1331686" y="283894"/>
                  </a:lnTo>
                  <a:lnTo>
                    <a:pt x="1331912" y="285533"/>
                  </a:lnTo>
                  <a:lnTo>
                    <a:pt x="1331686" y="287407"/>
                  </a:lnTo>
                  <a:lnTo>
                    <a:pt x="1331686" y="289047"/>
                  </a:lnTo>
                  <a:lnTo>
                    <a:pt x="1331235" y="290920"/>
                  </a:lnTo>
                  <a:lnTo>
                    <a:pt x="1329883" y="294902"/>
                  </a:lnTo>
                  <a:lnTo>
                    <a:pt x="1328305" y="298884"/>
                  </a:lnTo>
                  <a:lnTo>
                    <a:pt x="1326276" y="302631"/>
                  </a:lnTo>
                  <a:lnTo>
                    <a:pt x="1324247" y="305442"/>
                  </a:lnTo>
                  <a:lnTo>
                    <a:pt x="1321767" y="308487"/>
                  </a:lnTo>
                  <a:lnTo>
                    <a:pt x="1319512" y="310829"/>
                  </a:lnTo>
                  <a:lnTo>
                    <a:pt x="1317032" y="313406"/>
                  </a:lnTo>
                  <a:lnTo>
                    <a:pt x="1314553" y="315279"/>
                  </a:lnTo>
                  <a:lnTo>
                    <a:pt x="1311847" y="317153"/>
                  </a:lnTo>
                  <a:lnTo>
                    <a:pt x="1309593" y="318558"/>
                  </a:lnTo>
                  <a:lnTo>
                    <a:pt x="1307338" y="319495"/>
                  </a:lnTo>
                  <a:lnTo>
                    <a:pt x="1304858" y="320432"/>
                  </a:lnTo>
                  <a:lnTo>
                    <a:pt x="1302604" y="320666"/>
                  </a:lnTo>
                  <a:lnTo>
                    <a:pt x="1300575" y="320666"/>
                  </a:lnTo>
                  <a:lnTo>
                    <a:pt x="1298772" y="320432"/>
                  </a:lnTo>
                  <a:lnTo>
                    <a:pt x="1297193" y="319495"/>
                  </a:lnTo>
                  <a:lnTo>
                    <a:pt x="1295841" y="318558"/>
                  </a:lnTo>
                  <a:lnTo>
                    <a:pt x="1294714" y="316919"/>
                  </a:lnTo>
                  <a:lnTo>
                    <a:pt x="1294037" y="314577"/>
                  </a:lnTo>
                  <a:lnTo>
                    <a:pt x="1293812" y="312234"/>
                  </a:lnTo>
                  <a:lnTo>
                    <a:pt x="1294037" y="309658"/>
                  </a:lnTo>
                  <a:lnTo>
                    <a:pt x="1294714" y="306847"/>
                  </a:lnTo>
                  <a:lnTo>
                    <a:pt x="1295841" y="303568"/>
                  </a:lnTo>
                  <a:lnTo>
                    <a:pt x="1297193" y="300758"/>
                  </a:lnTo>
                  <a:lnTo>
                    <a:pt x="1298772" y="297713"/>
                  </a:lnTo>
                  <a:lnTo>
                    <a:pt x="1300801" y="294434"/>
                  </a:lnTo>
                  <a:lnTo>
                    <a:pt x="1303055" y="291389"/>
                  </a:lnTo>
                  <a:lnTo>
                    <a:pt x="1305535" y="288812"/>
                  </a:lnTo>
                  <a:lnTo>
                    <a:pt x="1308015" y="286002"/>
                  </a:lnTo>
                  <a:lnTo>
                    <a:pt x="1310945" y="283660"/>
                  </a:lnTo>
                  <a:lnTo>
                    <a:pt x="1313651" y="281786"/>
                  </a:lnTo>
                  <a:lnTo>
                    <a:pt x="1316582" y="279912"/>
                  </a:lnTo>
                  <a:lnTo>
                    <a:pt x="1319738" y="278741"/>
                  </a:lnTo>
                  <a:lnTo>
                    <a:pt x="1322669" y="278038"/>
                  </a:lnTo>
                  <a:lnTo>
                    <a:pt x="1325374" y="277804"/>
                  </a:lnTo>
                  <a:close/>
                  <a:moveTo>
                    <a:pt x="2820755" y="274579"/>
                  </a:moveTo>
                  <a:lnTo>
                    <a:pt x="2822109" y="274579"/>
                  </a:lnTo>
                  <a:lnTo>
                    <a:pt x="2823689" y="274579"/>
                  </a:lnTo>
                  <a:lnTo>
                    <a:pt x="2825043" y="274804"/>
                  </a:lnTo>
                  <a:lnTo>
                    <a:pt x="2827074" y="275701"/>
                  </a:lnTo>
                  <a:lnTo>
                    <a:pt x="2831137" y="277494"/>
                  </a:lnTo>
                  <a:lnTo>
                    <a:pt x="2835651" y="279737"/>
                  </a:lnTo>
                  <a:lnTo>
                    <a:pt x="2840166" y="282876"/>
                  </a:lnTo>
                  <a:lnTo>
                    <a:pt x="2844680" y="286239"/>
                  </a:lnTo>
                  <a:lnTo>
                    <a:pt x="2848968" y="289603"/>
                  </a:lnTo>
                  <a:lnTo>
                    <a:pt x="2852805" y="292742"/>
                  </a:lnTo>
                  <a:lnTo>
                    <a:pt x="2857094" y="297002"/>
                  </a:lnTo>
                  <a:lnTo>
                    <a:pt x="2860931" y="301262"/>
                  </a:lnTo>
                  <a:lnTo>
                    <a:pt x="2863865" y="304850"/>
                  </a:lnTo>
                  <a:lnTo>
                    <a:pt x="2865897" y="308213"/>
                  </a:lnTo>
                  <a:lnTo>
                    <a:pt x="2866574" y="309559"/>
                  </a:lnTo>
                  <a:lnTo>
                    <a:pt x="2867025" y="310680"/>
                  </a:lnTo>
                  <a:lnTo>
                    <a:pt x="2867025" y="311801"/>
                  </a:lnTo>
                  <a:lnTo>
                    <a:pt x="2867025" y="312922"/>
                  </a:lnTo>
                  <a:lnTo>
                    <a:pt x="2866800" y="313370"/>
                  </a:lnTo>
                  <a:lnTo>
                    <a:pt x="2865897" y="314043"/>
                  </a:lnTo>
                  <a:lnTo>
                    <a:pt x="2865220" y="314267"/>
                  </a:lnTo>
                  <a:lnTo>
                    <a:pt x="2863865" y="314267"/>
                  </a:lnTo>
                  <a:lnTo>
                    <a:pt x="2862511" y="314043"/>
                  </a:lnTo>
                  <a:lnTo>
                    <a:pt x="2861382" y="313819"/>
                  </a:lnTo>
                  <a:lnTo>
                    <a:pt x="2858223" y="312922"/>
                  </a:lnTo>
                  <a:lnTo>
                    <a:pt x="2854837" y="311128"/>
                  </a:lnTo>
                  <a:lnTo>
                    <a:pt x="2850774" y="308886"/>
                  </a:lnTo>
                  <a:lnTo>
                    <a:pt x="2846937" y="306419"/>
                  </a:lnTo>
                  <a:lnTo>
                    <a:pt x="2843100" y="303280"/>
                  </a:lnTo>
                  <a:lnTo>
                    <a:pt x="2839037" y="300141"/>
                  </a:lnTo>
                  <a:lnTo>
                    <a:pt x="2835200" y="296778"/>
                  </a:lnTo>
                  <a:lnTo>
                    <a:pt x="2831589" y="293414"/>
                  </a:lnTo>
                  <a:lnTo>
                    <a:pt x="2828203" y="290051"/>
                  </a:lnTo>
                  <a:lnTo>
                    <a:pt x="2825043" y="286912"/>
                  </a:lnTo>
                  <a:lnTo>
                    <a:pt x="2822786" y="283997"/>
                  </a:lnTo>
                  <a:lnTo>
                    <a:pt x="2820980" y="281082"/>
                  </a:lnTo>
                  <a:lnTo>
                    <a:pt x="2819852" y="278391"/>
                  </a:lnTo>
                  <a:lnTo>
                    <a:pt x="2819626" y="277494"/>
                  </a:lnTo>
                  <a:lnTo>
                    <a:pt x="2819400" y="276597"/>
                  </a:lnTo>
                  <a:lnTo>
                    <a:pt x="2819626" y="275925"/>
                  </a:lnTo>
                  <a:lnTo>
                    <a:pt x="2819852" y="275028"/>
                  </a:lnTo>
                  <a:lnTo>
                    <a:pt x="2820755" y="274579"/>
                  </a:lnTo>
                  <a:close/>
                  <a:moveTo>
                    <a:pt x="617536" y="273064"/>
                  </a:moveTo>
                  <a:lnTo>
                    <a:pt x="617309" y="273294"/>
                  </a:lnTo>
                  <a:lnTo>
                    <a:pt x="610435" y="280019"/>
                  </a:lnTo>
                  <a:lnTo>
                    <a:pt x="603332" y="286743"/>
                  </a:lnTo>
                  <a:lnTo>
                    <a:pt x="588897" y="299728"/>
                  </a:lnTo>
                  <a:lnTo>
                    <a:pt x="580878" y="306916"/>
                  </a:lnTo>
                  <a:lnTo>
                    <a:pt x="573092" y="314332"/>
                  </a:lnTo>
                  <a:lnTo>
                    <a:pt x="580191" y="307380"/>
                  </a:lnTo>
                  <a:lnTo>
                    <a:pt x="594167" y="294395"/>
                  </a:lnTo>
                  <a:lnTo>
                    <a:pt x="608602" y="280946"/>
                  </a:lnTo>
                  <a:lnTo>
                    <a:pt x="617536" y="273064"/>
                  </a:lnTo>
                  <a:close/>
                  <a:moveTo>
                    <a:pt x="617538" y="273062"/>
                  </a:moveTo>
                  <a:lnTo>
                    <a:pt x="617538" y="273062"/>
                  </a:lnTo>
                  <a:lnTo>
                    <a:pt x="617538" y="273063"/>
                  </a:lnTo>
                  <a:lnTo>
                    <a:pt x="617537" y="273063"/>
                  </a:lnTo>
                  <a:lnTo>
                    <a:pt x="617538" y="273062"/>
                  </a:lnTo>
                  <a:close/>
                  <a:moveTo>
                    <a:pt x="2137228" y="273014"/>
                  </a:moveTo>
                  <a:lnTo>
                    <a:pt x="2139269" y="273014"/>
                  </a:lnTo>
                  <a:lnTo>
                    <a:pt x="2141310" y="273240"/>
                  </a:lnTo>
                  <a:lnTo>
                    <a:pt x="2143805" y="274148"/>
                  </a:lnTo>
                  <a:lnTo>
                    <a:pt x="2145846" y="274828"/>
                  </a:lnTo>
                  <a:lnTo>
                    <a:pt x="2147660" y="275962"/>
                  </a:lnTo>
                  <a:lnTo>
                    <a:pt x="2149701" y="277096"/>
                  </a:lnTo>
                  <a:lnTo>
                    <a:pt x="2151516" y="278457"/>
                  </a:lnTo>
                  <a:lnTo>
                    <a:pt x="2153330" y="280044"/>
                  </a:lnTo>
                  <a:lnTo>
                    <a:pt x="2156505" y="283446"/>
                  </a:lnTo>
                  <a:lnTo>
                    <a:pt x="2159453" y="286848"/>
                  </a:lnTo>
                  <a:lnTo>
                    <a:pt x="2161494" y="290476"/>
                  </a:lnTo>
                  <a:lnTo>
                    <a:pt x="2163309" y="293878"/>
                  </a:lnTo>
                  <a:lnTo>
                    <a:pt x="2163989" y="296599"/>
                  </a:lnTo>
                  <a:lnTo>
                    <a:pt x="2164896" y="298867"/>
                  </a:lnTo>
                  <a:lnTo>
                    <a:pt x="2165123" y="301135"/>
                  </a:lnTo>
                  <a:lnTo>
                    <a:pt x="2165350" y="303629"/>
                  </a:lnTo>
                  <a:lnTo>
                    <a:pt x="2165123" y="305444"/>
                  </a:lnTo>
                  <a:lnTo>
                    <a:pt x="2164669" y="307258"/>
                  </a:lnTo>
                  <a:lnTo>
                    <a:pt x="2163989" y="309072"/>
                  </a:lnTo>
                  <a:lnTo>
                    <a:pt x="2163309" y="310433"/>
                  </a:lnTo>
                  <a:lnTo>
                    <a:pt x="2162175" y="311567"/>
                  </a:lnTo>
                  <a:lnTo>
                    <a:pt x="2161041" y="312701"/>
                  </a:lnTo>
                  <a:lnTo>
                    <a:pt x="2159453" y="313381"/>
                  </a:lnTo>
                  <a:lnTo>
                    <a:pt x="2157866" y="314062"/>
                  </a:lnTo>
                  <a:lnTo>
                    <a:pt x="2156051" y="314288"/>
                  </a:lnTo>
                  <a:lnTo>
                    <a:pt x="2154237" y="314062"/>
                  </a:lnTo>
                  <a:lnTo>
                    <a:pt x="2151969" y="313835"/>
                  </a:lnTo>
                  <a:lnTo>
                    <a:pt x="2149701" y="312928"/>
                  </a:lnTo>
                  <a:lnTo>
                    <a:pt x="2146526" y="311567"/>
                  </a:lnTo>
                  <a:lnTo>
                    <a:pt x="2143351" y="309753"/>
                  </a:lnTo>
                  <a:lnTo>
                    <a:pt x="2140857" y="307485"/>
                  </a:lnTo>
                  <a:lnTo>
                    <a:pt x="2138135" y="304763"/>
                  </a:lnTo>
                  <a:lnTo>
                    <a:pt x="2135867" y="302269"/>
                  </a:lnTo>
                  <a:lnTo>
                    <a:pt x="2133826" y="299094"/>
                  </a:lnTo>
                  <a:lnTo>
                    <a:pt x="2132239" y="295919"/>
                  </a:lnTo>
                  <a:lnTo>
                    <a:pt x="2130651" y="292971"/>
                  </a:lnTo>
                  <a:lnTo>
                    <a:pt x="2129517" y="289796"/>
                  </a:lnTo>
                  <a:lnTo>
                    <a:pt x="2129064" y="286848"/>
                  </a:lnTo>
                  <a:lnTo>
                    <a:pt x="2128837" y="283673"/>
                  </a:lnTo>
                  <a:lnTo>
                    <a:pt x="2128837" y="281178"/>
                  </a:lnTo>
                  <a:lnTo>
                    <a:pt x="2129290" y="278683"/>
                  </a:lnTo>
                  <a:lnTo>
                    <a:pt x="2130651" y="276642"/>
                  </a:lnTo>
                  <a:lnTo>
                    <a:pt x="2131105" y="275508"/>
                  </a:lnTo>
                  <a:lnTo>
                    <a:pt x="2132239" y="274828"/>
                  </a:lnTo>
                  <a:lnTo>
                    <a:pt x="2133373" y="274148"/>
                  </a:lnTo>
                  <a:lnTo>
                    <a:pt x="2134280" y="273467"/>
                  </a:lnTo>
                  <a:lnTo>
                    <a:pt x="2135640" y="273240"/>
                  </a:lnTo>
                  <a:lnTo>
                    <a:pt x="2137228" y="273014"/>
                  </a:lnTo>
                  <a:close/>
                  <a:moveTo>
                    <a:pt x="640667" y="271473"/>
                  </a:moveTo>
                  <a:lnTo>
                    <a:pt x="641123" y="271473"/>
                  </a:lnTo>
                  <a:lnTo>
                    <a:pt x="641351" y="271706"/>
                  </a:lnTo>
                  <a:lnTo>
                    <a:pt x="640211" y="273572"/>
                  </a:lnTo>
                  <a:lnTo>
                    <a:pt x="637932" y="276370"/>
                  </a:lnTo>
                  <a:lnTo>
                    <a:pt x="635197" y="279868"/>
                  </a:lnTo>
                  <a:lnTo>
                    <a:pt x="631551" y="283365"/>
                  </a:lnTo>
                  <a:lnTo>
                    <a:pt x="623346" y="291061"/>
                  </a:lnTo>
                  <a:lnTo>
                    <a:pt x="615369" y="298056"/>
                  </a:lnTo>
                  <a:lnTo>
                    <a:pt x="610811" y="302020"/>
                  </a:lnTo>
                  <a:lnTo>
                    <a:pt x="604657" y="307150"/>
                  </a:lnTo>
                  <a:lnTo>
                    <a:pt x="601466" y="309482"/>
                  </a:lnTo>
                  <a:lnTo>
                    <a:pt x="598731" y="311581"/>
                  </a:lnTo>
                  <a:lnTo>
                    <a:pt x="596452" y="312514"/>
                  </a:lnTo>
                  <a:lnTo>
                    <a:pt x="595769" y="312747"/>
                  </a:lnTo>
                  <a:lnTo>
                    <a:pt x="595313" y="312747"/>
                  </a:lnTo>
                  <a:lnTo>
                    <a:pt x="595313" y="312281"/>
                  </a:lnTo>
                  <a:lnTo>
                    <a:pt x="595541" y="311814"/>
                  </a:lnTo>
                  <a:lnTo>
                    <a:pt x="596908" y="309949"/>
                  </a:lnTo>
                  <a:lnTo>
                    <a:pt x="598959" y="307150"/>
                  </a:lnTo>
                  <a:lnTo>
                    <a:pt x="601466" y="304119"/>
                  </a:lnTo>
                  <a:lnTo>
                    <a:pt x="608304" y="297590"/>
                  </a:lnTo>
                  <a:lnTo>
                    <a:pt x="616281" y="289895"/>
                  </a:lnTo>
                  <a:lnTo>
                    <a:pt x="624713" y="282666"/>
                  </a:lnTo>
                  <a:lnTo>
                    <a:pt x="632234" y="276836"/>
                  </a:lnTo>
                  <a:lnTo>
                    <a:pt x="635425" y="274504"/>
                  </a:lnTo>
                  <a:lnTo>
                    <a:pt x="637932" y="272872"/>
                  </a:lnTo>
                  <a:lnTo>
                    <a:pt x="640211" y="271706"/>
                  </a:lnTo>
                  <a:lnTo>
                    <a:pt x="640667" y="271473"/>
                  </a:lnTo>
                  <a:close/>
                  <a:moveTo>
                    <a:pt x="2480497" y="269819"/>
                  </a:moveTo>
                  <a:lnTo>
                    <a:pt x="2482496" y="269819"/>
                  </a:lnTo>
                  <a:lnTo>
                    <a:pt x="2484273" y="270050"/>
                  </a:lnTo>
                  <a:lnTo>
                    <a:pt x="2486494" y="270742"/>
                  </a:lnTo>
                  <a:lnTo>
                    <a:pt x="2488493" y="271203"/>
                  </a:lnTo>
                  <a:lnTo>
                    <a:pt x="2490713" y="272356"/>
                  </a:lnTo>
                  <a:lnTo>
                    <a:pt x="2492934" y="273278"/>
                  </a:lnTo>
                  <a:lnTo>
                    <a:pt x="2497376" y="276045"/>
                  </a:lnTo>
                  <a:lnTo>
                    <a:pt x="2501374" y="279043"/>
                  </a:lnTo>
                  <a:lnTo>
                    <a:pt x="2505371" y="282963"/>
                  </a:lnTo>
                  <a:lnTo>
                    <a:pt x="2508703" y="286421"/>
                  </a:lnTo>
                  <a:lnTo>
                    <a:pt x="2511812" y="289880"/>
                  </a:lnTo>
                  <a:lnTo>
                    <a:pt x="2514921" y="294261"/>
                  </a:lnTo>
                  <a:lnTo>
                    <a:pt x="2517142" y="298642"/>
                  </a:lnTo>
                  <a:lnTo>
                    <a:pt x="2518252" y="300487"/>
                  </a:lnTo>
                  <a:lnTo>
                    <a:pt x="2518696" y="302332"/>
                  </a:lnTo>
                  <a:lnTo>
                    <a:pt x="2518919" y="303946"/>
                  </a:lnTo>
                  <a:lnTo>
                    <a:pt x="2519363" y="305329"/>
                  </a:lnTo>
                  <a:lnTo>
                    <a:pt x="2519363" y="306713"/>
                  </a:lnTo>
                  <a:lnTo>
                    <a:pt x="2518696" y="307866"/>
                  </a:lnTo>
                  <a:lnTo>
                    <a:pt x="2518252" y="308788"/>
                  </a:lnTo>
                  <a:lnTo>
                    <a:pt x="2517586" y="309941"/>
                  </a:lnTo>
                  <a:lnTo>
                    <a:pt x="2516476" y="310402"/>
                  </a:lnTo>
                  <a:lnTo>
                    <a:pt x="2515365" y="310863"/>
                  </a:lnTo>
                  <a:lnTo>
                    <a:pt x="2513811" y="311094"/>
                  </a:lnTo>
                  <a:lnTo>
                    <a:pt x="2512034" y="311094"/>
                  </a:lnTo>
                  <a:lnTo>
                    <a:pt x="2509147" y="310172"/>
                  </a:lnTo>
                  <a:lnTo>
                    <a:pt x="2505815" y="309249"/>
                  </a:lnTo>
                  <a:lnTo>
                    <a:pt x="2502484" y="307405"/>
                  </a:lnTo>
                  <a:lnTo>
                    <a:pt x="2498709" y="304868"/>
                  </a:lnTo>
                  <a:lnTo>
                    <a:pt x="2495155" y="302332"/>
                  </a:lnTo>
                  <a:lnTo>
                    <a:pt x="2491824" y="299334"/>
                  </a:lnTo>
                  <a:lnTo>
                    <a:pt x="2488937" y="296106"/>
                  </a:lnTo>
                  <a:lnTo>
                    <a:pt x="2485827" y="292878"/>
                  </a:lnTo>
                  <a:lnTo>
                    <a:pt x="2483162" y="289419"/>
                  </a:lnTo>
                  <a:lnTo>
                    <a:pt x="2480942" y="285960"/>
                  </a:lnTo>
                  <a:lnTo>
                    <a:pt x="2478943" y="282963"/>
                  </a:lnTo>
                  <a:lnTo>
                    <a:pt x="2477610" y="279734"/>
                  </a:lnTo>
                  <a:lnTo>
                    <a:pt x="2476722" y="276967"/>
                  </a:lnTo>
                  <a:lnTo>
                    <a:pt x="2476500" y="275584"/>
                  </a:lnTo>
                  <a:lnTo>
                    <a:pt x="2476500" y="274431"/>
                  </a:lnTo>
                  <a:lnTo>
                    <a:pt x="2476722" y="273278"/>
                  </a:lnTo>
                  <a:lnTo>
                    <a:pt x="2477166" y="272356"/>
                  </a:lnTo>
                  <a:lnTo>
                    <a:pt x="2477610" y="271433"/>
                  </a:lnTo>
                  <a:lnTo>
                    <a:pt x="2478276" y="270742"/>
                  </a:lnTo>
                  <a:lnTo>
                    <a:pt x="2479387" y="270280"/>
                  </a:lnTo>
                  <a:lnTo>
                    <a:pt x="2480497" y="269819"/>
                  </a:lnTo>
                  <a:close/>
                  <a:moveTo>
                    <a:pt x="2694458" y="266642"/>
                  </a:moveTo>
                  <a:lnTo>
                    <a:pt x="2696281" y="266867"/>
                  </a:lnTo>
                  <a:lnTo>
                    <a:pt x="2698104" y="267091"/>
                  </a:lnTo>
                  <a:lnTo>
                    <a:pt x="2700383" y="267988"/>
                  </a:lnTo>
                  <a:lnTo>
                    <a:pt x="2704712" y="269781"/>
                  </a:lnTo>
                  <a:lnTo>
                    <a:pt x="2709270" y="272248"/>
                  </a:lnTo>
                  <a:lnTo>
                    <a:pt x="2714055" y="275163"/>
                  </a:lnTo>
                  <a:lnTo>
                    <a:pt x="2718385" y="278526"/>
                  </a:lnTo>
                  <a:lnTo>
                    <a:pt x="2722714" y="281890"/>
                  </a:lnTo>
                  <a:lnTo>
                    <a:pt x="2726360" y="285253"/>
                  </a:lnTo>
                  <a:lnTo>
                    <a:pt x="2730234" y="289289"/>
                  </a:lnTo>
                  <a:lnTo>
                    <a:pt x="2733424" y="292877"/>
                  </a:lnTo>
                  <a:lnTo>
                    <a:pt x="2735703" y="296464"/>
                  </a:lnTo>
                  <a:lnTo>
                    <a:pt x="2737526" y="299603"/>
                  </a:lnTo>
                  <a:lnTo>
                    <a:pt x="2737754" y="300949"/>
                  </a:lnTo>
                  <a:lnTo>
                    <a:pt x="2737982" y="302294"/>
                  </a:lnTo>
                  <a:lnTo>
                    <a:pt x="2738437" y="303191"/>
                  </a:lnTo>
                  <a:lnTo>
                    <a:pt x="2737982" y="304312"/>
                  </a:lnTo>
                  <a:lnTo>
                    <a:pt x="2737526" y="304985"/>
                  </a:lnTo>
                  <a:lnTo>
                    <a:pt x="2737070" y="305658"/>
                  </a:lnTo>
                  <a:lnTo>
                    <a:pt x="2735931" y="306106"/>
                  </a:lnTo>
                  <a:lnTo>
                    <a:pt x="2735019" y="306330"/>
                  </a:lnTo>
                  <a:lnTo>
                    <a:pt x="2733652" y="306330"/>
                  </a:lnTo>
                  <a:lnTo>
                    <a:pt x="2732285" y="306106"/>
                  </a:lnTo>
                  <a:lnTo>
                    <a:pt x="2729095" y="305433"/>
                  </a:lnTo>
                  <a:lnTo>
                    <a:pt x="2725676" y="304088"/>
                  </a:lnTo>
                  <a:lnTo>
                    <a:pt x="2721803" y="302070"/>
                  </a:lnTo>
                  <a:lnTo>
                    <a:pt x="2717929" y="299603"/>
                  </a:lnTo>
                  <a:lnTo>
                    <a:pt x="2714055" y="296913"/>
                  </a:lnTo>
                  <a:lnTo>
                    <a:pt x="2709953" y="293774"/>
                  </a:lnTo>
                  <a:lnTo>
                    <a:pt x="2706307" y="290634"/>
                  </a:lnTo>
                  <a:lnTo>
                    <a:pt x="2702662" y="287271"/>
                  </a:lnTo>
                  <a:lnTo>
                    <a:pt x="2699243" y="283908"/>
                  </a:lnTo>
                  <a:lnTo>
                    <a:pt x="2696281" y="280544"/>
                  </a:lnTo>
                  <a:lnTo>
                    <a:pt x="2694002" y="277181"/>
                  </a:lnTo>
                  <a:lnTo>
                    <a:pt x="2692179" y="274266"/>
                  </a:lnTo>
                  <a:lnTo>
                    <a:pt x="2691040" y="271800"/>
                  </a:lnTo>
                  <a:lnTo>
                    <a:pt x="2690812" y="270454"/>
                  </a:lnTo>
                  <a:lnTo>
                    <a:pt x="2690812" y="269557"/>
                  </a:lnTo>
                  <a:lnTo>
                    <a:pt x="2691040" y="268660"/>
                  </a:lnTo>
                  <a:lnTo>
                    <a:pt x="2691268" y="267988"/>
                  </a:lnTo>
                  <a:lnTo>
                    <a:pt x="2692179" y="267091"/>
                  </a:lnTo>
                  <a:lnTo>
                    <a:pt x="2692863" y="266867"/>
                  </a:lnTo>
                  <a:lnTo>
                    <a:pt x="2694458" y="266642"/>
                  </a:lnTo>
                  <a:close/>
                  <a:moveTo>
                    <a:pt x="2231091" y="263488"/>
                  </a:moveTo>
                  <a:lnTo>
                    <a:pt x="2233425" y="263488"/>
                  </a:lnTo>
                  <a:lnTo>
                    <a:pt x="2235526" y="263718"/>
                  </a:lnTo>
                  <a:lnTo>
                    <a:pt x="2237627" y="264406"/>
                  </a:lnTo>
                  <a:lnTo>
                    <a:pt x="2239728" y="265323"/>
                  </a:lnTo>
                  <a:lnTo>
                    <a:pt x="2241830" y="266240"/>
                  </a:lnTo>
                  <a:lnTo>
                    <a:pt x="2244164" y="267387"/>
                  </a:lnTo>
                  <a:lnTo>
                    <a:pt x="2248133" y="270367"/>
                  </a:lnTo>
                  <a:lnTo>
                    <a:pt x="2251868" y="273578"/>
                  </a:lnTo>
                  <a:lnTo>
                    <a:pt x="2255137" y="277247"/>
                  </a:lnTo>
                  <a:lnTo>
                    <a:pt x="2258172" y="280686"/>
                  </a:lnTo>
                  <a:lnTo>
                    <a:pt x="2260273" y="284126"/>
                  </a:lnTo>
                  <a:lnTo>
                    <a:pt x="2261207" y="286877"/>
                  </a:lnTo>
                  <a:lnTo>
                    <a:pt x="2262374" y="288941"/>
                  </a:lnTo>
                  <a:lnTo>
                    <a:pt x="2263074" y="291234"/>
                  </a:lnTo>
                  <a:lnTo>
                    <a:pt x="2263541" y="293298"/>
                  </a:lnTo>
                  <a:lnTo>
                    <a:pt x="2263775" y="295132"/>
                  </a:lnTo>
                  <a:lnTo>
                    <a:pt x="2263775" y="296967"/>
                  </a:lnTo>
                  <a:lnTo>
                    <a:pt x="2263541" y="298572"/>
                  </a:lnTo>
                  <a:lnTo>
                    <a:pt x="2262841" y="300177"/>
                  </a:lnTo>
                  <a:lnTo>
                    <a:pt x="2262141" y="301553"/>
                  </a:lnTo>
                  <a:lnTo>
                    <a:pt x="2261207" y="302699"/>
                  </a:lnTo>
                  <a:lnTo>
                    <a:pt x="2260273" y="303387"/>
                  </a:lnTo>
                  <a:lnTo>
                    <a:pt x="2258872" y="304304"/>
                  </a:lnTo>
                  <a:lnTo>
                    <a:pt x="2257238" y="304534"/>
                  </a:lnTo>
                  <a:lnTo>
                    <a:pt x="2255370" y="304763"/>
                  </a:lnTo>
                  <a:lnTo>
                    <a:pt x="2253503" y="304534"/>
                  </a:lnTo>
                  <a:lnTo>
                    <a:pt x="2251401" y="304304"/>
                  </a:lnTo>
                  <a:lnTo>
                    <a:pt x="2247900" y="303158"/>
                  </a:lnTo>
                  <a:lnTo>
                    <a:pt x="2244631" y="301553"/>
                  </a:lnTo>
                  <a:lnTo>
                    <a:pt x="2241363" y="299489"/>
                  </a:lnTo>
                  <a:lnTo>
                    <a:pt x="2238094" y="296737"/>
                  </a:lnTo>
                  <a:lnTo>
                    <a:pt x="2235526" y="294215"/>
                  </a:lnTo>
                  <a:lnTo>
                    <a:pt x="2232725" y="291234"/>
                  </a:lnTo>
                  <a:lnTo>
                    <a:pt x="2230390" y="288024"/>
                  </a:lnTo>
                  <a:lnTo>
                    <a:pt x="2228289" y="284814"/>
                  </a:lnTo>
                  <a:lnTo>
                    <a:pt x="2226655" y="281603"/>
                  </a:lnTo>
                  <a:lnTo>
                    <a:pt x="2225254" y="278393"/>
                  </a:lnTo>
                  <a:lnTo>
                    <a:pt x="2224554" y="275183"/>
                  </a:lnTo>
                  <a:lnTo>
                    <a:pt x="2224087" y="272202"/>
                  </a:lnTo>
                  <a:lnTo>
                    <a:pt x="2224554" y="269909"/>
                  </a:lnTo>
                  <a:lnTo>
                    <a:pt x="2224787" y="268533"/>
                  </a:lnTo>
                  <a:lnTo>
                    <a:pt x="2225021" y="267387"/>
                  </a:lnTo>
                  <a:lnTo>
                    <a:pt x="2225721" y="266469"/>
                  </a:lnTo>
                  <a:lnTo>
                    <a:pt x="2226421" y="265552"/>
                  </a:lnTo>
                  <a:lnTo>
                    <a:pt x="2227355" y="264864"/>
                  </a:lnTo>
                  <a:lnTo>
                    <a:pt x="2228522" y="264406"/>
                  </a:lnTo>
                  <a:lnTo>
                    <a:pt x="2229923" y="263718"/>
                  </a:lnTo>
                  <a:lnTo>
                    <a:pt x="2231091" y="263488"/>
                  </a:lnTo>
                  <a:close/>
                  <a:moveTo>
                    <a:pt x="786708" y="260355"/>
                  </a:moveTo>
                  <a:lnTo>
                    <a:pt x="787847" y="260355"/>
                  </a:lnTo>
                  <a:lnTo>
                    <a:pt x="788531" y="260581"/>
                  </a:lnTo>
                  <a:lnTo>
                    <a:pt x="788987" y="261483"/>
                  </a:lnTo>
                  <a:lnTo>
                    <a:pt x="788987" y="262159"/>
                  </a:lnTo>
                  <a:lnTo>
                    <a:pt x="788759" y="263287"/>
                  </a:lnTo>
                  <a:lnTo>
                    <a:pt x="788303" y="264865"/>
                  </a:lnTo>
                  <a:lnTo>
                    <a:pt x="786252" y="267571"/>
                  </a:lnTo>
                  <a:lnTo>
                    <a:pt x="783290" y="270954"/>
                  </a:lnTo>
                  <a:lnTo>
                    <a:pt x="779872" y="275012"/>
                  </a:lnTo>
                  <a:lnTo>
                    <a:pt x="776226" y="278620"/>
                  </a:lnTo>
                  <a:lnTo>
                    <a:pt x="772352" y="282003"/>
                  </a:lnTo>
                  <a:lnTo>
                    <a:pt x="768706" y="285385"/>
                  </a:lnTo>
                  <a:lnTo>
                    <a:pt x="762782" y="289444"/>
                  </a:lnTo>
                  <a:lnTo>
                    <a:pt x="757768" y="293052"/>
                  </a:lnTo>
                  <a:lnTo>
                    <a:pt x="753211" y="296209"/>
                  </a:lnTo>
                  <a:lnTo>
                    <a:pt x="748881" y="298238"/>
                  </a:lnTo>
                  <a:lnTo>
                    <a:pt x="745463" y="299591"/>
                  </a:lnTo>
                  <a:lnTo>
                    <a:pt x="744096" y="299817"/>
                  </a:lnTo>
                  <a:lnTo>
                    <a:pt x="743185" y="300042"/>
                  </a:lnTo>
                  <a:lnTo>
                    <a:pt x="742045" y="299817"/>
                  </a:lnTo>
                  <a:lnTo>
                    <a:pt x="741590" y="299591"/>
                  </a:lnTo>
                  <a:lnTo>
                    <a:pt x="741362" y="298915"/>
                  </a:lnTo>
                  <a:lnTo>
                    <a:pt x="741362" y="298013"/>
                  </a:lnTo>
                  <a:lnTo>
                    <a:pt x="741817" y="296209"/>
                  </a:lnTo>
                  <a:lnTo>
                    <a:pt x="743413" y="293954"/>
                  </a:lnTo>
                  <a:lnTo>
                    <a:pt x="745236" y="291022"/>
                  </a:lnTo>
                  <a:lnTo>
                    <a:pt x="747970" y="288091"/>
                  </a:lnTo>
                  <a:lnTo>
                    <a:pt x="750932" y="285160"/>
                  </a:lnTo>
                  <a:lnTo>
                    <a:pt x="754350" y="281777"/>
                  </a:lnTo>
                  <a:lnTo>
                    <a:pt x="758224" y="278395"/>
                  </a:lnTo>
                  <a:lnTo>
                    <a:pt x="762098" y="275012"/>
                  </a:lnTo>
                  <a:lnTo>
                    <a:pt x="765972" y="271855"/>
                  </a:lnTo>
                  <a:lnTo>
                    <a:pt x="769846" y="268924"/>
                  </a:lnTo>
                  <a:lnTo>
                    <a:pt x="773947" y="266444"/>
                  </a:lnTo>
                  <a:lnTo>
                    <a:pt x="777593" y="263963"/>
                  </a:lnTo>
                  <a:lnTo>
                    <a:pt x="781011" y="262159"/>
                  </a:lnTo>
                  <a:lnTo>
                    <a:pt x="784201" y="261032"/>
                  </a:lnTo>
                  <a:lnTo>
                    <a:pt x="786708" y="260355"/>
                  </a:lnTo>
                  <a:close/>
                  <a:moveTo>
                    <a:pt x="1153993" y="258756"/>
                  </a:moveTo>
                  <a:lnTo>
                    <a:pt x="1156670" y="258756"/>
                  </a:lnTo>
                  <a:lnTo>
                    <a:pt x="1158232" y="259448"/>
                  </a:lnTo>
                  <a:lnTo>
                    <a:pt x="1159124" y="260139"/>
                  </a:lnTo>
                  <a:lnTo>
                    <a:pt x="1160017" y="261062"/>
                  </a:lnTo>
                  <a:lnTo>
                    <a:pt x="1160463" y="262215"/>
                  </a:lnTo>
                  <a:lnTo>
                    <a:pt x="1160463" y="263598"/>
                  </a:lnTo>
                  <a:lnTo>
                    <a:pt x="1160463" y="265212"/>
                  </a:lnTo>
                  <a:lnTo>
                    <a:pt x="1160017" y="266826"/>
                  </a:lnTo>
                  <a:lnTo>
                    <a:pt x="1159347" y="268671"/>
                  </a:lnTo>
                  <a:lnTo>
                    <a:pt x="1157562" y="272360"/>
                  </a:lnTo>
                  <a:lnTo>
                    <a:pt x="1155554" y="276050"/>
                  </a:lnTo>
                  <a:lnTo>
                    <a:pt x="1153100" y="279739"/>
                  </a:lnTo>
                  <a:lnTo>
                    <a:pt x="1150423" y="282967"/>
                  </a:lnTo>
                  <a:lnTo>
                    <a:pt x="1147969" y="285965"/>
                  </a:lnTo>
                  <a:lnTo>
                    <a:pt x="1145068" y="288270"/>
                  </a:lnTo>
                  <a:lnTo>
                    <a:pt x="1142391" y="290807"/>
                  </a:lnTo>
                  <a:lnTo>
                    <a:pt x="1139937" y="292882"/>
                  </a:lnTo>
                  <a:lnTo>
                    <a:pt x="1137260" y="294727"/>
                  </a:lnTo>
                  <a:lnTo>
                    <a:pt x="1134805" y="296341"/>
                  </a:lnTo>
                  <a:lnTo>
                    <a:pt x="1132128" y="297724"/>
                  </a:lnTo>
                  <a:lnTo>
                    <a:pt x="1129897" y="298647"/>
                  </a:lnTo>
                  <a:lnTo>
                    <a:pt x="1127889" y="299569"/>
                  </a:lnTo>
                  <a:lnTo>
                    <a:pt x="1125881" y="299799"/>
                  </a:lnTo>
                  <a:lnTo>
                    <a:pt x="1124096" y="300030"/>
                  </a:lnTo>
                  <a:lnTo>
                    <a:pt x="1122534" y="299799"/>
                  </a:lnTo>
                  <a:lnTo>
                    <a:pt x="1121196" y="299338"/>
                  </a:lnTo>
                  <a:lnTo>
                    <a:pt x="1120080" y="298185"/>
                  </a:lnTo>
                  <a:lnTo>
                    <a:pt x="1119634" y="296802"/>
                  </a:lnTo>
                  <a:lnTo>
                    <a:pt x="1119188" y="295188"/>
                  </a:lnTo>
                  <a:lnTo>
                    <a:pt x="1119411" y="292882"/>
                  </a:lnTo>
                  <a:lnTo>
                    <a:pt x="1120080" y="290115"/>
                  </a:lnTo>
                  <a:lnTo>
                    <a:pt x="1121196" y="287579"/>
                  </a:lnTo>
                  <a:lnTo>
                    <a:pt x="1122757" y="284350"/>
                  </a:lnTo>
                  <a:lnTo>
                    <a:pt x="1124765" y="281353"/>
                  </a:lnTo>
                  <a:lnTo>
                    <a:pt x="1126997" y="278355"/>
                  </a:lnTo>
                  <a:lnTo>
                    <a:pt x="1129674" y="275358"/>
                  </a:lnTo>
                  <a:lnTo>
                    <a:pt x="1132574" y="272130"/>
                  </a:lnTo>
                  <a:lnTo>
                    <a:pt x="1135252" y="269593"/>
                  </a:lnTo>
                  <a:lnTo>
                    <a:pt x="1138375" y="266826"/>
                  </a:lnTo>
                  <a:lnTo>
                    <a:pt x="1141722" y="264520"/>
                  </a:lnTo>
                  <a:lnTo>
                    <a:pt x="1144845" y="262215"/>
                  </a:lnTo>
                  <a:lnTo>
                    <a:pt x="1147969" y="260831"/>
                  </a:lnTo>
                  <a:lnTo>
                    <a:pt x="1150869" y="259678"/>
                  </a:lnTo>
                  <a:lnTo>
                    <a:pt x="1153993" y="258756"/>
                  </a:lnTo>
                  <a:close/>
                  <a:moveTo>
                    <a:pt x="2942321" y="257112"/>
                  </a:moveTo>
                  <a:lnTo>
                    <a:pt x="2943004" y="257112"/>
                  </a:lnTo>
                  <a:lnTo>
                    <a:pt x="2945511" y="257793"/>
                  </a:lnTo>
                  <a:lnTo>
                    <a:pt x="2948701" y="259153"/>
                  </a:lnTo>
                  <a:lnTo>
                    <a:pt x="2952575" y="261421"/>
                  </a:lnTo>
                  <a:lnTo>
                    <a:pt x="2956677" y="264143"/>
                  </a:lnTo>
                  <a:lnTo>
                    <a:pt x="2961234" y="267545"/>
                  </a:lnTo>
                  <a:lnTo>
                    <a:pt x="2965564" y="270946"/>
                  </a:lnTo>
                  <a:lnTo>
                    <a:pt x="2970121" y="274575"/>
                  </a:lnTo>
                  <a:lnTo>
                    <a:pt x="2975134" y="278657"/>
                  </a:lnTo>
                  <a:lnTo>
                    <a:pt x="2979236" y="282966"/>
                  </a:lnTo>
                  <a:lnTo>
                    <a:pt x="2982882" y="286595"/>
                  </a:lnTo>
                  <a:lnTo>
                    <a:pt x="2985844" y="289997"/>
                  </a:lnTo>
                  <a:lnTo>
                    <a:pt x="2987895" y="292491"/>
                  </a:lnTo>
                  <a:lnTo>
                    <a:pt x="2989034" y="294986"/>
                  </a:lnTo>
                  <a:lnTo>
                    <a:pt x="2989262" y="295666"/>
                  </a:lnTo>
                  <a:lnTo>
                    <a:pt x="2989262" y="296120"/>
                  </a:lnTo>
                  <a:lnTo>
                    <a:pt x="2988807" y="296347"/>
                  </a:lnTo>
                  <a:lnTo>
                    <a:pt x="2988123" y="296800"/>
                  </a:lnTo>
                  <a:lnTo>
                    <a:pt x="2986528" y="296347"/>
                  </a:lnTo>
                  <a:lnTo>
                    <a:pt x="2984249" y="295440"/>
                  </a:lnTo>
                  <a:lnTo>
                    <a:pt x="2981287" y="293852"/>
                  </a:lnTo>
                  <a:lnTo>
                    <a:pt x="2978097" y="291584"/>
                  </a:lnTo>
                  <a:lnTo>
                    <a:pt x="2970349" y="286368"/>
                  </a:lnTo>
                  <a:lnTo>
                    <a:pt x="2961918" y="279791"/>
                  </a:lnTo>
                  <a:lnTo>
                    <a:pt x="2954170" y="272988"/>
                  </a:lnTo>
                  <a:lnTo>
                    <a:pt x="2950296" y="269586"/>
                  </a:lnTo>
                  <a:lnTo>
                    <a:pt x="2947562" y="266411"/>
                  </a:lnTo>
                  <a:lnTo>
                    <a:pt x="2944827" y="263463"/>
                  </a:lnTo>
                  <a:lnTo>
                    <a:pt x="2943004" y="260968"/>
                  </a:lnTo>
                  <a:lnTo>
                    <a:pt x="2942093" y="258927"/>
                  </a:lnTo>
                  <a:lnTo>
                    <a:pt x="2941637" y="258020"/>
                  </a:lnTo>
                  <a:lnTo>
                    <a:pt x="2941637" y="257339"/>
                  </a:lnTo>
                  <a:lnTo>
                    <a:pt x="2942321" y="257112"/>
                  </a:lnTo>
                  <a:close/>
                  <a:moveTo>
                    <a:pt x="2994025" y="257111"/>
                  </a:moveTo>
                  <a:lnTo>
                    <a:pt x="2994477" y="257111"/>
                  </a:lnTo>
                  <a:lnTo>
                    <a:pt x="2995154" y="257338"/>
                  </a:lnTo>
                  <a:lnTo>
                    <a:pt x="2996959" y="258472"/>
                  </a:lnTo>
                  <a:lnTo>
                    <a:pt x="2999441" y="260059"/>
                  </a:lnTo>
                  <a:lnTo>
                    <a:pt x="3002601" y="262327"/>
                  </a:lnTo>
                  <a:lnTo>
                    <a:pt x="3010048" y="268223"/>
                  </a:lnTo>
                  <a:lnTo>
                    <a:pt x="3017947" y="275027"/>
                  </a:lnTo>
                  <a:lnTo>
                    <a:pt x="3024943" y="280924"/>
                  </a:lnTo>
                  <a:lnTo>
                    <a:pt x="3032165" y="287727"/>
                  </a:lnTo>
                  <a:lnTo>
                    <a:pt x="3035098" y="290902"/>
                  </a:lnTo>
                  <a:lnTo>
                    <a:pt x="3037581" y="293397"/>
                  </a:lnTo>
                  <a:lnTo>
                    <a:pt x="3039161" y="295665"/>
                  </a:lnTo>
                  <a:lnTo>
                    <a:pt x="3039838" y="296345"/>
                  </a:lnTo>
                  <a:lnTo>
                    <a:pt x="3040063" y="296799"/>
                  </a:lnTo>
                  <a:lnTo>
                    <a:pt x="3039838" y="296799"/>
                  </a:lnTo>
                  <a:lnTo>
                    <a:pt x="3038935" y="296572"/>
                  </a:lnTo>
                  <a:lnTo>
                    <a:pt x="3037355" y="295892"/>
                  </a:lnTo>
                  <a:lnTo>
                    <a:pt x="3032165" y="292263"/>
                  </a:lnTo>
                  <a:lnTo>
                    <a:pt x="3025169" y="286593"/>
                  </a:lnTo>
                  <a:lnTo>
                    <a:pt x="3017270" y="279790"/>
                  </a:lnTo>
                  <a:lnTo>
                    <a:pt x="3009371" y="273213"/>
                  </a:lnTo>
                  <a:lnTo>
                    <a:pt x="3002150" y="266409"/>
                  </a:lnTo>
                  <a:lnTo>
                    <a:pt x="2996959" y="261193"/>
                  </a:lnTo>
                  <a:lnTo>
                    <a:pt x="2995154" y="258925"/>
                  </a:lnTo>
                  <a:lnTo>
                    <a:pt x="2994025" y="257338"/>
                  </a:lnTo>
                  <a:lnTo>
                    <a:pt x="2994025" y="257111"/>
                  </a:lnTo>
                  <a:close/>
                  <a:moveTo>
                    <a:pt x="2555589" y="253943"/>
                  </a:moveTo>
                  <a:lnTo>
                    <a:pt x="2557367" y="253943"/>
                  </a:lnTo>
                  <a:lnTo>
                    <a:pt x="2559145" y="253943"/>
                  </a:lnTo>
                  <a:lnTo>
                    <a:pt x="2561145" y="254397"/>
                  </a:lnTo>
                  <a:lnTo>
                    <a:pt x="2563368" y="255304"/>
                  </a:lnTo>
                  <a:lnTo>
                    <a:pt x="2567591" y="257119"/>
                  </a:lnTo>
                  <a:lnTo>
                    <a:pt x="2572258" y="259613"/>
                  </a:lnTo>
                  <a:lnTo>
                    <a:pt x="2576481" y="262788"/>
                  </a:lnTo>
                  <a:lnTo>
                    <a:pt x="2580703" y="265963"/>
                  </a:lnTo>
                  <a:lnTo>
                    <a:pt x="2584482" y="269592"/>
                  </a:lnTo>
                  <a:lnTo>
                    <a:pt x="2587815" y="272767"/>
                  </a:lnTo>
                  <a:lnTo>
                    <a:pt x="2591371" y="277076"/>
                  </a:lnTo>
                  <a:lnTo>
                    <a:pt x="2594261" y="281158"/>
                  </a:lnTo>
                  <a:lnTo>
                    <a:pt x="2596039" y="284787"/>
                  </a:lnTo>
                  <a:lnTo>
                    <a:pt x="2596483" y="286601"/>
                  </a:lnTo>
                  <a:lnTo>
                    <a:pt x="2597150" y="287735"/>
                  </a:lnTo>
                  <a:lnTo>
                    <a:pt x="2597150" y="289096"/>
                  </a:lnTo>
                  <a:lnTo>
                    <a:pt x="2597150" y="290456"/>
                  </a:lnTo>
                  <a:lnTo>
                    <a:pt x="2596483" y="291590"/>
                  </a:lnTo>
                  <a:lnTo>
                    <a:pt x="2596039" y="292271"/>
                  </a:lnTo>
                  <a:lnTo>
                    <a:pt x="2595372" y="293178"/>
                  </a:lnTo>
                  <a:lnTo>
                    <a:pt x="2594261" y="293405"/>
                  </a:lnTo>
                  <a:lnTo>
                    <a:pt x="2592927" y="293631"/>
                  </a:lnTo>
                  <a:lnTo>
                    <a:pt x="2591371" y="293631"/>
                  </a:lnTo>
                  <a:lnTo>
                    <a:pt x="2588260" y="293178"/>
                  </a:lnTo>
                  <a:lnTo>
                    <a:pt x="2584926" y="291817"/>
                  </a:lnTo>
                  <a:lnTo>
                    <a:pt x="2581370" y="290230"/>
                  </a:lnTo>
                  <a:lnTo>
                    <a:pt x="2577814" y="287735"/>
                  </a:lnTo>
                  <a:lnTo>
                    <a:pt x="2574258" y="285467"/>
                  </a:lnTo>
                  <a:lnTo>
                    <a:pt x="2570702" y="282519"/>
                  </a:lnTo>
                  <a:lnTo>
                    <a:pt x="2567368" y="279571"/>
                  </a:lnTo>
                  <a:lnTo>
                    <a:pt x="2564035" y="276396"/>
                  </a:lnTo>
                  <a:lnTo>
                    <a:pt x="2561145" y="272994"/>
                  </a:lnTo>
                  <a:lnTo>
                    <a:pt x="2558478" y="269819"/>
                  </a:lnTo>
                  <a:lnTo>
                    <a:pt x="2556034" y="266644"/>
                  </a:lnTo>
                  <a:lnTo>
                    <a:pt x="2554478" y="263469"/>
                  </a:lnTo>
                  <a:lnTo>
                    <a:pt x="2553367" y="260974"/>
                  </a:lnTo>
                  <a:lnTo>
                    <a:pt x="2552700" y="258253"/>
                  </a:lnTo>
                  <a:lnTo>
                    <a:pt x="2552700" y="258252"/>
                  </a:lnTo>
                  <a:lnTo>
                    <a:pt x="2552700" y="257345"/>
                  </a:lnTo>
                  <a:lnTo>
                    <a:pt x="2552700" y="256438"/>
                  </a:lnTo>
                  <a:lnTo>
                    <a:pt x="2553367" y="255531"/>
                  </a:lnTo>
                  <a:lnTo>
                    <a:pt x="2553811" y="254851"/>
                  </a:lnTo>
                  <a:lnTo>
                    <a:pt x="2554478" y="254170"/>
                  </a:lnTo>
                  <a:lnTo>
                    <a:pt x="2555589" y="253943"/>
                  </a:lnTo>
                  <a:close/>
                  <a:moveTo>
                    <a:pt x="2320140" y="252358"/>
                  </a:moveTo>
                  <a:lnTo>
                    <a:pt x="2321995" y="252358"/>
                  </a:lnTo>
                  <a:lnTo>
                    <a:pt x="2324082" y="252804"/>
                  </a:lnTo>
                  <a:lnTo>
                    <a:pt x="2326633" y="253473"/>
                  </a:lnTo>
                  <a:lnTo>
                    <a:pt x="2328720" y="253919"/>
                  </a:lnTo>
                  <a:lnTo>
                    <a:pt x="2330806" y="255034"/>
                  </a:lnTo>
                  <a:lnTo>
                    <a:pt x="2332893" y="256148"/>
                  </a:lnTo>
                  <a:lnTo>
                    <a:pt x="2337299" y="258824"/>
                  </a:lnTo>
                  <a:lnTo>
                    <a:pt x="2341241" y="261946"/>
                  </a:lnTo>
                  <a:lnTo>
                    <a:pt x="2344951" y="265290"/>
                  </a:lnTo>
                  <a:lnTo>
                    <a:pt x="2348198" y="268857"/>
                  </a:lnTo>
                  <a:lnTo>
                    <a:pt x="2350516" y="272202"/>
                  </a:lnTo>
                  <a:lnTo>
                    <a:pt x="2352140" y="274432"/>
                  </a:lnTo>
                  <a:lnTo>
                    <a:pt x="2353531" y="276661"/>
                  </a:lnTo>
                  <a:lnTo>
                    <a:pt x="2354227" y="278891"/>
                  </a:lnTo>
                  <a:lnTo>
                    <a:pt x="2355154" y="280898"/>
                  </a:lnTo>
                  <a:lnTo>
                    <a:pt x="2355618" y="282681"/>
                  </a:lnTo>
                  <a:lnTo>
                    <a:pt x="2355850" y="284465"/>
                  </a:lnTo>
                  <a:lnTo>
                    <a:pt x="2355850" y="286026"/>
                  </a:lnTo>
                  <a:lnTo>
                    <a:pt x="2355618" y="287587"/>
                  </a:lnTo>
                  <a:lnTo>
                    <a:pt x="2355154" y="288924"/>
                  </a:lnTo>
                  <a:lnTo>
                    <a:pt x="2354227" y="290039"/>
                  </a:lnTo>
                  <a:lnTo>
                    <a:pt x="2353531" y="290708"/>
                  </a:lnTo>
                  <a:lnTo>
                    <a:pt x="2352140" y="291377"/>
                  </a:lnTo>
                  <a:lnTo>
                    <a:pt x="2350748" y="291823"/>
                  </a:lnTo>
                  <a:lnTo>
                    <a:pt x="2349125" y="292046"/>
                  </a:lnTo>
                  <a:lnTo>
                    <a:pt x="2347270" y="292046"/>
                  </a:lnTo>
                  <a:lnTo>
                    <a:pt x="2345183" y="291377"/>
                  </a:lnTo>
                  <a:lnTo>
                    <a:pt x="2341705" y="290485"/>
                  </a:lnTo>
                  <a:lnTo>
                    <a:pt x="2338459" y="289147"/>
                  </a:lnTo>
                  <a:lnTo>
                    <a:pt x="2334980" y="287141"/>
                  </a:lnTo>
                  <a:lnTo>
                    <a:pt x="2331966" y="284688"/>
                  </a:lnTo>
                  <a:lnTo>
                    <a:pt x="2328720" y="282235"/>
                  </a:lnTo>
                  <a:lnTo>
                    <a:pt x="2325705" y="279337"/>
                  </a:lnTo>
                  <a:lnTo>
                    <a:pt x="2323154" y="276215"/>
                  </a:lnTo>
                  <a:lnTo>
                    <a:pt x="2320604" y="273317"/>
                  </a:lnTo>
                  <a:lnTo>
                    <a:pt x="2318517" y="270195"/>
                  </a:lnTo>
                  <a:lnTo>
                    <a:pt x="2316894" y="267074"/>
                  </a:lnTo>
                  <a:lnTo>
                    <a:pt x="2315502" y="263952"/>
                  </a:lnTo>
                  <a:lnTo>
                    <a:pt x="2314807" y="261277"/>
                  </a:lnTo>
                  <a:lnTo>
                    <a:pt x="2314575" y="258601"/>
                  </a:lnTo>
                  <a:lnTo>
                    <a:pt x="2314807" y="257486"/>
                  </a:lnTo>
                  <a:lnTo>
                    <a:pt x="2315039" y="256594"/>
                  </a:lnTo>
                  <a:lnTo>
                    <a:pt x="2315270" y="255480"/>
                  </a:lnTo>
                  <a:lnTo>
                    <a:pt x="2315966" y="254811"/>
                  </a:lnTo>
                  <a:lnTo>
                    <a:pt x="2316662" y="253919"/>
                  </a:lnTo>
                  <a:lnTo>
                    <a:pt x="2317357" y="253250"/>
                  </a:lnTo>
                  <a:lnTo>
                    <a:pt x="2318749" y="253027"/>
                  </a:lnTo>
                  <a:lnTo>
                    <a:pt x="2320140" y="252358"/>
                  </a:lnTo>
                  <a:close/>
                  <a:moveTo>
                    <a:pt x="1778909" y="250790"/>
                  </a:moveTo>
                  <a:lnTo>
                    <a:pt x="1781208" y="251020"/>
                  </a:lnTo>
                  <a:lnTo>
                    <a:pt x="1783277" y="251708"/>
                  </a:lnTo>
                  <a:lnTo>
                    <a:pt x="1785116" y="252396"/>
                  </a:lnTo>
                  <a:lnTo>
                    <a:pt x="1786726" y="253542"/>
                  </a:lnTo>
                  <a:lnTo>
                    <a:pt x="1788335" y="254459"/>
                  </a:lnTo>
                  <a:lnTo>
                    <a:pt x="1789715" y="255835"/>
                  </a:lnTo>
                  <a:lnTo>
                    <a:pt x="1791094" y="257440"/>
                  </a:lnTo>
                  <a:lnTo>
                    <a:pt x="1792014" y="259045"/>
                  </a:lnTo>
                  <a:lnTo>
                    <a:pt x="1792934" y="260650"/>
                  </a:lnTo>
                  <a:lnTo>
                    <a:pt x="1793623" y="262485"/>
                  </a:lnTo>
                  <a:lnTo>
                    <a:pt x="1794773" y="265924"/>
                  </a:lnTo>
                  <a:lnTo>
                    <a:pt x="1795463" y="269593"/>
                  </a:lnTo>
                  <a:lnTo>
                    <a:pt x="1795463" y="273033"/>
                  </a:lnTo>
                  <a:lnTo>
                    <a:pt x="1795003" y="276243"/>
                  </a:lnTo>
                  <a:lnTo>
                    <a:pt x="1794543" y="278995"/>
                  </a:lnTo>
                  <a:lnTo>
                    <a:pt x="1793393" y="281746"/>
                  </a:lnTo>
                  <a:lnTo>
                    <a:pt x="1791784" y="284039"/>
                  </a:lnTo>
                  <a:lnTo>
                    <a:pt x="1790175" y="286103"/>
                  </a:lnTo>
                  <a:lnTo>
                    <a:pt x="1788565" y="287938"/>
                  </a:lnTo>
                  <a:lnTo>
                    <a:pt x="1786496" y="289313"/>
                  </a:lnTo>
                  <a:lnTo>
                    <a:pt x="1784427" y="290689"/>
                  </a:lnTo>
                  <a:lnTo>
                    <a:pt x="1782357" y="291377"/>
                  </a:lnTo>
                  <a:lnTo>
                    <a:pt x="1779828" y="292065"/>
                  </a:lnTo>
                  <a:lnTo>
                    <a:pt x="1777759" y="292065"/>
                  </a:lnTo>
                  <a:lnTo>
                    <a:pt x="1775460" y="291836"/>
                  </a:lnTo>
                  <a:lnTo>
                    <a:pt x="1772931" y="290918"/>
                  </a:lnTo>
                  <a:lnTo>
                    <a:pt x="1770862" y="290001"/>
                  </a:lnTo>
                  <a:lnTo>
                    <a:pt x="1768792" y="288396"/>
                  </a:lnTo>
                  <a:lnTo>
                    <a:pt x="1766953" y="286103"/>
                  </a:lnTo>
                  <a:lnTo>
                    <a:pt x="1765344" y="283810"/>
                  </a:lnTo>
                  <a:lnTo>
                    <a:pt x="1763964" y="281288"/>
                  </a:lnTo>
                  <a:lnTo>
                    <a:pt x="1763044" y="278536"/>
                  </a:lnTo>
                  <a:lnTo>
                    <a:pt x="1762355" y="275784"/>
                  </a:lnTo>
                  <a:lnTo>
                    <a:pt x="1762125" y="273033"/>
                  </a:lnTo>
                  <a:lnTo>
                    <a:pt x="1762125" y="270052"/>
                  </a:lnTo>
                  <a:lnTo>
                    <a:pt x="1762585" y="267530"/>
                  </a:lnTo>
                  <a:lnTo>
                    <a:pt x="1763274" y="264549"/>
                  </a:lnTo>
                  <a:lnTo>
                    <a:pt x="1764194" y="261797"/>
                  </a:lnTo>
                  <a:lnTo>
                    <a:pt x="1765574" y="259504"/>
                  </a:lnTo>
                  <a:lnTo>
                    <a:pt x="1767183" y="257440"/>
                  </a:lnTo>
                  <a:lnTo>
                    <a:pt x="1769022" y="255376"/>
                  </a:lnTo>
                  <a:lnTo>
                    <a:pt x="1771092" y="253771"/>
                  </a:lnTo>
                  <a:lnTo>
                    <a:pt x="1773621" y="252396"/>
                  </a:lnTo>
                  <a:lnTo>
                    <a:pt x="1775920" y="251249"/>
                  </a:lnTo>
                  <a:lnTo>
                    <a:pt x="1778909" y="250790"/>
                  </a:lnTo>
                  <a:close/>
                  <a:moveTo>
                    <a:pt x="2860876" y="250766"/>
                  </a:moveTo>
                  <a:lnTo>
                    <a:pt x="2861994" y="250766"/>
                  </a:lnTo>
                  <a:lnTo>
                    <a:pt x="2863559" y="251222"/>
                  </a:lnTo>
                  <a:lnTo>
                    <a:pt x="2865348" y="251678"/>
                  </a:lnTo>
                  <a:lnTo>
                    <a:pt x="2869149" y="253275"/>
                  </a:lnTo>
                  <a:lnTo>
                    <a:pt x="2873397" y="256012"/>
                  </a:lnTo>
                  <a:lnTo>
                    <a:pt x="2877869" y="258749"/>
                  </a:lnTo>
                  <a:lnTo>
                    <a:pt x="2882341" y="261942"/>
                  </a:lnTo>
                  <a:lnTo>
                    <a:pt x="2886589" y="265364"/>
                  </a:lnTo>
                  <a:lnTo>
                    <a:pt x="2890614" y="268557"/>
                  </a:lnTo>
                  <a:lnTo>
                    <a:pt x="2895085" y="272891"/>
                  </a:lnTo>
                  <a:lnTo>
                    <a:pt x="2899110" y="276996"/>
                  </a:lnTo>
                  <a:lnTo>
                    <a:pt x="2902464" y="280646"/>
                  </a:lnTo>
                  <a:lnTo>
                    <a:pt x="2904700" y="283839"/>
                  </a:lnTo>
                  <a:lnTo>
                    <a:pt x="2906265" y="286348"/>
                  </a:lnTo>
                  <a:lnTo>
                    <a:pt x="2906489" y="287717"/>
                  </a:lnTo>
                  <a:lnTo>
                    <a:pt x="2906712" y="288629"/>
                  </a:lnTo>
                  <a:lnTo>
                    <a:pt x="2906712" y="289313"/>
                  </a:lnTo>
                  <a:lnTo>
                    <a:pt x="2906265" y="289770"/>
                  </a:lnTo>
                  <a:lnTo>
                    <a:pt x="2905818" y="290454"/>
                  </a:lnTo>
                  <a:lnTo>
                    <a:pt x="2904700" y="290454"/>
                  </a:lnTo>
                  <a:lnTo>
                    <a:pt x="2902688" y="290226"/>
                  </a:lnTo>
                  <a:lnTo>
                    <a:pt x="2900005" y="288857"/>
                  </a:lnTo>
                  <a:lnTo>
                    <a:pt x="2896651" y="287261"/>
                  </a:lnTo>
                  <a:lnTo>
                    <a:pt x="2893073" y="285208"/>
                  </a:lnTo>
                  <a:lnTo>
                    <a:pt x="2889272" y="282471"/>
                  </a:lnTo>
                  <a:lnTo>
                    <a:pt x="2885247" y="279505"/>
                  </a:lnTo>
                  <a:lnTo>
                    <a:pt x="2880999" y="276540"/>
                  </a:lnTo>
                  <a:lnTo>
                    <a:pt x="2876975" y="273347"/>
                  </a:lnTo>
                  <a:lnTo>
                    <a:pt x="2872726" y="269926"/>
                  </a:lnTo>
                  <a:lnTo>
                    <a:pt x="2869149" y="266504"/>
                  </a:lnTo>
                  <a:lnTo>
                    <a:pt x="2865795" y="263083"/>
                  </a:lnTo>
                  <a:lnTo>
                    <a:pt x="2863335" y="260118"/>
                  </a:lnTo>
                  <a:lnTo>
                    <a:pt x="2860876" y="257381"/>
                  </a:lnTo>
                  <a:lnTo>
                    <a:pt x="2859534" y="254643"/>
                  </a:lnTo>
                  <a:lnTo>
                    <a:pt x="2859311" y="253503"/>
                  </a:lnTo>
                  <a:lnTo>
                    <a:pt x="2859087" y="252591"/>
                  </a:lnTo>
                  <a:lnTo>
                    <a:pt x="2859311" y="251678"/>
                  </a:lnTo>
                  <a:lnTo>
                    <a:pt x="2859982" y="250994"/>
                  </a:lnTo>
                  <a:lnTo>
                    <a:pt x="2860876" y="250766"/>
                  </a:lnTo>
                  <a:close/>
                  <a:moveTo>
                    <a:pt x="1880559" y="249202"/>
                  </a:moveTo>
                  <a:lnTo>
                    <a:pt x="1882643" y="249425"/>
                  </a:lnTo>
                  <a:lnTo>
                    <a:pt x="1884726" y="249648"/>
                  </a:lnTo>
                  <a:lnTo>
                    <a:pt x="1886810" y="250317"/>
                  </a:lnTo>
                  <a:lnTo>
                    <a:pt x="1888431" y="251209"/>
                  </a:lnTo>
                  <a:lnTo>
                    <a:pt x="1890283" y="252546"/>
                  </a:lnTo>
                  <a:lnTo>
                    <a:pt x="1891903" y="253661"/>
                  </a:lnTo>
                  <a:lnTo>
                    <a:pt x="1893292" y="254999"/>
                  </a:lnTo>
                  <a:lnTo>
                    <a:pt x="1894681" y="256560"/>
                  </a:lnTo>
                  <a:lnTo>
                    <a:pt x="1896765" y="259904"/>
                  </a:lnTo>
                  <a:lnTo>
                    <a:pt x="1898386" y="263249"/>
                  </a:lnTo>
                  <a:lnTo>
                    <a:pt x="1899312" y="266816"/>
                  </a:lnTo>
                  <a:lnTo>
                    <a:pt x="1900238" y="270160"/>
                  </a:lnTo>
                  <a:lnTo>
                    <a:pt x="1900238" y="270161"/>
                  </a:lnTo>
                  <a:lnTo>
                    <a:pt x="1900238" y="273059"/>
                  </a:lnTo>
                  <a:lnTo>
                    <a:pt x="1900006" y="275735"/>
                  </a:lnTo>
                  <a:lnTo>
                    <a:pt x="1899312" y="278410"/>
                  </a:lnTo>
                  <a:lnTo>
                    <a:pt x="1898386" y="280417"/>
                  </a:lnTo>
                  <a:lnTo>
                    <a:pt x="1897228" y="282424"/>
                  </a:lnTo>
                  <a:lnTo>
                    <a:pt x="1895839" y="284207"/>
                  </a:lnTo>
                  <a:lnTo>
                    <a:pt x="1894450" y="285768"/>
                  </a:lnTo>
                  <a:lnTo>
                    <a:pt x="1892598" y="287106"/>
                  </a:lnTo>
                  <a:lnTo>
                    <a:pt x="1890514" y="287775"/>
                  </a:lnTo>
                  <a:lnTo>
                    <a:pt x="1888431" y="288667"/>
                  </a:lnTo>
                  <a:lnTo>
                    <a:pt x="1886347" y="288889"/>
                  </a:lnTo>
                  <a:lnTo>
                    <a:pt x="1884263" y="288889"/>
                  </a:lnTo>
                  <a:lnTo>
                    <a:pt x="1881717" y="288444"/>
                  </a:lnTo>
                  <a:lnTo>
                    <a:pt x="1879633" y="287552"/>
                  </a:lnTo>
                  <a:lnTo>
                    <a:pt x="1877318" y="286437"/>
                  </a:lnTo>
                  <a:lnTo>
                    <a:pt x="1875234" y="284430"/>
                  </a:lnTo>
                  <a:lnTo>
                    <a:pt x="1872919" y="282424"/>
                  </a:lnTo>
                  <a:lnTo>
                    <a:pt x="1871067" y="280194"/>
                  </a:lnTo>
                  <a:lnTo>
                    <a:pt x="1869909" y="277518"/>
                  </a:lnTo>
                  <a:lnTo>
                    <a:pt x="1868520" y="275066"/>
                  </a:lnTo>
                  <a:lnTo>
                    <a:pt x="1867594" y="272167"/>
                  </a:lnTo>
                  <a:lnTo>
                    <a:pt x="1867131" y="269492"/>
                  </a:lnTo>
                  <a:lnTo>
                    <a:pt x="1866900" y="266593"/>
                  </a:lnTo>
                  <a:lnTo>
                    <a:pt x="1867131" y="263695"/>
                  </a:lnTo>
                  <a:lnTo>
                    <a:pt x="1867594" y="261019"/>
                  </a:lnTo>
                  <a:lnTo>
                    <a:pt x="1868520" y="258343"/>
                  </a:lnTo>
                  <a:lnTo>
                    <a:pt x="1869446" y="256114"/>
                  </a:lnTo>
                  <a:lnTo>
                    <a:pt x="1871067" y="253884"/>
                  </a:lnTo>
                  <a:lnTo>
                    <a:pt x="1872919" y="252100"/>
                  </a:lnTo>
                  <a:lnTo>
                    <a:pt x="1875234" y="250540"/>
                  </a:lnTo>
                  <a:lnTo>
                    <a:pt x="1877549" y="249648"/>
                  </a:lnTo>
                  <a:lnTo>
                    <a:pt x="1880559" y="249202"/>
                  </a:lnTo>
                  <a:close/>
                  <a:moveTo>
                    <a:pt x="893292" y="247645"/>
                  </a:moveTo>
                  <a:lnTo>
                    <a:pt x="894431" y="247645"/>
                  </a:lnTo>
                  <a:lnTo>
                    <a:pt x="895571" y="247645"/>
                  </a:lnTo>
                  <a:lnTo>
                    <a:pt x="896482" y="248558"/>
                  </a:lnTo>
                  <a:lnTo>
                    <a:pt x="896938" y="249242"/>
                  </a:lnTo>
                  <a:lnTo>
                    <a:pt x="896938" y="250382"/>
                  </a:lnTo>
                  <a:lnTo>
                    <a:pt x="896482" y="251523"/>
                  </a:lnTo>
                  <a:lnTo>
                    <a:pt x="895798" y="253119"/>
                  </a:lnTo>
                  <a:lnTo>
                    <a:pt x="895115" y="254716"/>
                  </a:lnTo>
                  <a:lnTo>
                    <a:pt x="892608" y="258137"/>
                  </a:lnTo>
                  <a:lnTo>
                    <a:pt x="889646" y="261559"/>
                  </a:lnTo>
                  <a:lnTo>
                    <a:pt x="886228" y="265208"/>
                  </a:lnTo>
                  <a:lnTo>
                    <a:pt x="882582" y="268857"/>
                  </a:lnTo>
                  <a:lnTo>
                    <a:pt x="878708" y="272051"/>
                  </a:lnTo>
                  <a:lnTo>
                    <a:pt x="873011" y="276840"/>
                  </a:lnTo>
                  <a:lnTo>
                    <a:pt x="867542" y="280490"/>
                  </a:lnTo>
                  <a:lnTo>
                    <a:pt x="862529" y="283683"/>
                  </a:lnTo>
                  <a:lnTo>
                    <a:pt x="857972" y="285964"/>
                  </a:lnTo>
                  <a:lnTo>
                    <a:pt x="855921" y="286648"/>
                  </a:lnTo>
                  <a:lnTo>
                    <a:pt x="854326" y="287104"/>
                  </a:lnTo>
                  <a:lnTo>
                    <a:pt x="852731" y="287332"/>
                  </a:lnTo>
                  <a:lnTo>
                    <a:pt x="851591" y="287332"/>
                  </a:lnTo>
                  <a:lnTo>
                    <a:pt x="850452" y="287104"/>
                  </a:lnTo>
                  <a:lnTo>
                    <a:pt x="849996" y="286648"/>
                  </a:lnTo>
                  <a:lnTo>
                    <a:pt x="849313" y="285736"/>
                  </a:lnTo>
                  <a:lnTo>
                    <a:pt x="849313" y="284367"/>
                  </a:lnTo>
                  <a:lnTo>
                    <a:pt x="850224" y="282543"/>
                  </a:lnTo>
                  <a:lnTo>
                    <a:pt x="851136" y="280034"/>
                  </a:lnTo>
                  <a:lnTo>
                    <a:pt x="853414" y="277297"/>
                  </a:lnTo>
                  <a:lnTo>
                    <a:pt x="855693" y="274560"/>
                  </a:lnTo>
                  <a:lnTo>
                    <a:pt x="858655" y="271366"/>
                  </a:lnTo>
                  <a:lnTo>
                    <a:pt x="861846" y="268173"/>
                  </a:lnTo>
                  <a:lnTo>
                    <a:pt x="865264" y="264752"/>
                  </a:lnTo>
                  <a:lnTo>
                    <a:pt x="868910" y="261559"/>
                  </a:lnTo>
                  <a:lnTo>
                    <a:pt x="872783" y="258593"/>
                  </a:lnTo>
                  <a:lnTo>
                    <a:pt x="876429" y="255856"/>
                  </a:lnTo>
                  <a:lnTo>
                    <a:pt x="880303" y="253347"/>
                  </a:lnTo>
                  <a:lnTo>
                    <a:pt x="883949" y="251067"/>
                  </a:lnTo>
                  <a:lnTo>
                    <a:pt x="887367" y="249470"/>
                  </a:lnTo>
                  <a:lnTo>
                    <a:pt x="890557" y="248101"/>
                  </a:lnTo>
                  <a:lnTo>
                    <a:pt x="893292" y="247645"/>
                  </a:lnTo>
                  <a:close/>
                  <a:moveTo>
                    <a:pt x="652463" y="246075"/>
                  </a:moveTo>
                  <a:lnTo>
                    <a:pt x="652463" y="246075"/>
                  </a:lnTo>
                  <a:lnTo>
                    <a:pt x="652235" y="246759"/>
                  </a:lnTo>
                  <a:lnTo>
                    <a:pt x="649728" y="249040"/>
                  </a:lnTo>
                  <a:lnTo>
                    <a:pt x="646081" y="252461"/>
                  </a:lnTo>
                  <a:lnTo>
                    <a:pt x="636737" y="260900"/>
                  </a:lnTo>
                  <a:lnTo>
                    <a:pt x="623974" y="271848"/>
                  </a:lnTo>
                  <a:lnTo>
                    <a:pt x="613034" y="280744"/>
                  </a:lnTo>
                  <a:lnTo>
                    <a:pt x="608932" y="284165"/>
                  </a:lnTo>
                  <a:lnTo>
                    <a:pt x="606425" y="285762"/>
                  </a:lnTo>
                  <a:lnTo>
                    <a:pt x="607108" y="284621"/>
                  </a:lnTo>
                  <a:lnTo>
                    <a:pt x="608704" y="283253"/>
                  </a:lnTo>
                  <a:lnTo>
                    <a:pt x="613490" y="278463"/>
                  </a:lnTo>
                  <a:lnTo>
                    <a:pt x="620327" y="272076"/>
                  </a:lnTo>
                  <a:lnTo>
                    <a:pt x="628304" y="265234"/>
                  </a:lnTo>
                  <a:lnTo>
                    <a:pt x="636509" y="258391"/>
                  </a:lnTo>
                  <a:lnTo>
                    <a:pt x="643574" y="252461"/>
                  </a:lnTo>
                  <a:lnTo>
                    <a:pt x="649272" y="248127"/>
                  </a:lnTo>
                  <a:lnTo>
                    <a:pt x="651095" y="246987"/>
                  </a:lnTo>
                  <a:lnTo>
                    <a:pt x="652463" y="246075"/>
                  </a:lnTo>
                  <a:close/>
                  <a:moveTo>
                    <a:pt x="1083292" y="246057"/>
                  </a:moveTo>
                  <a:lnTo>
                    <a:pt x="1084674" y="246282"/>
                  </a:lnTo>
                  <a:lnTo>
                    <a:pt x="1085826" y="246959"/>
                  </a:lnTo>
                  <a:lnTo>
                    <a:pt x="1086747" y="247635"/>
                  </a:lnTo>
                  <a:lnTo>
                    <a:pt x="1087207" y="248537"/>
                  </a:lnTo>
                  <a:lnTo>
                    <a:pt x="1087438" y="249665"/>
                  </a:lnTo>
                  <a:lnTo>
                    <a:pt x="1087207" y="251018"/>
                  </a:lnTo>
                  <a:lnTo>
                    <a:pt x="1086977" y="252596"/>
                  </a:lnTo>
                  <a:lnTo>
                    <a:pt x="1086517" y="254175"/>
                  </a:lnTo>
                  <a:lnTo>
                    <a:pt x="1085595" y="255753"/>
                  </a:lnTo>
                  <a:lnTo>
                    <a:pt x="1083522" y="259361"/>
                  </a:lnTo>
                  <a:lnTo>
                    <a:pt x="1080528" y="262969"/>
                  </a:lnTo>
                  <a:lnTo>
                    <a:pt x="1077765" y="266577"/>
                  </a:lnTo>
                  <a:lnTo>
                    <a:pt x="1074540" y="269959"/>
                  </a:lnTo>
                  <a:lnTo>
                    <a:pt x="1069013" y="274920"/>
                  </a:lnTo>
                  <a:lnTo>
                    <a:pt x="1063716" y="278754"/>
                  </a:lnTo>
                  <a:lnTo>
                    <a:pt x="1058419" y="282136"/>
                  </a:lnTo>
                  <a:lnTo>
                    <a:pt x="1055885" y="283489"/>
                  </a:lnTo>
                  <a:lnTo>
                    <a:pt x="1053582" y="284617"/>
                  </a:lnTo>
                  <a:lnTo>
                    <a:pt x="1051509" y="285293"/>
                  </a:lnTo>
                  <a:lnTo>
                    <a:pt x="1049436" y="285519"/>
                  </a:lnTo>
                  <a:lnTo>
                    <a:pt x="1047824" y="285744"/>
                  </a:lnTo>
                  <a:lnTo>
                    <a:pt x="1046212" y="285744"/>
                  </a:lnTo>
                  <a:lnTo>
                    <a:pt x="1044830" y="285293"/>
                  </a:lnTo>
                  <a:lnTo>
                    <a:pt x="1043909" y="284842"/>
                  </a:lnTo>
                  <a:lnTo>
                    <a:pt x="1043218" y="283715"/>
                  </a:lnTo>
                  <a:lnTo>
                    <a:pt x="1042988" y="282136"/>
                  </a:lnTo>
                  <a:lnTo>
                    <a:pt x="1043218" y="280107"/>
                  </a:lnTo>
                  <a:lnTo>
                    <a:pt x="1043909" y="277852"/>
                  </a:lnTo>
                  <a:lnTo>
                    <a:pt x="1045291" y="274920"/>
                  </a:lnTo>
                  <a:lnTo>
                    <a:pt x="1047133" y="271989"/>
                  </a:lnTo>
                  <a:lnTo>
                    <a:pt x="1049667" y="269057"/>
                  </a:lnTo>
                  <a:lnTo>
                    <a:pt x="1052200" y="265900"/>
                  </a:lnTo>
                  <a:lnTo>
                    <a:pt x="1055194" y="262969"/>
                  </a:lnTo>
                  <a:lnTo>
                    <a:pt x="1058419" y="259812"/>
                  </a:lnTo>
                  <a:lnTo>
                    <a:pt x="1061413" y="257106"/>
                  </a:lnTo>
                  <a:lnTo>
                    <a:pt x="1065328" y="254400"/>
                  </a:lnTo>
                  <a:lnTo>
                    <a:pt x="1068783" y="251920"/>
                  </a:lnTo>
                  <a:lnTo>
                    <a:pt x="1072237" y="249665"/>
                  </a:lnTo>
                  <a:lnTo>
                    <a:pt x="1075692" y="248086"/>
                  </a:lnTo>
                  <a:lnTo>
                    <a:pt x="1078686" y="246959"/>
                  </a:lnTo>
                  <a:lnTo>
                    <a:pt x="1081910" y="246282"/>
                  </a:lnTo>
                  <a:lnTo>
                    <a:pt x="1083292" y="246057"/>
                  </a:lnTo>
                  <a:close/>
                  <a:moveTo>
                    <a:pt x="2747993" y="246005"/>
                  </a:moveTo>
                  <a:lnTo>
                    <a:pt x="2749379" y="246005"/>
                  </a:lnTo>
                  <a:lnTo>
                    <a:pt x="2750996" y="246005"/>
                  </a:lnTo>
                  <a:lnTo>
                    <a:pt x="2752845" y="246234"/>
                  </a:lnTo>
                  <a:lnTo>
                    <a:pt x="2754693" y="247152"/>
                  </a:lnTo>
                  <a:lnTo>
                    <a:pt x="2759314" y="248987"/>
                  </a:lnTo>
                  <a:lnTo>
                    <a:pt x="2763704" y="251281"/>
                  </a:lnTo>
                  <a:lnTo>
                    <a:pt x="2768556" y="254493"/>
                  </a:lnTo>
                  <a:lnTo>
                    <a:pt x="2773408" y="257705"/>
                  </a:lnTo>
                  <a:lnTo>
                    <a:pt x="2777567" y="261146"/>
                  </a:lnTo>
                  <a:lnTo>
                    <a:pt x="2781494" y="264358"/>
                  </a:lnTo>
                  <a:lnTo>
                    <a:pt x="2785884" y="268257"/>
                  </a:lnTo>
                  <a:lnTo>
                    <a:pt x="2789581" y="272157"/>
                  </a:lnTo>
                  <a:lnTo>
                    <a:pt x="2792123" y="275599"/>
                  </a:lnTo>
                  <a:lnTo>
                    <a:pt x="2794433" y="278810"/>
                  </a:lnTo>
                  <a:lnTo>
                    <a:pt x="2795357" y="281563"/>
                  </a:lnTo>
                  <a:lnTo>
                    <a:pt x="2795588" y="282481"/>
                  </a:lnTo>
                  <a:lnTo>
                    <a:pt x="2795588" y="283628"/>
                  </a:lnTo>
                  <a:lnTo>
                    <a:pt x="2795357" y="284316"/>
                  </a:lnTo>
                  <a:lnTo>
                    <a:pt x="2795126" y="284775"/>
                  </a:lnTo>
                  <a:lnTo>
                    <a:pt x="2794433" y="285463"/>
                  </a:lnTo>
                  <a:lnTo>
                    <a:pt x="2793278" y="285693"/>
                  </a:lnTo>
                  <a:lnTo>
                    <a:pt x="2792123" y="285693"/>
                  </a:lnTo>
                  <a:lnTo>
                    <a:pt x="2790505" y="285693"/>
                  </a:lnTo>
                  <a:lnTo>
                    <a:pt x="2787502" y="284546"/>
                  </a:lnTo>
                  <a:lnTo>
                    <a:pt x="2784036" y="283399"/>
                  </a:lnTo>
                  <a:lnTo>
                    <a:pt x="2779877" y="281104"/>
                  </a:lnTo>
                  <a:lnTo>
                    <a:pt x="2775718" y="278810"/>
                  </a:lnTo>
                  <a:lnTo>
                    <a:pt x="2771559" y="275828"/>
                  </a:lnTo>
                  <a:lnTo>
                    <a:pt x="2767169" y="272387"/>
                  </a:lnTo>
                  <a:lnTo>
                    <a:pt x="2763242" y="269405"/>
                  </a:lnTo>
                  <a:lnTo>
                    <a:pt x="2759314" y="265505"/>
                  </a:lnTo>
                  <a:lnTo>
                    <a:pt x="2755848" y="262063"/>
                  </a:lnTo>
                  <a:lnTo>
                    <a:pt x="2752614" y="258622"/>
                  </a:lnTo>
                  <a:lnTo>
                    <a:pt x="2749841" y="255640"/>
                  </a:lnTo>
                  <a:lnTo>
                    <a:pt x="2747993" y="252658"/>
                  </a:lnTo>
                  <a:lnTo>
                    <a:pt x="2746606" y="250364"/>
                  </a:lnTo>
                  <a:lnTo>
                    <a:pt x="2746375" y="248987"/>
                  </a:lnTo>
                  <a:lnTo>
                    <a:pt x="2746375" y="248069"/>
                  </a:lnTo>
                  <a:lnTo>
                    <a:pt x="2746606" y="247152"/>
                  </a:lnTo>
                  <a:lnTo>
                    <a:pt x="2747299" y="246693"/>
                  </a:lnTo>
                  <a:lnTo>
                    <a:pt x="2747993" y="246005"/>
                  </a:lnTo>
                  <a:close/>
                  <a:moveTo>
                    <a:pt x="689417" y="244482"/>
                  </a:moveTo>
                  <a:lnTo>
                    <a:pt x="690333" y="244482"/>
                  </a:lnTo>
                  <a:lnTo>
                    <a:pt x="690562" y="244941"/>
                  </a:lnTo>
                  <a:lnTo>
                    <a:pt x="690333" y="245629"/>
                  </a:lnTo>
                  <a:lnTo>
                    <a:pt x="689417" y="246776"/>
                  </a:lnTo>
                  <a:lnTo>
                    <a:pt x="687585" y="249070"/>
                  </a:lnTo>
                  <a:lnTo>
                    <a:pt x="684838" y="252282"/>
                  </a:lnTo>
                  <a:lnTo>
                    <a:pt x="680945" y="255723"/>
                  </a:lnTo>
                  <a:lnTo>
                    <a:pt x="672931" y="263064"/>
                  </a:lnTo>
                  <a:lnTo>
                    <a:pt x="664689" y="269946"/>
                  </a:lnTo>
                  <a:lnTo>
                    <a:pt x="659880" y="273617"/>
                  </a:lnTo>
                  <a:lnTo>
                    <a:pt x="653469" y="278434"/>
                  </a:lnTo>
                  <a:lnTo>
                    <a:pt x="650035" y="280728"/>
                  </a:lnTo>
                  <a:lnTo>
                    <a:pt x="647058" y="282563"/>
                  </a:lnTo>
                  <a:lnTo>
                    <a:pt x="644768" y="283710"/>
                  </a:lnTo>
                  <a:lnTo>
                    <a:pt x="643624" y="284169"/>
                  </a:lnTo>
                  <a:lnTo>
                    <a:pt x="642937" y="284169"/>
                  </a:lnTo>
                  <a:lnTo>
                    <a:pt x="642937" y="283710"/>
                  </a:lnTo>
                  <a:lnTo>
                    <a:pt x="642937" y="282793"/>
                  </a:lnTo>
                  <a:lnTo>
                    <a:pt x="643853" y="281416"/>
                  </a:lnTo>
                  <a:lnTo>
                    <a:pt x="645684" y="278893"/>
                  </a:lnTo>
                  <a:lnTo>
                    <a:pt x="648203" y="275910"/>
                  </a:lnTo>
                  <a:lnTo>
                    <a:pt x="654843" y="269487"/>
                  </a:lnTo>
                  <a:lnTo>
                    <a:pt x="663086" y="262376"/>
                  </a:lnTo>
                  <a:lnTo>
                    <a:pt x="671787" y="255493"/>
                  </a:lnTo>
                  <a:lnTo>
                    <a:pt x="679800" y="249529"/>
                  </a:lnTo>
                  <a:lnTo>
                    <a:pt x="683235" y="247464"/>
                  </a:lnTo>
                  <a:lnTo>
                    <a:pt x="686440" y="245629"/>
                  </a:lnTo>
                  <a:lnTo>
                    <a:pt x="688730" y="244941"/>
                  </a:lnTo>
                  <a:lnTo>
                    <a:pt x="689417" y="244482"/>
                  </a:lnTo>
                  <a:close/>
                  <a:moveTo>
                    <a:pt x="1979232" y="244439"/>
                  </a:moveTo>
                  <a:lnTo>
                    <a:pt x="1981287" y="244662"/>
                  </a:lnTo>
                  <a:lnTo>
                    <a:pt x="1983342" y="245108"/>
                  </a:lnTo>
                  <a:lnTo>
                    <a:pt x="1985625" y="245554"/>
                  </a:lnTo>
                  <a:lnTo>
                    <a:pt x="1987452" y="246446"/>
                  </a:lnTo>
                  <a:lnTo>
                    <a:pt x="1989279" y="247784"/>
                  </a:lnTo>
                  <a:lnTo>
                    <a:pt x="1990877" y="248676"/>
                  </a:lnTo>
                  <a:lnTo>
                    <a:pt x="1992476" y="250237"/>
                  </a:lnTo>
                  <a:lnTo>
                    <a:pt x="1993846" y="251574"/>
                  </a:lnTo>
                  <a:lnTo>
                    <a:pt x="1996586" y="254919"/>
                  </a:lnTo>
                  <a:lnTo>
                    <a:pt x="1998641" y="258263"/>
                  </a:lnTo>
                  <a:lnTo>
                    <a:pt x="2000239" y="261831"/>
                  </a:lnTo>
                  <a:lnTo>
                    <a:pt x="2001381" y="265175"/>
                  </a:lnTo>
                  <a:lnTo>
                    <a:pt x="2001838" y="268074"/>
                  </a:lnTo>
                  <a:lnTo>
                    <a:pt x="2001838" y="270526"/>
                  </a:lnTo>
                  <a:lnTo>
                    <a:pt x="2001838" y="272979"/>
                  </a:lnTo>
                  <a:lnTo>
                    <a:pt x="2001381" y="275209"/>
                  </a:lnTo>
                  <a:lnTo>
                    <a:pt x="2000468" y="277215"/>
                  </a:lnTo>
                  <a:lnTo>
                    <a:pt x="1999783" y="278776"/>
                  </a:lnTo>
                  <a:lnTo>
                    <a:pt x="1998413" y="280560"/>
                  </a:lnTo>
                  <a:lnTo>
                    <a:pt x="1997043" y="281897"/>
                  </a:lnTo>
                  <a:lnTo>
                    <a:pt x="1995444" y="282789"/>
                  </a:lnTo>
                  <a:lnTo>
                    <a:pt x="1993617" y="283458"/>
                  </a:lnTo>
                  <a:lnTo>
                    <a:pt x="1991791" y="283904"/>
                  </a:lnTo>
                  <a:lnTo>
                    <a:pt x="1989964" y="284127"/>
                  </a:lnTo>
                  <a:lnTo>
                    <a:pt x="1987909" y="283904"/>
                  </a:lnTo>
                  <a:lnTo>
                    <a:pt x="1985625" y="283458"/>
                  </a:lnTo>
                  <a:lnTo>
                    <a:pt x="1983342" y="282343"/>
                  </a:lnTo>
                  <a:lnTo>
                    <a:pt x="1981059" y="281006"/>
                  </a:lnTo>
                  <a:lnTo>
                    <a:pt x="1978547" y="279222"/>
                  </a:lnTo>
                  <a:lnTo>
                    <a:pt x="1976035" y="276992"/>
                  </a:lnTo>
                  <a:lnTo>
                    <a:pt x="1973980" y="274317"/>
                  </a:lnTo>
                  <a:lnTo>
                    <a:pt x="1972153" y="271864"/>
                  </a:lnTo>
                  <a:lnTo>
                    <a:pt x="1970783" y="268966"/>
                  </a:lnTo>
                  <a:lnTo>
                    <a:pt x="1969870" y="266290"/>
                  </a:lnTo>
                  <a:lnTo>
                    <a:pt x="1968956" y="263168"/>
                  </a:lnTo>
                  <a:lnTo>
                    <a:pt x="1968500" y="260270"/>
                  </a:lnTo>
                  <a:lnTo>
                    <a:pt x="1968500" y="257371"/>
                  </a:lnTo>
                  <a:lnTo>
                    <a:pt x="1968728" y="254919"/>
                  </a:lnTo>
                  <a:lnTo>
                    <a:pt x="1969185" y="252243"/>
                  </a:lnTo>
                  <a:lnTo>
                    <a:pt x="1970326" y="250237"/>
                  </a:lnTo>
                  <a:lnTo>
                    <a:pt x="1971697" y="248230"/>
                  </a:lnTo>
                  <a:lnTo>
                    <a:pt x="1973067" y="246669"/>
                  </a:lnTo>
                  <a:lnTo>
                    <a:pt x="1975350" y="245331"/>
                  </a:lnTo>
                  <a:lnTo>
                    <a:pt x="1977633" y="244662"/>
                  </a:lnTo>
                  <a:lnTo>
                    <a:pt x="1979232" y="244439"/>
                  </a:lnTo>
                  <a:close/>
                  <a:moveTo>
                    <a:pt x="2402838" y="239658"/>
                  </a:moveTo>
                  <a:lnTo>
                    <a:pt x="2404901" y="239658"/>
                  </a:lnTo>
                  <a:lnTo>
                    <a:pt x="2406734" y="239877"/>
                  </a:lnTo>
                  <a:lnTo>
                    <a:pt x="2408797" y="240314"/>
                  </a:lnTo>
                  <a:lnTo>
                    <a:pt x="2411089" y="240971"/>
                  </a:lnTo>
                  <a:lnTo>
                    <a:pt x="2413381" y="241847"/>
                  </a:lnTo>
                  <a:lnTo>
                    <a:pt x="2415444" y="242942"/>
                  </a:lnTo>
                  <a:lnTo>
                    <a:pt x="2419799" y="245351"/>
                  </a:lnTo>
                  <a:lnTo>
                    <a:pt x="2424154" y="248416"/>
                  </a:lnTo>
                  <a:lnTo>
                    <a:pt x="2428051" y="251701"/>
                  </a:lnTo>
                  <a:lnTo>
                    <a:pt x="2431489" y="254985"/>
                  </a:lnTo>
                  <a:lnTo>
                    <a:pt x="2434469" y="258270"/>
                  </a:lnTo>
                  <a:lnTo>
                    <a:pt x="2437678" y="262211"/>
                  </a:lnTo>
                  <a:lnTo>
                    <a:pt x="2439741" y="266152"/>
                  </a:lnTo>
                  <a:lnTo>
                    <a:pt x="2440429" y="267904"/>
                  </a:lnTo>
                  <a:lnTo>
                    <a:pt x="2441116" y="269656"/>
                  </a:lnTo>
                  <a:lnTo>
                    <a:pt x="2441575" y="271188"/>
                  </a:lnTo>
                  <a:lnTo>
                    <a:pt x="2441575" y="271189"/>
                  </a:lnTo>
                  <a:lnTo>
                    <a:pt x="2441575" y="272721"/>
                  </a:lnTo>
                  <a:lnTo>
                    <a:pt x="2441575" y="273816"/>
                  </a:lnTo>
                  <a:lnTo>
                    <a:pt x="2441116" y="274911"/>
                  </a:lnTo>
                  <a:lnTo>
                    <a:pt x="2440429" y="276006"/>
                  </a:lnTo>
                  <a:lnTo>
                    <a:pt x="2439741" y="276663"/>
                  </a:lnTo>
                  <a:lnTo>
                    <a:pt x="2438595" y="277101"/>
                  </a:lnTo>
                  <a:lnTo>
                    <a:pt x="2437220" y="277538"/>
                  </a:lnTo>
                  <a:lnTo>
                    <a:pt x="2436074" y="277757"/>
                  </a:lnTo>
                  <a:lnTo>
                    <a:pt x="2434240" y="277757"/>
                  </a:lnTo>
                  <a:lnTo>
                    <a:pt x="2431031" y="276882"/>
                  </a:lnTo>
                  <a:lnTo>
                    <a:pt x="2427593" y="275568"/>
                  </a:lnTo>
                  <a:lnTo>
                    <a:pt x="2424154" y="274254"/>
                  </a:lnTo>
                  <a:lnTo>
                    <a:pt x="2420716" y="271845"/>
                  </a:lnTo>
                  <a:lnTo>
                    <a:pt x="2417278" y="269437"/>
                  </a:lnTo>
                  <a:lnTo>
                    <a:pt x="2413840" y="266590"/>
                  </a:lnTo>
                  <a:lnTo>
                    <a:pt x="2410631" y="263744"/>
                  </a:lnTo>
                  <a:lnTo>
                    <a:pt x="2407651" y="260897"/>
                  </a:lnTo>
                  <a:lnTo>
                    <a:pt x="2405130" y="257613"/>
                  </a:lnTo>
                  <a:lnTo>
                    <a:pt x="2402838" y="254547"/>
                  </a:lnTo>
                  <a:lnTo>
                    <a:pt x="2400775" y="251482"/>
                  </a:lnTo>
                  <a:lnTo>
                    <a:pt x="2399629" y="248635"/>
                  </a:lnTo>
                  <a:lnTo>
                    <a:pt x="2398712" y="246008"/>
                  </a:lnTo>
                  <a:lnTo>
                    <a:pt x="2398712" y="244913"/>
                  </a:lnTo>
                  <a:lnTo>
                    <a:pt x="2398712" y="243599"/>
                  </a:lnTo>
                  <a:lnTo>
                    <a:pt x="2398712" y="242723"/>
                  </a:lnTo>
                  <a:lnTo>
                    <a:pt x="2399399" y="241847"/>
                  </a:lnTo>
                  <a:lnTo>
                    <a:pt x="2399858" y="241190"/>
                  </a:lnTo>
                  <a:lnTo>
                    <a:pt x="2400545" y="240314"/>
                  </a:lnTo>
                  <a:lnTo>
                    <a:pt x="2401692" y="239877"/>
                  </a:lnTo>
                  <a:lnTo>
                    <a:pt x="2402838" y="239658"/>
                  </a:lnTo>
                  <a:close/>
                  <a:moveTo>
                    <a:pt x="2622951" y="236481"/>
                  </a:moveTo>
                  <a:lnTo>
                    <a:pt x="2624962" y="236940"/>
                  </a:lnTo>
                  <a:lnTo>
                    <a:pt x="2626750" y="237169"/>
                  </a:lnTo>
                  <a:lnTo>
                    <a:pt x="2628761" y="237857"/>
                  </a:lnTo>
                  <a:lnTo>
                    <a:pt x="2633007" y="239693"/>
                  </a:lnTo>
                  <a:lnTo>
                    <a:pt x="2637701" y="242216"/>
                  </a:lnTo>
                  <a:lnTo>
                    <a:pt x="2642170" y="245198"/>
                  </a:lnTo>
                  <a:lnTo>
                    <a:pt x="2646416" y="248410"/>
                  </a:lnTo>
                  <a:lnTo>
                    <a:pt x="2650663" y="251851"/>
                  </a:lnTo>
                  <a:lnTo>
                    <a:pt x="2654239" y="255292"/>
                  </a:lnTo>
                  <a:lnTo>
                    <a:pt x="2658038" y="259192"/>
                  </a:lnTo>
                  <a:lnTo>
                    <a:pt x="2661167" y="263092"/>
                  </a:lnTo>
                  <a:lnTo>
                    <a:pt x="2663402" y="266533"/>
                  </a:lnTo>
                  <a:lnTo>
                    <a:pt x="2664966" y="269516"/>
                  </a:lnTo>
                  <a:lnTo>
                    <a:pt x="2665190" y="270892"/>
                  </a:lnTo>
                  <a:lnTo>
                    <a:pt x="2665413" y="272039"/>
                  </a:lnTo>
                  <a:lnTo>
                    <a:pt x="2665413" y="273416"/>
                  </a:lnTo>
                  <a:lnTo>
                    <a:pt x="2665190" y="274104"/>
                  </a:lnTo>
                  <a:lnTo>
                    <a:pt x="2664966" y="274792"/>
                  </a:lnTo>
                  <a:lnTo>
                    <a:pt x="2664296" y="275481"/>
                  </a:lnTo>
                  <a:lnTo>
                    <a:pt x="2663402" y="275939"/>
                  </a:lnTo>
                  <a:lnTo>
                    <a:pt x="2662284" y="276169"/>
                  </a:lnTo>
                  <a:lnTo>
                    <a:pt x="2660944" y="276169"/>
                  </a:lnTo>
                  <a:lnTo>
                    <a:pt x="2659603" y="275939"/>
                  </a:lnTo>
                  <a:lnTo>
                    <a:pt x="2656474" y="275251"/>
                  </a:lnTo>
                  <a:lnTo>
                    <a:pt x="2653122" y="273645"/>
                  </a:lnTo>
                  <a:lnTo>
                    <a:pt x="2649322" y="271810"/>
                  </a:lnTo>
                  <a:lnTo>
                    <a:pt x="2645523" y="269286"/>
                  </a:lnTo>
                  <a:lnTo>
                    <a:pt x="2641500" y="266534"/>
                  </a:lnTo>
                  <a:lnTo>
                    <a:pt x="2637701" y="263551"/>
                  </a:lnTo>
                  <a:lnTo>
                    <a:pt x="2634125" y="260110"/>
                  </a:lnTo>
                  <a:lnTo>
                    <a:pt x="2630549" y="256898"/>
                  </a:lnTo>
                  <a:lnTo>
                    <a:pt x="2627420" y="253457"/>
                  </a:lnTo>
                  <a:lnTo>
                    <a:pt x="2624515" y="250245"/>
                  </a:lnTo>
                  <a:lnTo>
                    <a:pt x="2622280" y="247263"/>
                  </a:lnTo>
                  <a:lnTo>
                    <a:pt x="2620492" y="244281"/>
                  </a:lnTo>
                  <a:lnTo>
                    <a:pt x="2619375" y="241528"/>
                  </a:lnTo>
                  <a:lnTo>
                    <a:pt x="2619375" y="240610"/>
                  </a:lnTo>
                  <a:lnTo>
                    <a:pt x="2619375" y="239463"/>
                  </a:lnTo>
                  <a:lnTo>
                    <a:pt x="2619375" y="238316"/>
                  </a:lnTo>
                  <a:lnTo>
                    <a:pt x="2620045" y="237628"/>
                  </a:lnTo>
                  <a:lnTo>
                    <a:pt x="2620716" y="237169"/>
                  </a:lnTo>
                  <a:lnTo>
                    <a:pt x="2621610" y="236940"/>
                  </a:lnTo>
                  <a:lnTo>
                    <a:pt x="2622951" y="236481"/>
                  </a:lnTo>
                  <a:close/>
                  <a:moveTo>
                    <a:pt x="2949575" y="231711"/>
                  </a:moveTo>
                  <a:lnTo>
                    <a:pt x="2950239" y="231711"/>
                  </a:lnTo>
                  <a:lnTo>
                    <a:pt x="2951125" y="231946"/>
                  </a:lnTo>
                  <a:lnTo>
                    <a:pt x="2953338" y="233120"/>
                  </a:lnTo>
                  <a:lnTo>
                    <a:pt x="2956437" y="234999"/>
                  </a:lnTo>
                  <a:lnTo>
                    <a:pt x="2959978" y="237347"/>
                  </a:lnTo>
                  <a:lnTo>
                    <a:pt x="2967946" y="243453"/>
                  </a:lnTo>
                  <a:lnTo>
                    <a:pt x="2975029" y="249324"/>
                  </a:lnTo>
                  <a:lnTo>
                    <a:pt x="2981890" y="255430"/>
                  </a:lnTo>
                  <a:lnTo>
                    <a:pt x="2988752" y="262241"/>
                  </a:lnTo>
                  <a:lnTo>
                    <a:pt x="2991851" y="265528"/>
                  </a:lnTo>
                  <a:lnTo>
                    <a:pt x="2993843" y="268112"/>
                  </a:lnTo>
                  <a:lnTo>
                    <a:pt x="2995392" y="270225"/>
                  </a:lnTo>
                  <a:lnTo>
                    <a:pt x="2995613" y="270930"/>
                  </a:lnTo>
                  <a:lnTo>
                    <a:pt x="2995613" y="271399"/>
                  </a:lnTo>
                  <a:lnTo>
                    <a:pt x="2995171" y="271399"/>
                  </a:lnTo>
                  <a:lnTo>
                    <a:pt x="2994285" y="271399"/>
                  </a:lnTo>
                  <a:lnTo>
                    <a:pt x="2992515" y="270460"/>
                  </a:lnTo>
                  <a:lnTo>
                    <a:pt x="2990080" y="269051"/>
                  </a:lnTo>
                  <a:lnTo>
                    <a:pt x="2986981" y="266937"/>
                  </a:lnTo>
                  <a:lnTo>
                    <a:pt x="2979677" y="261301"/>
                  </a:lnTo>
                  <a:lnTo>
                    <a:pt x="2971709" y="254491"/>
                  </a:lnTo>
                  <a:lnTo>
                    <a:pt x="2963519" y="247446"/>
                  </a:lnTo>
                  <a:lnTo>
                    <a:pt x="2956658" y="240870"/>
                  </a:lnTo>
                  <a:lnTo>
                    <a:pt x="2953781" y="237817"/>
                  </a:lnTo>
                  <a:lnTo>
                    <a:pt x="2951789" y="235469"/>
                  </a:lnTo>
                  <a:lnTo>
                    <a:pt x="2950239" y="233355"/>
                  </a:lnTo>
                  <a:lnTo>
                    <a:pt x="2949575" y="231946"/>
                  </a:lnTo>
                  <a:lnTo>
                    <a:pt x="2949575" y="231711"/>
                  </a:lnTo>
                  <a:close/>
                  <a:moveTo>
                    <a:pt x="849805" y="230185"/>
                  </a:moveTo>
                  <a:lnTo>
                    <a:pt x="850699" y="230185"/>
                  </a:lnTo>
                  <a:lnTo>
                    <a:pt x="851817" y="230185"/>
                  </a:lnTo>
                  <a:lnTo>
                    <a:pt x="852264" y="230857"/>
                  </a:lnTo>
                  <a:lnTo>
                    <a:pt x="852488" y="231977"/>
                  </a:lnTo>
                  <a:lnTo>
                    <a:pt x="852488" y="231978"/>
                  </a:lnTo>
                  <a:lnTo>
                    <a:pt x="852264" y="232874"/>
                  </a:lnTo>
                  <a:lnTo>
                    <a:pt x="851817" y="233994"/>
                  </a:lnTo>
                  <a:lnTo>
                    <a:pt x="849805" y="237132"/>
                  </a:lnTo>
                  <a:lnTo>
                    <a:pt x="847122" y="240494"/>
                  </a:lnTo>
                  <a:lnTo>
                    <a:pt x="843544" y="243855"/>
                  </a:lnTo>
                  <a:lnTo>
                    <a:pt x="839967" y="247441"/>
                  </a:lnTo>
                  <a:lnTo>
                    <a:pt x="836166" y="250803"/>
                  </a:lnTo>
                  <a:lnTo>
                    <a:pt x="832365" y="253941"/>
                  </a:lnTo>
                  <a:lnTo>
                    <a:pt x="826775" y="257975"/>
                  </a:lnTo>
                  <a:lnTo>
                    <a:pt x="821632" y="261560"/>
                  </a:lnTo>
                  <a:lnTo>
                    <a:pt x="816937" y="264474"/>
                  </a:lnTo>
                  <a:lnTo>
                    <a:pt x="812912" y="266491"/>
                  </a:lnTo>
                  <a:lnTo>
                    <a:pt x="809335" y="267836"/>
                  </a:lnTo>
                  <a:lnTo>
                    <a:pt x="807993" y="268284"/>
                  </a:lnTo>
                  <a:lnTo>
                    <a:pt x="806875" y="268284"/>
                  </a:lnTo>
                  <a:lnTo>
                    <a:pt x="805981" y="268284"/>
                  </a:lnTo>
                  <a:lnTo>
                    <a:pt x="805086" y="267836"/>
                  </a:lnTo>
                  <a:lnTo>
                    <a:pt x="804863" y="267163"/>
                  </a:lnTo>
                  <a:lnTo>
                    <a:pt x="804863" y="266267"/>
                  </a:lnTo>
                  <a:lnTo>
                    <a:pt x="805086" y="265370"/>
                  </a:lnTo>
                  <a:lnTo>
                    <a:pt x="805310" y="264474"/>
                  </a:lnTo>
                  <a:lnTo>
                    <a:pt x="806651" y="262457"/>
                  </a:lnTo>
                  <a:lnTo>
                    <a:pt x="808664" y="259767"/>
                  </a:lnTo>
                  <a:lnTo>
                    <a:pt x="811123" y="256630"/>
                  </a:lnTo>
                  <a:lnTo>
                    <a:pt x="814254" y="253492"/>
                  </a:lnTo>
                  <a:lnTo>
                    <a:pt x="817607" y="250579"/>
                  </a:lnTo>
                  <a:lnTo>
                    <a:pt x="821185" y="247441"/>
                  </a:lnTo>
                  <a:lnTo>
                    <a:pt x="824986" y="244080"/>
                  </a:lnTo>
                  <a:lnTo>
                    <a:pt x="828787" y="241166"/>
                  </a:lnTo>
                  <a:lnTo>
                    <a:pt x="833035" y="238253"/>
                  </a:lnTo>
                  <a:lnTo>
                    <a:pt x="836836" y="235787"/>
                  </a:lnTo>
                  <a:lnTo>
                    <a:pt x="840414" y="233546"/>
                  </a:lnTo>
                  <a:lnTo>
                    <a:pt x="843768" y="231977"/>
                  </a:lnTo>
                  <a:lnTo>
                    <a:pt x="847122" y="230633"/>
                  </a:lnTo>
                  <a:lnTo>
                    <a:pt x="849805" y="230185"/>
                  </a:lnTo>
                  <a:close/>
                  <a:moveTo>
                    <a:pt x="2884013" y="230122"/>
                  </a:moveTo>
                  <a:lnTo>
                    <a:pt x="2884681" y="230122"/>
                  </a:lnTo>
                  <a:lnTo>
                    <a:pt x="2886016" y="230348"/>
                  </a:lnTo>
                  <a:lnTo>
                    <a:pt x="2887351" y="230573"/>
                  </a:lnTo>
                  <a:lnTo>
                    <a:pt x="2890689" y="232151"/>
                  </a:lnTo>
                  <a:lnTo>
                    <a:pt x="2894473" y="234180"/>
                  </a:lnTo>
                  <a:lnTo>
                    <a:pt x="2898924" y="237111"/>
                  </a:lnTo>
                  <a:lnTo>
                    <a:pt x="2903375" y="240267"/>
                  </a:lnTo>
                  <a:lnTo>
                    <a:pt x="2908048" y="243649"/>
                  </a:lnTo>
                  <a:lnTo>
                    <a:pt x="2912499" y="247030"/>
                  </a:lnTo>
                  <a:lnTo>
                    <a:pt x="2917395" y="251088"/>
                  </a:lnTo>
                  <a:lnTo>
                    <a:pt x="2921401" y="254921"/>
                  </a:lnTo>
                  <a:lnTo>
                    <a:pt x="2924962" y="258528"/>
                  </a:lnTo>
                  <a:lnTo>
                    <a:pt x="2927855" y="261684"/>
                  </a:lnTo>
                  <a:lnTo>
                    <a:pt x="2929635" y="264390"/>
                  </a:lnTo>
                  <a:lnTo>
                    <a:pt x="2930525" y="266419"/>
                  </a:lnTo>
                  <a:lnTo>
                    <a:pt x="2930525" y="267095"/>
                  </a:lnTo>
                  <a:lnTo>
                    <a:pt x="2930303" y="267771"/>
                  </a:lnTo>
                  <a:lnTo>
                    <a:pt x="2930080" y="268222"/>
                  </a:lnTo>
                  <a:lnTo>
                    <a:pt x="2929413" y="268222"/>
                  </a:lnTo>
                  <a:lnTo>
                    <a:pt x="2927632" y="267997"/>
                  </a:lnTo>
                  <a:lnTo>
                    <a:pt x="2925184" y="266869"/>
                  </a:lnTo>
                  <a:lnTo>
                    <a:pt x="2922068" y="265291"/>
                  </a:lnTo>
                  <a:lnTo>
                    <a:pt x="2918953" y="263262"/>
                  </a:lnTo>
                  <a:lnTo>
                    <a:pt x="2910941" y="258077"/>
                  </a:lnTo>
                  <a:lnTo>
                    <a:pt x="2902707" y="251539"/>
                  </a:lnTo>
                  <a:lnTo>
                    <a:pt x="2894695" y="245001"/>
                  </a:lnTo>
                  <a:lnTo>
                    <a:pt x="2891134" y="242071"/>
                  </a:lnTo>
                  <a:lnTo>
                    <a:pt x="2888241" y="238914"/>
                  </a:lnTo>
                  <a:lnTo>
                    <a:pt x="2885793" y="236209"/>
                  </a:lnTo>
                  <a:lnTo>
                    <a:pt x="2884013" y="233729"/>
                  </a:lnTo>
                  <a:lnTo>
                    <a:pt x="2883123" y="231926"/>
                  </a:lnTo>
                  <a:lnTo>
                    <a:pt x="2882900" y="230798"/>
                  </a:lnTo>
                  <a:lnTo>
                    <a:pt x="2883123" y="230348"/>
                  </a:lnTo>
                  <a:lnTo>
                    <a:pt x="2884013" y="230122"/>
                  </a:lnTo>
                  <a:close/>
                  <a:moveTo>
                    <a:pt x="2165618" y="228564"/>
                  </a:moveTo>
                  <a:lnTo>
                    <a:pt x="2167672" y="228564"/>
                  </a:lnTo>
                  <a:lnTo>
                    <a:pt x="2169725" y="229020"/>
                  </a:lnTo>
                  <a:lnTo>
                    <a:pt x="2172008" y="229476"/>
                  </a:lnTo>
                  <a:lnTo>
                    <a:pt x="2174061" y="230389"/>
                  </a:lnTo>
                  <a:lnTo>
                    <a:pt x="2175887" y="231529"/>
                  </a:lnTo>
                  <a:lnTo>
                    <a:pt x="2177941" y="232441"/>
                  </a:lnTo>
                  <a:lnTo>
                    <a:pt x="2181592" y="235406"/>
                  </a:lnTo>
                  <a:lnTo>
                    <a:pt x="2185015" y="238600"/>
                  </a:lnTo>
                  <a:lnTo>
                    <a:pt x="2187982" y="242021"/>
                  </a:lnTo>
                  <a:lnTo>
                    <a:pt x="2190492" y="245442"/>
                  </a:lnTo>
                  <a:lnTo>
                    <a:pt x="2192318" y="248864"/>
                  </a:lnTo>
                  <a:lnTo>
                    <a:pt x="2193687" y="251145"/>
                  </a:lnTo>
                  <a:lnTo>
                    <a:pt x="2194600" y="253426"/>
                  </a:lnTo>
                  <a:lnTo>
                    <a:pt x="2195056" y="255706"/>
                  </a:lnTo>
                  <a:lnTo>
                    <a:pt x="2195513" y="257759"/>
                  </a:lnTo>
                  <a:lnTo>
                    <a:pt x="2195513" y="259812"/>
                  </a:lnTo>
                  <a:lnTo>
                    <a:pt x="2195285" y="261637"/>
                  </a:lnTo>
                  <a:lnTo>
                    <a:pt x="2195056" y="263233"/>
                  </a:lnTo>
                  <a:lnTo>
                    <a:pt x="2194144" y="264602"/>
                  </a:lnTo>
                  <a:lnTo>
                    <a:pt x="2193459" y="265743"/>
                  </a:lnTo>
                  <a:lnTo>
                    <a:pt x="2192318" y="266655"/>
                  </a:lnTo>
                  <a:lnTo>
                    <a:pt x="2191177" y="267339"/>
                  </a:lnTo>
                  <a:lnTo>
                    <a:pt x="2189808" y="268023"/>
                  </a:lnTo>
                  <a:lnTo>
                    <a:pt x="2187982" y="268251"/>
                  </a:lnTo>
                  <a:lnTo>
                    <a:pt x="2186156" y="268251"/>
                  </a:lnTo>
                  <a:lnTo>
                    <a:pt x="2184102" y="267567"/>
                  </a:lnTo>
                  <a:lnTo>
                    <a:pt x="2181820" y="267111"/>
                  </a:lnTo>
                  <a:lnTo>
                    <a:pt x="2178625" y="265743"/>
                  </a:lnTo>
                  <a:lnTo>
                    <a:pt x="2175887" y="263918"/>
                  </a:lnTo>
                  <a:lnTo>
                    <a:pt x="2172920" y="261865"/>
                  </a:lnTo>
                  <a:lnTo>
                    <a:pt x="2170410" y="259584"/>
                  </a:lnTo>
                  <a:lnTo>
                    <a:pt x="2167900" y="256619"/>
                  </a:lnTo>
                  <a:lnTo>
                    <a:pt x="2165618" y="254110"/>
                  </a:lnTo>
                  <a:lnTo>
                    <a:pt x="2163792" y="250917"/>
                  </a:lnTo>
                  <a:lnTo>
                    <a:pt x="2161966" y="247951"/>
                  </a:lnTo>
                  <a:lnTo>
                    <a:pt x="2160597" y="244758"/>
                  </a:lnTo>
                  <a:lnTo>
                    <a:pt x="2159913" y="242021"/>
                  </a:lnTo>
                  <a:lnTo>
                    <a:pt x="2159000" y="239284"/>
                  </a:lnTo>
                  <a:lnTo>
                    <a:pt x="2159000" y="236775"/>
                  </a:lnTo>
                  <a:lnTo>
                    <a:pt x="2159228" y="234266"/>
                  </a:lnTo>
                  <a:lnTo>
                    <a:pt x="2160141" y="232213"/>
                  </a:lnTo>
                  <a:lnTo>
                    <a:pt x="2160597" y="231073"/>
                  </a:lnTo>
                  <a:lnTo>
                    <a:pt x="2161282" y="230389"/>
                  </a:lnTo>
                  <a:lnTo>
                    <a:pt x="2162195" y="229932"/>
                  </a:lnTo>
                  <a:lnTo>
                    <a:pt x="2162879" y="229248"/>
                  </a:lnTo>
                  <a:lnTo>
                    <a:pt x="2164248" y="228792"/>
                  </a:lnTo>
                  <a:lnTo>
                    <a:pt x="2165618" y="228564"/>
                  </a:lnTo>
                  <a:close/>
                  <a:moveTo>
                    <a:pt x="1228833" y="225418"/>
                  </a:moveTo>
                  <a:lnTo>
                    <a:pt x="1231508" y="225418"/>
                  </a:lnTo>
                  <a:lnTo>
                    <a:pt x="1232846" y="225647"/>
                  </a:lnTo>
                  <a:lnTo>
                    <a:pt x="1233961" y="226565"/>
                  </a:lnTo>
                  <a:lnTo>
                    <a:pt x="1234630" y="227483"/>
                  </a:lnTo>
                  <a:lnTo>
                    <a:pt x="1234853" y="228630"/>
                  </a:lnTo>
                  <a:lnTo>
                    <a:pt x="1235076" y="229777"/>
                  </a:lnTo>
                  <a:lnTo>
                    <a:pt x="1235076" y="231153"/>
                  </a:lnTo>
                  <a:lnTo>
                    <a:pt x="1234853" y="232759"/>
                  </a:lnTo>
                  <a:lnTo>
                    <a:pt x="1234407" y="234365"/>
                  </a:lnTo>
                  <a:lnTo>
                    <a:pt x="1232846" y="238035"/>
                  </a:lnTo>
                  <a:lnTo>
                    <a:pt x="1230839" y="241476"/>
                  </a:lnTo>
                  <a:lnTo>
                    <a:pt x="1228387" y="245147"/>
                  </a:lnTo>
                  <a:lnTo>
                    <a:pt x="1225934" y="248588"/>
                  </a:lnTo>
                  <a:lnTo>
                    <a:pt x="1223259" y="251341"/>
                  </a:lnTo>
                  <a:lnTo>
                    <a:pt x="1220806" y="253635"/>
                  </a:lnTo>
                  <a:lnTo>
                    <a:pt x="1218576" y="256158"/>
                  </a:lnTo>
                  <a:lnTo>
                    <a:pt x="1215901" y="258223"/>
                  </a:lnTo>
                  <a:lnTo>
                    <a:pt x="1213448" y="259829"/>
                  </a:lnTo>
                  <a:lnTo>
                    <a:pt x="1210772" y="261435"/>
                  </a:lnTo>
                  <a:lnTo>
                    <a:pt x="1208543" y="262582"/>
                  </a:lnTo>
                  <a:lnTo>
                    <a:pt x="1206090" y="263729"/>
                  </a:lnTo>
                  <a:lnTo>
                    <a:pt x="1204083" y="264417"/>
                  </a:lnTo>
                  <a:lnTo>
                    <a:pt x="1202077" y="264876"/>
                  </a:lnTo>
                  <a:lnTo>
                    <a:pt x="1200293" y="265105"/>
                  </a:lnTo>
                  <a:lnTo>
                    <a:pt x="1198732" y="264876"/>
                  </a:lnTo>
                  <a:lnTo>
                    <a:pt x="1197394" y="264188"/>
                  </a:lnTo>
                  <a:lnTo>
                    <a:pt x="1196503" y="263499"/>
                  </a:lnTo>
                  <a:lnTo>
                    <a:pt x="1195834" y="262123"/>
                  </a:lnTo>
                  <a:lnTo>
                    <a:pt x="1195388" y="260517"/>
                  </a:lnTo>
                  <a:lnTo>
                    <a:pt x="1195611" y="258452"/>
                  </a:lnTo>
                  <a:lnTo>
                    <a:pt x="1196057" y="255700"/>
                  </a:lnTo>
                  <a:lnTo>
                    <a:pt x="1197171" y="253176"/>
                  </a:lnTo>
                  <a:lnTo>
                    <a:pt x="1198732" y="250194"/>
                  </a:lnTo>
                  <a:lnTo>
                    <a:pt x="1200516" y="247441"/>
                  </a:lnTo>
                  <a:lnTo>
                    <a:pt x="1202746" y="244459"/>
                  </a:lnTo>
                  <a:lnTo>
                    <a:pt x="1205198" y="241476"/>
                  </a:lnTo>
                  <a:lnTo>
                    <a:pt x="1207874" y="238494"/>
                  </a:lnTo>
                  <a:lnTo>
                    <a:pt x="1210772" y="235741"/>
                  </a:lnTo>
                  <a:lnTo>
                    <a:pt x="1213671" y="233218"/>
                  </a:lnTo>
                  <a:lnTo>
                    <a:pt x="1216793" y="230924"/>
                  </a:lnTo>
                  <a:lnTo>
                    <a:pt x="1219691" y="229089"/>
                  </a:lnTo>
                  <a:lnTo>
                    <a:pt x="1222813" y="227253"/>
                  </a:lnTo>
                  <a:lnTo>
                    <a:pt x="1225934" y="226106"/>
                  </a:lnTo>
                  <a:lnTo>
                    <a:pt x="1228833" y="225418"/>
                  </a:lnTo>
                  <a:close/>
                  <a:moveTo>
                    <a:pt x="2792640" y="225366"/>
                  </a:moveTo>
                  <a:lnTo>
                    <a:pt x="2794227" y="225366"/>
                  </a:lnTo>
                  <a:lnTo>
                    <a:pt x="2795815" y="225592"/>
                  </a:lnTo>
                  <a:lnTo>
                    <a:pt x="2797629" y="226268"/>
                  </a:lnTo>
                  <a:lnTo>
                    <a:pt x="2801484" y="227846"/>
                  </a:lnTo>
                  <a:lnTo>
                    <a:pt x="2806020" y="230326"/>
                  </a:lnTo>
                  <a:lnTo>
                    <a:pt x="2810783" y="233031"/>
                  </a:lnTo>
                  <a:lnTo>
                    <a:pt x="2815318" y="236187"/>
                  </a:lnTo>
                  <a:lnTo>
                    <a:pt x="2819854" y="239569"/>
                  </a:lnTo>
                  <a:lnTo>
                    <a:pt x="2823710" y="242725"/>
                  </a:lnTo>
                  <a:lnTo>
                    <a:pt x="2828245" y="246558"/>
                  </a:lnTo>
                  <a:lnTo>
                    <a:pt x="2832101" y="250165"/>
                  </a:lnTo>
                  <a:lnTo>
                    <a:pt x="2835276" y="253547"/>
                  </a:lnTo>
                  <a:lnTo>
                    <a:pt x="2837544" y="256477"/>
                  </a:lnTo>
                  <a:lnTo>
                    <a:pt x="2839131" y="258957"/>
                  </a:lnTo>
                  <a:lnTo>
                    <a:pt x="2839585" y="260310"/>
                  </a:lnTo>
                  <a:lnTo>
                    <a:pt x="2840038" y="261212"/>
                  </a:lnTo>
                  <a:lnTo>
                    <a:pt x="2840038" y="261888"/>
                  </a:lnTo>
                  <a:lnTo>
                    <a:pt x="2839585" y="262790"/>
                  </a:lnTo>
                  <a:lnTo>
                    <a:pt x="2839131" y="263241"/>
                  </a:lnTo>
                  <a:lnTo>
                    <a:pt x="2838451" y="263466"/>
                  </a:lnTo>
                  <a:lnTo>
                    <a:pt x="2837317" y="263466"/>
                  </a:lnTo>
                  <a:lnTo>
                    <a:pt x="2836183" y="263466"/>
                  </a:lnTo>
                  <a:lnTo>
                    <a:pt x="2833461" y="262790"/>
                  </a:lnTo>
                  <a:lnTo>
                    <a:pt x="2830286" y="261212"/>
                  </a:lnTo>
                  <a:lnTo>
                    <a:pt x="2826431" y="259408"/>
                  </a:lnTo>
                  <a:lnTo>
                    <a:pt x="2822349" y="256703"/>
                  </a:lnTo>
                  <a:lnTo>
                    <a:pt x="2818267" y="253772"/>
                  </a:lnTo>
                  <a:lnTo>
                    <a:pt x="2813731" y="251067"/>
                  </a:lnTo>
                  <a:lnTo>
                    <a:pt x="2809649" y="247685"/>
                  </a:lnTo>
                  <a:lnTo>
                    <a:pt x="2805566" y="244303"/>
                  </a:lnTo>
                  <a:lnTo>
                    <a:pt x="2801711" y="240922"/>
                  </a:lnTo>
                  <a:lnTo>
                    <a:pt x="2798309" y="237766"/>
                  </a:lnTo>
                  <a:lnTo>
                    <a:pt x="2795588" y="234609"/>
                  </a:lnTo>
                  <a:lnTo>
                    <a:pt x="2793093" y="231904"/>
                  </a:lnTo>
                  <a:lnTo>
                    <a:pt x="2791732" y="229424"/>
                  </a:lnTo>
                  <a:lnTo>
                    <a:pt x="2791052" y="228522"/>
                  </a:lnTo>
                  <a:lnTo>
                    <a:pt x="2790825" y="227395"/>
                  </a:lnTo>
                  <a:lnTo>
                    <a:pt x="2790825" y="226719"/>
                  </a:lnTo>
                  <a:lnTo>
                    <a:pt x="2791052" y="225817"/>
                  </a:lnTo>
                  <a:lnTo>
                    <a:pt x="2791732" y="225592"/>
                  </a:lnTo>
                  <a:lnTo>
                    <a:pt x="2792640" y="225366"/>
                  </a:lnTo>
                  <a:close/>
                  <a:moveTo>
                    <a:pt x="2478087" y="223782"/>
                  </a:moveTo>
                  <a:lnTo>
                    <a:pt x="2479901" y="223782"/>
                  </a:lnTo>
                  <a:lnTo>
                    <a:pt x="2481715" y="223782"/>
                  </a:lnTo>
                  <a:lnTo>
                    <a:pt x="2483983" y="224478"/>
                  </a:lnTo>
                  <a:lnTo>
                    <a:pt x="2486024" y="225175"/>
                  </a:lnTo>
                  <a:lnTo>
                    <a:pt x="2490333" y="227031"/>
                  </a:lnTo>
                  <a:lnTo>
                    <a:pt x="2494869" y="229816"/>
                  </a:lnTo>
                  <a:lnTo>
                    <a:pt x="2499178" y="232602"/>
                  </a:lnTo>
                  <a:lnTo>
                    <a:pt x="2503487" y="236083"/>
                  </a:lnTo>
                  <a:lnTo>
                    <a:pt x="2507115" y="239564"/>
                  </a:lnTo>
                  <a:lnTo>
                    <a:pt x="2510517" y="242814"/>
                  </a:lnTo>
                  <a:lnTo>
                    <a:pt x="2514146" y="247223"/>
                  </a:lnTo>
                  <a:lnTo>
                    <a:pt x="2516867" y="251169"/>
                  </a:lnTo>
                  <a:lnTo>
                    <a:pt x="2518681" y="254882"/>
                  </a:lnTo>
                  <a:lnTo>
                    <a:pt x="2519135" y="256507"/>
                  </a:lnTo>
                  <a:lnTo>
                    <a:pt x="2519362" y="257900"/>
                  </a:lnTo>
                  <a:lnTo>
                    <a:pt x="2519362" y="259060"/>
                  </a:lnTo>
                  <a:lnTo>
                    <a:pt x="2519362" y="260221"/>
                  </a:lnTo>
                  <a:lnTo>
                    <a:pt x="2518908" y="261381"/>
                  </a:lnTo>
                  <a:lnTo>
                    <a:pt x="2518455" y="262077"/>
                  </a:lnTo>
                  <a:lnTo>
                    <a:pt x="2517547" y="262774"/>
                  </a:lnTo>
                  <a:lnTo>
                    <a:pt x="2516187" y="263238"/>
                  </a:lnTo>
                  <a:lnTo>
                    <a:pt x="2515053" y="263470"/>
                  </a:lnTo>
                  <a:lnTo>
                    <a:pt x="2513465" y="263470"/>
                  </a:lnTo>
                  <a:lnTo>
                    <a:pt x="2510290" y="262542"/>
                  </a:lnTo>
                  <a:lnTo>
                    <a:pt x="2506889" y="261613"/>
                  </a:lnTo>
                  <a:lnTo>
                    <a:pt x="2503487" y="259756"/>
                  </a:lnTo>
                  <a:lnTo>
                    <a:pt x="2499858" y="257435"/>
                  </a:lnTo>
                  <a:lnTo>
                    <a:pt x="2496230" y="255115"/>
                  </a:lnTo>
                  <a:lnTo>
                    <a:pt x="2492828" y="252097"/>
                  </a:lnTo>
                  <a:lnTo>
                    <a:pt x="2489426" y="249312"/>
                  </a:lnTo>
                  <a:lnTo>
                    <a:pt x="2486024" y="246063"/>
                  </a:lnTo>
                  <a:lnTo>
                    <a:pt x="2483076" y="242814"/>
                  </a:lnTo>
                  <a:lnTo>
                    <a:pt x="2480581" y="239564"/>
                  </a:lnTo>
                  <a:lnTo>
                    <a:pt x="2478087" y="236315"/>
                  </a:lnTo>
                  <a:lnTo>
                    <a:pt x="2476499" y="233530"/>
                  </a:lnTo>
                  <a:lnTo>
                    <a:pt x="2475592" y="230745"/>
                  </a:lnTo>
                  <a:lnTo>
                    <a:pt x="2474912" y="228192"/>
                  </a:lnTo>
                  <a:lnTo>
                    <a:pt x="2474912" y="227263"/>
                  </a:lnTo>
                  <a:lnTo>
                    <a:pt x="2475365" y="226335"/>
                  </a:lnTo>
                  <a:lnTo>
                    <a:pt x="2475592" y="225407"/>
                  </a:lnTo>
                  <a:lnTo>
                    <a:pt x="2476272" y="224710"/>
                  </a:lnTo>
                  <a:lnTo>
                    <a:pt x="2477180" y="224014"/>
                  </a:lnTo>
                  <a:lnTo>
                    <a:pt x="2478087" y="223782"/>
                  </a:lnTo>
                  <a:close/>
                  <a:moveTo>
                    <a:pt x="693281" y="220670"/>
                  </a:moveTo>
                  <a:lnTo>
                    <a:pt x="693737" y="221371"/>
                  </a:lnTo>
                  <a:lnTo>
                    <a:pt x="691914" y="223238"/>
                  </a:lnTo>
                  <a:lnTo>
                    <a:pt x="689179" y="226273"/>
                  </a:lnTo>
                  <a:lnTo>
                    <a:pt x="681204" y="233043"/>
                  </a:lnTo>
                  <a:lnTo>
                    <a:pt x="672545" y="240514"/>
                  </a:lnTo>
                  <a:lnTo>
                    <a:pt x="665937" y="246350"/>
                  </a:lnTo>
                  <a:lnTo>
                    <a:pt x="661151" y="250085"/>
                  </a:lnTo>
                  <a:lnTo>
                    <a:pt x="654999" y="254288"/>
                  </a:lnTo>
                  <a:lnTo>
                    <a:pt x="649758" y="258490"/>
                  </a:lnTo>
                  <a:lnTo>
                    <a:pt x="647707" y="259424"/>
                  </a:lnTo>
                  <a:lnTo>
                    <a:pt x="646112" y="260357"/>
                  </a:lnTo>
                  <a:lnTo>
                    <a:pt x="646112" y="259657"/>
                  </a:lnTo>
                  <a:lnTo>
                    <a:pt x="647251" y="258490"/>
                  </a:lnTo>
                  <a:lnTo>
                    <a:pt x="649074" y="256389"/>
                  </a:lnTo>
                  <a:lnTo>
                    <a:pt x="654315" y="251253"/>
                  </a:lnTo>
                  <a:lnTo>
                    <a:pt x="661151" y="244949"/>
                  </a:lnTo>
                  <a:lnTo>
                    <a:pt x="668899" y="238179"/>
                  </a:lnTo>
                  <a:lnTo>
                    <a:pt x="676874" y="232110"/>
                  </a:lnTo>
                  <a:lnTo>
                    <a:pt x="684166" y="226507"/>
                  </a:lnTo>
                  <a:lnTo>
                    <a:pt x="689863" y="222771"/>
                  </a:lnTo>
                  <a:lnTo>
                    <a:pt x="692142" y="221371"/>
                  </a:lnTo>
                  <a:lnTo>
                    <a:pt x="693281" y="220670"/>
                  </a:lnTo>
                  <a:close/>
                  <a:moveTo>
                    <a:pt x="2251691" y="219020"/>
                  </a:moveTo>
                  <a:lnTo>
                    <a:pt x="2253484" y="219020"/>
                  </a:lnTo>
                  <a:lnTo>
                    <a:pt x="2255501" y="219242"/>
                  </a:lnTo>
                  <a:lnTo>
                    <a:pt x="2257742" y="219685"/>
                  </a:lnTo>
                  <a:lnTo>
                    <a:pt x="2259759" y="220571"/>
                  </a:lnTo>
                  <a:lnTo>
                    <a:pt x="2261776" y="221457"/>
                  </a:lnTo>
                  <a:lnTo>
                    <a:pt x="2263793" y="222564"/>
                  </a:lnTo>
                  <a:lnTo>
                    <a:pt x="2267603" y="225223"/>
                  </a:lnTo>
                  <a:lnTo>
                    <a:pt x="2271413" y="228102"/>
                  </a:lnTo>
                  <a:lnTo>
                    <a:pt x="2274775" y="231425"/>
                  </a:lnTo>
                  <a:lnTo>
                    <a:pt x="2277464" y="234747"/>
                  </a:lnTo>
                  <a:lnTo>
                    <a:pt x="2280154" y="237849"/>
                  </a:lnTo>
                  <a:lnTo>
                    <a:pt x="2281498" y="240285"/>
                  </a:lnTo>
                  <a:lnTo>
                    <a:pt x="2282395" y="242279"/>
                  </a:lnTo>
                  <a:lnTo>
                    <a:pt x="2283515" y="244272"/>
                  </a:lnTo>
                  <a:lnTo>
                    <a:pt x="2283964" y="246266"/>
                  </a:lnTo>
                  <a:lnTo>
                    <a:pt x="2284412" y="248038"/>
                  </a:lnTo>
                  <a:lnTo>
                    <a:pt x="2284412" y="249589"/>
                  </a:lnTo>
                  <a:lnTo>
                    <a:pt x="2284412" y="251139"/>
                  </a:lnTo>
                  <a:lnTo>
                    <a:pt x="2284188" y="252690"/>
                  </a:lnTo>
                  <a:lnTo>
                    <a:pt x="2283739" y="254019"/>
                  </a:lnTo>
                  <a:lnTo>
                    <a:pt x="2282843" y="254905"/>
                  </a:lnTo>
                  <a:lnTo>
                    <a:pt x="2282171" y="255791"/>
                  </a:lnTo>
                  <a:lnTo>
                    <a:pt x="2280826" y="256234"/>
                  </a:lnTo>
                  <a:lnTo>
                    <a:pt x="2279481" y="256677"/>
                  </a:lnTo>
                  <a:lnTo>
                    <a:pt x="2278136" y="257120"/>
                  </a:lnTo>
                  <a:lnTo>
                    <a:pt x="2276568" y="256677"/>
                  </a:lnTo>
                  <a:lnTo>
                    <a:pt x="2274326" y="256456"/>
                  </a:lnTo>
                  <a:lnTo>
                    <a:pt x="2271413" y="255570"/>
                  </a:lnTo>
                  <a:lnTo>
                    <a:pt x="2268275" y="254019"/>
                  </a:lnTo>
                  <a:lnTo>
                    <a:pt x="2265138" y="252247"/>
                  </a:lnTo>
                  <a:lnTo>
                    <a:pt x="2262000" y="249810"/>
                  </a:lnTo>
                  <a:lnTo>
                    <a:pt x="2259086" y="247374"/>
                  </a:lnTo>
                  <a:lnTo>
                    <a:pt x="2256397" y="244494"/>
                  </a:lnTo>
                  <a:lnTo>
                    <a:pt x="2253932" y="241614"/>
                  </a:lnTo>
                  <a:lnTo>
                    <a:pt x="2251691" y="238735"/>
                  </a:lnTo>
                  <a:lnTo>
                    <a:pt x="2249898" y="235855"/>
                  </a:lnTo>
                  <a:lnTo>
                    <a:pt x="2248329" y="232754"/>
                  </a:lnTo>
                  <a:lnTo>
                    <a:pt x="2247432" y="229874"/>
                  </a:lnTo>
                  <a:lnTo>
                    <a:pt x="2246536" y="227216"/>
                  </a:lnTo>
                  <a:lnTo>
                    <a:pt x="2246312" y="224780"/>
                  </a:lnTo>
                  <a:lnTo>
                    <a:pt x="2246536" y="223893"/>
                  </a:lnTo>
                  <a:lnTo>
                    <a:pt x="2246760" y="222786"/>
                  </a:lnTo>
                  <a:lnTo>
                    <a:pt x="2246984" y="221900"/>
                  </a:lnTo>
                  <a:lnTo>
                    <a:pt x="2247881" y="221014"/>
                  </a:lnTo>
                  <a:lnTo>
                    <a:pt x="2248329" y="220349"/>
                  </a:lnTo>
                  <a:lnTo>
                    <a:pt x="2249449" y="219685"/>
                  </a:lnTo>
                  <a:lnTo>
                    <a:pt x="2250346" y="219242"/>
                  </a:lnTo>
                  <a:lnTo>
                    <a:pt x="2251691" y="219020"/>
                  </a:lnTo>
                  <a:close/>
                  <a:moveTo>
                    <a:pt x="741800" y="217494"/>
                  </a:moveTo>
                  <a:lnTo>
                    <a:pt x="742490" y="217494"/>
                  </a:lnTo>
                  <a:lnTo>
                    <a:pt x="742950" y="217721"/>
                  </a:lnTo>
                  <a:lnTo>
                    <a:pt x="742720" y="218402"/>
                  </a:lnTo>
                  <a:lnTo>
                    <a:pt x="742260" y="219535"/>
                  </a:lnTo>
                  <a:lnTo>
                    <a:pt x="740420" y="221803"/>
                  </a:lnTo>
                  <a:lnTo>
                    <a:pt x="737661" y="224751"/>
                  </a:lnTo>
                  <a:lnTo>
                    <a:pt x="733981" y="228153"/>
                  </a:lnTo>
                  <a:lnTo>
                    <a:pt x="725932" y="235410"/>
                  </a:lnTo>
                  <a:lnTo>
                    <a:pt x="717423" y="241760"/>
                  </a:lnTo>
                  <a:lnTo>
                    <a:pt x="712364" y="245388"/>
                  </a:lnTo>
                  <a:lnTo>
                    <a:pt x="707765" y="248563"/>
                  </a:lnTo>
                  <a:lnTo>
                    <a:pt x="703855" y="251058"/>
                  </a:lnTo>
                  <a:lnTo>
                    <a:pt x="700406" y="253099"/>
                  </a:lnTo>
                  <a:lnTo>
                    <a:pt x="697416" y="254686"/>
                  </a:lnTo>
                  <a:lnTo>
                    <a:pt x="695347" y="255593"/>
                  </a:lnTo>
                  <a:lnTo>
                    <a:pt x="694657" y="255593"/>
                  </a:lnTo>
                  <a:lnTo>
                    <a:pt x="693967" y="255593"/>
                  </a:lnTo>
                  <a:lnTo>
                    <a:pt x="693737" y="255367"/>
                  </a:lnTo>
                  <a:lnTo>
                    <a:pt x="693737" y="254686"/>
                  </a:lnTo>
                  <a:lnTo>
                    <a:pt x="694427" y="253779"/>
                  </a:lnTo>
                  <a:lnTo>
                    <a:pt x="695576" y="251965"/>
                  </a:lnTo>
                  <a:lnTo>
                    <a:pt x="698106" y="249244"/>
                  </a:lnTo>
                  <a:lnTo>
                    <a:pt x="700866" y="246749"/>
                  </a:lnTo>
                  <a:lnTo>
                    <a:pt x="707995" y="239946"/>
                  </a:lnTo>
                  <a:lnTo>
                    <a:pt x="716504" y="233142"/>
                  </a:lnTo>
                  <a:lnTo>
                    <a:pt x="725242" y="226339"/>
                  </a:lnTo>
                  <a:lnTo>
                    <a:pt x="729382" y="223391"/>
                  </a:lnTo>
                  <a:lnTo>
                    <a:pt x="733291" y="221123"/>
                  </a:lnTo>
                  <a:lnTo>
                    <a:pt x="736741" y="219309"/>
                  </a:lnTo>
                  <a:lnTo>
                    <a:pt x="739270" y="217948"/>
                  </a:lnTo>
                  <a:lnTo>
                    <a:pt x="740650" y="217721"/>
                  </a:lnTo>
                  <a:lnTo>
                    <a:pt x="741800" y="217494"/>
                  </a:lnTo>
                  <a:close/>
                  <a:moveTo>
                    <a:pt x="963142" y="217484"/>
                  </a:moveTo>
                  <a:lnTo>
                    <a:pt x="964281" y="217484"/>
                  </a:lnTo>
                  <a:lnTo>
                    <a:pt x="965421" y="217484"/>
                  </a:lnTo>
                  <a:lnTo>
                    <a:pt x="966332" y="218380"/>
                  </a:lnTo>
                  <a:lnTo>
                    <a:pt x="966788" y="219052"/>
                  </a:lnTo>
                  <a:lnTo>
                    <a:pt x="966788" y="220173"/>
                  </a:lnTo>
                  <a:lnTo>
                    <a:pt x="966560" y="221518"/>
                  </a:lnTo>
                  <a:lnTo>
                    <a:pt x="965876" y="222638"/>
                  </a:lnTo>
                  <a:lnTo>
                    <a:pt x="964965" y="223983"/>
                  </a:lnTo>
                  <a:lnTo>
                    <a:pt x="962458" y="227345"/>
                  </a:lnTo>
                  <a:lnTo>
                    <a:pt x="959724" y="230706"/>
                  </a:lnTo>
                  <a:lnTo>
                    <a:pt x="956306" y="234292"/>
                  </a:lnTo>
                  <a:lnTo>
                    <a:pt x="952660" y="237654"/>
                  </a:lnTo>
                  <a:lnTo>
                    <a:pt x="949014" y="240791"/>
                  </a:lnTo>
                  <a:lnTo>
                    <a:pt x="943089" y="245274"/>
                  </a:lnTo>
                  <a:lnTo>
                    <a:pt x="937620" y="248859"/>
                  </a:lnTo>
                  <a:lnTo>
                    <a:pt x="932607" y="251997"/>
                  </a:lnTo>
                  <a:lnTo>
                    <a:pt x="927822" y="254014"/>
                  </a:lnTo>
                  <a:lnTo>
                    <a:pt x="925999" y="254686"/>
                  </a:lnTo>
                  <a:lnTo>
                    <a:pt x="924176" y="255359"/>
                  </a:lnTo>
                  <a:lnTo>
                    <a:pt x="922581" y="255583"/>
                  </a:lnTo>
                  <a:lnTo>
                    <a:pt x="921441" y="255583"/>
                  </a:lnTo>
                  <a:lnTo>
                    <a:pt x="920302" y="255359"/>
                  </a:lnTo>
                  <a:lnTo>
                    <a:pt x="919846" y="254686"/>
                  </a:lnTo>
                  <a:lnTo>
                    <a:pt x="919163" y="254014"/>
                  </a:lnTo>
                  <a:lnTo>
                    <a:pt x="919163" y="252893"/>
                  </a:lnTo>
                  <a:lnTo>
                    <a:pt x="919846" y="250876"/>
                  </a:lnTo>
                  <a:lnTo>
                    <a:pt x="920986" y="248635"/>
                  </a:lnTo>
                  <a:lnTo>
                    <a:pt x="923037" y="245946"/>
                  </a:lnTo>
                  <a:lnTo>
                    <a:pt x="925315" y="243032"/>
                  </a:lnTo>
                  <a:lnTo>
                    <a:pt x="927822" y="240343"/>
                  </a:lnTo>
                  <a:lnTo>
                    <a:pt x="931240" y="237206"/>
                  </a:lnTo>
                  <a:lnTo>
                    <a:pt x="934658" y="234068"/>
                  </a:lnTo>
                  <a:lnTo>
                    <a:pt x="938304" y="230930"/>
                  </a:lnTo>
                  <a:lnTo>
                    <a:pt x="942406" y="228241"/>
                  </a:lnTo>
                  <a:lnTo>
                    <a:pt x="946052" y="225552"/>
                  </a:lnTo>
                  <a:lnTo>
                    <a:pt x="949925" y="223310"/>
                  </a:lnTo>
                  <a:lnTo>
                    <a:pt x="953571" y="221069"/>
                  </a:lnTo>
                  <a:lnTo>
                    <a:pt x="956989" y="219276"/>
                  </a:lnTo>
                  <a:lnTo>
                    <a:pt x="960179" y="218380"/>
                  </a:lnTo>
                  <a:lnTo>
                    <a:pt x="963142" y="217484"/>
                  </a:lnTo>
                  <a:close/>
                  <a:moveTo>
                    <a:pt x="2679298" y="217430"/>
                  </a:moveTo>
                  <a:lnTo>
                    <a:pt x="2680915" y="217657"/>
                  </a:lnTo>
                  <a:lnTo>
                    <a:pt x="2682764" y="217884"/>
                  </a:lnTo>
                  <a:lnTo>
                    <a:pt x="2685074" y="218564"/>
                  </a:lnTo>
                  <a:lnTo>
                    <a:pt x="2689233" y="220378"/>
                  </a:lnTo>
                  <a:lnTo>
                    <a:pt x="2694085" y="222873"/>
                  </a:lnTo>
                  <a:lnTo>
                    <a:pt x="2698706" y="225595"/>
                  </a:lnTo>
                  <a:lnTo>
                    <a:pt x="2703558" y="228770"/>
                  </a:lnTo>
                  <a:lnTo>
                    <a:pt x="2707948" y="231945"/>
                  </a:lnTo>
                  <a:lnTo>
                    <a:pt x="2711875" y="235120"/>
                  </a:lnTo>
                  <a:lnTo>
                    <a:pt x="2716034" y="238975"/>
                  </a:lnTo>
                  <a:lnTo>
                    <a:pt x="2719500" y="242603"/>
                  </a:lnTo>
                  <a:lnTo>
                    <a:pt x="2722504" y="246005"/>
                  </a:lnTo>
                  <a:lnTo>
                    <a:pt x="2724352" y="248953"/>
                  </a:lnTo>
                  <a:lnTo>
                    <a:pt x="2725507" y="251448"/>
                  </a:lnTo>
                  <a:lnTo>
                    <a:pt x="2725738" y="252582"/>
                  </a:lnTo>
                  <a:lnTo>
                    <a:pt x="2725738" y="253716"/>
                  </a:lnTo>
                  <a:lnTo>
                    <a:pt x="2725507" y="254170"/>
                  </a:lnTo>
                  <a:lnTo>
                    <a:pt x="2724814" y="254850"/>
                  </a:lnTo>
                  <a:lnTo>
                    <a:pt x="2724121" y="255303"/>
                  </a:lnTo>
                  <a:lnTo>
                    <a:pt x="2722966" y="255530"/>
                  </a:lnTo>
                  <a:lnTo>
                    <a:pt x="2722041" y="255530"/>
                  </a:lnTo>
                  <a:lnTo>
                    <a:pt x="2720655" y="255530"/>
                  </a:lnTo>
                  <a:lnTo>
                    <a:pt x="2717652" y="254623"/>
                  </a:lnTo>
                  <a:lnTo>
                    <a:pt x="2714186" y="253262"/>
                  </a:lnTo>
                  <a:lnTo>
                    <a:pt x="2710258" y="251448"/>
                  </a:lnTo>
                  <a:lnTo>
                    <a:pt x="2706330" y="249180"/>
                  </a:lnTo>
                  <a:lnTo>
                    <a:pt x="2702171" y="246686"/>
                  </a:lnTo>
                  <a:lnTo>
                    <a:pt x="2698013" y="243511"/>
                  </a:lnTo>
                  <a:lnTo>
                    <a:pt x="2694085" y="240336"/>
                  </a:lnTo>
                  <a:lnTo>
                    <a:pt x="2689926" y="237161"/>
                  </a:lnTo>
                  <a:lnTo>
                    <a:pt x="2686460" y="233986"/>
                  </a:lnTo>
                  <a:lnTo>
                    <a:pt x="2683457" y="230811"/>
                  </a:lnTo>
                  <a:lnTo>
                    <a:pt x="2680684" y="227862"/>
                  </a:lnTo>
                  <a:lnTo>
                    <a:pt x="2678605" y="224914"/>
                  </a:lnTo>
                  <a:lnTo>
                    <a:pt x="2676987" y="222193"/>
                  </a:lnTo>
                  <a:lnTo>
                    <a:pt x="2676756" y="221286"/>
                  </a:lnTo>
                  <a:lnTo>
                    <a:pt x="2676525" y="220152"/>
                  </a:lnTo>
                  <a:lnTo>
                    <a:pt x="2676525" y="219471"/>
                  </a:lnTo>
                  <a:lnTo>
                    <a:pt x="2676756" y="218564"/>
                  </a:lnTo>
                  <a:lnTo>
                    <a:pt x="2677218" y="218111"/>
                  </a:lnTo>
                  <a:lnTo>
                    <a:pt x="2677680" y="217657"/>
                  </a:lnTo>
                  <a:lnTo>
                    <a:pt x="2679298" y="217430"/>
                  </a:lnTo>
                  <a:close/>
                  <a:moveTo>
                    <a:pt x="1159103" y="214307"/>
                  </a:moveTo>
                  <a:lnTo>
                    <a:pt x="1160463" y="214755"/>
                  </a:lnTo>
                  <a:lnTo>
                    <a:pt x="1161144" y="215427"/>
                  </a:lnTo>
                  <a:lnTo>
                    <a:pt x="1161824" y="216548"/>
                  </a:lnTo>
                  <a:lnTo>
                    <a:pt x="1162051" y="217669"/>
                  </a:lnTo>
                  <a:lnTo>
                    <a:pt x="1162051" y="218789"/>
                  </a:lnTo>
                  <a:lnTo>
                    <a:pt x="1161824" y="220358"/>
                  </a:lnTo>
                  <a:lnTo>
                    <a:pt x="1160917" y="221927"/>
                  </a:lnTo>
                  <a:lnTo>
                    <a:pt x="1160236" y="223496"/>
                  </a:lnTo>
                  <a:lnTo>
                    <a:pt x="1158195" y="226857"/>
                  </a:lnTo>
                  <a:lnTo>
                    <a:pt x="1155701" y="230443"/>
                  </a:lnTo>
                  <a:lnTo>
                    <a:pt x="1152979" y="233805"/>
                  </a:lnTo>
                  <a:lnTo>
                    <a:pt x="1150031" y="236942"/>
                  </a:lnTo>
                  <a:lnTo>
                    <a:pt x="1147083" y="239408"/>
                  </a:lnTo>
                  <a:lnTo>
                    <a:pt x="1144361" y="241873"/>
                  </a:lnTo>
                  <a:lnTo>
                    <a:pt x="1141640" y="244114"/>
                  </a:lnTo>
                  <a:lnTo>
                    <a:pt x="1138692" y="245907"/>
                  </a:lnTo>
                  <a:lnTo>
                    <a:pt x="1136197" y="247700"/>
                  </a:lnTo>
                  <a:lnTo>
                    <a:pt x="1133475" y="249044"/>
                  </a:lnTo>
                  <a:lnTo>
                    <a:pt x="1131208" y="250389"/>
                  </a:lnTo>
                  <a:lnTo>
                    <a:pt x="1128940" y="251286"/>
                  </a:lnTo>
                  <a:lnTo>
                    <a:pt x="1126672" y="251958"/>
                  </a:lnTo>
                  <a:lnTo>
                    <a:pt x="1124631" y="252406"/>
                  </a:lnTo>
                  <a:lnTo>
                    <a:pt x="1123043" y="252406"/>
                  </a:lnTo>
                  <a:lnTo>
                    <a:pt x="1121456" y="252182"/>
                  </a:lnTo>
                  <a:lnTo>
                    <a:pt x="1120548" y="251734"/>
                  </a:lnTo>
                  <a:lnTo>
                    <a:pt x="1119641" y="250837"/>
                  </a:lnTo>
                  <a:lnTo>
                    <a:pt x="1119188" y="249493"/>
                  </a:lnTo>
                  <a:lnTo>
                    <a:pt x="1119188" y="247924"/>
                  </a:lnTo>
                  <a:lnTo>
                    <a:pt x="1119641" y="245683"/>
                  </a:lnTo>
                  <a:lnTo>
                    <a:pt x="1120548" y="243442"/>
                  </a:lnTo>
                  <a:lnTo>
                    <a:pt x="1122136" y="240752"/>
                  </a:lnTo>
                  <a:lnTo>
                    <a:pt x="1123950" y="237839"/>
                  </a:lnTo>
                  <a:lnTo>
                    <a:pt x="1126218" y="235149"/>
                  </a:lnTo>
                  <a:lnTo>
                    <a:pt x="1128940" y="232236"/>
                  </a:lnTo>
                  <a:lnTo>
                    <a:pt x="1131434" y="229323"/>
                  </a:lnTo>
                  <a:lnTo>
                    <a:pt x="1134609" y="226857"/>
                  </a:lnTo>
                  <a:lnTo>
                    <a:pt x="1137784" y="223944"/>
                  </a:lnTo>
                  <a:lnTo>
                    <a:pt x="1140959" y="221703"/>
                  </a:lnTo>
                  <a:lnTo>
                    <a:pt x="1144361" y="219686"/>
                  </a:lnTo>
                  <a:lnTo>
                    <a:pt x="1147310" y="217669"/>
                  </a:lnTo>
                  <a:lnTo>
                    <a:pt x="1150485" y="216324"/>
                  </a:lnTo>
                  <a:lnTo>
                    <a:pt x="1153660" y="214979"/>
                  </a:lnTo>
                  <a:lnTo>
                    <a:pt x="1156608" y="214531"/>
                  </a:lnTo>
                  <a:lnTo>
                    <a:pt x="1159103" y="214307"/>
                  </a:lnTo>
                  <a:close/>
                  <a:moveTo>
                    <a:pt x="1823481" y="211103"/>
                  </a:moveTo>
                  <a:lnTo>
                    <a:pt x="1825507" y="211333"/>
                  </a:lnTo>
                  <a:lnTo>
                    <a:pt x="1827532" y="211564"/>
                  </a:lnTo>
                  <a:lnTo>
                    <a:pt x="1829108" y="212256"/>
                  </a:lnTo>
                  <a:lnTo>
                    <a:pt x="1830909" y="213410"/>
                  </a:lnTo>
                  <a:lnTo>
                    <a:pt x="1832259" y="214564"/>
                  </a:lnTo>
                  <a:lnTo>
                    <a:pt x="1833835" y="215487"/>
                  </a:lnTo>
                  <a:lnTo>
                    <a:pt x="1834736" y="217102"/>
                  </a:lnTo>
                  <a:lnTo>
                    <a:pt x="1835861" y="218717"/>
                  </a:lnTo>
                  <a:lnTo>
                    <a:pt x="1837662" y="221947"/>
                  </a:lnTo>
                  <a:lnTo>
                    <a:pt x="1839012" y="225408"/>
                  </a:lnTo>
                  <a:lnTo>
                    <a:pt x="1839688" y="229100"/>
                  </a:lnTo>
                  <a:lnTo>
                    <a:pt x="1839913" y="232331"/>
                  </a:lnTo>
                  <a:lnTo>
                    <a:pt x="1839913" y="235100"/>
                  </a:lnTo>
                  <a:lnTo>
                    <a:pt x="1839463" y="237869"/>
                  </a:lnTo>
                  <a:lnTo>
                    <a:pt x="1838787" y="240407"/>
                  </a:lnTo>
                  <a:lnTo>
                    <a:pt x="1837887" y="242714"/>
                  </a:lnTo>
                  <a:lnTo>
                    <a:pt x="1836761" y="244791"/>
                  </a:lnTo>
                  <a:lnTo>
                    <a:pt x="1835411" y="246406"/>
                  </a:lnTo>
                  <a:lnTo>
                    <a:pt x="1833835" y="248021"/>
                  </a:lnTo>
                  <a:lnTo>
                    <a:pt x="1832034" y="248944"/>
                  </a:lnTo>
                  <a:lnTo>
                    <a:pt x="1830234" y="250098"/>
                  </a:lnTo>
                  <a:lnTo>
                    <a:pt x="1828208" y="250559"/>
                  </a:lnTo>
                  <a:lnTo>
                    <a:pt x="1825957" y="250790"/>
                  </a:lnTo>
                  <a:lnTo>
                    <a:pt x="1824156" y="250559"/>
                  </a:lnTo>
                  <a:lnTo>
                    <a:pt x="1822130" y="250329"/>
                  </a:lnTo>
                  <a:lnTo>
                    <a:pt x="1820104" y="249175"/>
                  </a:lnTo>
                  <a:lnTo>
                    <a:pt x="1818078" y="248252"/>
                  </a:lnTo>
                  <a:lnTo>
                    <a:pt x="1815827" y="246406"/>
                  </a:lnTo>
                  <a:lnTo>
                    <a:pt x="1814027" y="244560"/>
                  </a:lnTo>
                  <a:lnTo>
                    <a:pt x="1812901" y="242022"/>
                  </a:lnTo>
                  <a:lnTo>
                    <a:pt x="1811551" y="239484"/>
                  </a:lnTo>
                  <a:lnTo>
                    <a:pt x="1810650" y="236715"/>
                  </a:lnTo>
                  <a:lnTo>
                    <a:pt x="1809975" y="233946"/>
                  </a:lnTo>
                  <a:lnTo>
                    <a:pt x="1809750" y="230946"/>
                  </a:lnTo>
                  <a:lnTo>
                    <a:pt x="1809750" y="228177"/>
                  </a:lnTo>
                  <a:lnTo>
                    <a:pt x="1810200" y="225408"/>
                  </a:lnTo>
                  <a:lnTo>
                    <a:pt x="1810650" y="222640"/>
                  </a:lnTo>
                  <a:lnTo>
                    <a:pt x="1811776" y="220101"/>
                  </a:lnTo>
                  <a:lnTo>
                    <a:pt x="1813126" y="217563"/>
                  </a:lnTo>
                  <a:lnTo>
                    <a:pt x="1814252" y="215487"/>
                  </a:lnTo>
                  <a:lnTo>
                    <a:pt x="1816278" y="213871"/>
                  </a:lnTo>
                  <a:lnTo>
                    <a:pt x="1818529" y="212487"/>
                  </a:lnTo>
                  <a:lnTo>
                    <a:pt x="1820780" y="211564"/>
                  </a:lnTo>
                  <a:lnTo>
                    <a:pt x="1823481" y="211103"/>
                  </a:lnTo>
                  <a:close/>
                  <a:moveTo>
                    <a:pt x="2546768" y="207906"/>
                  </a:moveTo>
                  <a:lnTo>
                    <a:pt x="2548565" y="208134"/>
                  </a:lnTo>
                  <a:lnTo>
                    <a:pt x="2550586" y="208591"/>
                  </a:lnTo>
                  <a:lnTo>
                    <a:pt x="2552832" y="209275"/>
                  </a:lnTo>
                  <a:lnTo>
                    <a:pt x="2557098" y="211100"/>
                  </a:lnTo>
                  <a:lnTo>
                    <a:pt x="2561590" y="213610"/>
                  </a:lnTo>
                  <a:lnTo>
                    <a:pt x="2566081" y="216576"/>
                  </a:lnTo>
                  <a:lnTo>
                    <a:pt x="2570573" y="219770"/>
                  </a:lnTo>
                  <a:lnTo>
                    <a:pt x="2574615" y="222964"/>
                  </a:lnTo>
                  <a:lnTo>
                    <a:pt x="2577984" y="225930"/>
                  </a:lnTo>
                  <a:lnTo>
                    <a:pt x="2582026" y="230036"/>
                  </a:lnTo>
                  <a:lnTo>
                    <a:pt x="2584721" y="233686"/>
                  </a:lnTo>
                  <a:lnTo>
                    <a:pt x="2587192" y="237109"/>
                  </a:lnTo>
                  <a:lnTo>
                    <a:pt x="2588314" y="239846"/>
                  </a:lnTo>
                  <a:lnTo>
                    <a:pt x="2588988" y="241215"/>
                  </a:lnTo>
                  <a:lnTo>
                    <a:pt x="2589213" y="242356"/>
                  </a:lnTo>
                  <a:lnTo>
                    <a:pt x="2588988" y="243269"/>
                  </a:lnTo>
                  <a:lnTo>
                    <a:pt x="2588764" y="244181"/>
                  </a:lnTo>
                  <a:lnTo>
                    <a:pt x="2588314" y="244865"/>
                  </a:lnTo>
                  <a:lnTo>
                    <a:pt x="2587641" y="245550"/>
                  </a:lnTo>
                  <a:lnTo>
                    <a:pt x="2586518" y="246006"/>
                  </a:lnTo>
                  <a:lnTo>
                    <a:pt x="2585620" y="246006"/>
                  </a:lnTo>
                  <a:lnTo>
                    <a:pt x="2584272" y="246006"/>
                  </a:lnTo>
                  <a:lnTo>
                    <a:pt x="2582700" y="246006"/>
                  </a:lnTo>
                  <a:lnTo>
                    <a:pt x="2579556" y="245094"/>
                  </a:lnTo>
                  <a:lnTo>
                    <a:pt x="2576187" y="243725"/>
                  </a:lnTo>
                  <a:lnTo>
                    <a:pt x="2572594" y="241671"/>
                  </a:lnTo>
                  <a:lnTo>
                    <a:pt x="2568776" y="239390"/>
                  </a:lnTo>
                  <a:lnTo>
                    <a:pt x="2564959" y="236424"/>
                  </a:lnTo>
                  <a:lnTo>
                    <a:pt x="2560916" y="233687"/>
                  </a:lnTo>
                  <a:lnTo>
                    <a:pt x="2557323" y="230493"/>
                  </a:lnTo>
                  <a:lnTo>
                    <a:pt x="2553954" y="227299"/>
                  </a:lnTo>
                  <a:lnTo>
                    <a:pt x="2550586" y="224104"/>
                  </a:lnTo>
                  <a:lnTo>
                    <a:pt x="2548115" y="220911"/>
                  </a:lnTo>
                  <a:lnTo>
                    <a:pt x="2545645" y="217945"/>
                  </a:lnTo>
                  <a:lnTo>
                    <a:pt x="2544298" y="215207"/>
                  </a:lnTo>
                  <a:lnTo>
                    <a:pt x="2543175" y="212697"/>
                  </a:lnTo>
                  <a:lnTo>
                    <a:pt x="2543175" y="211557"/>
                  </a:lnTo>
                  <a:lnTo>
                    <a:pt x="2543175" y="210416"/>
                  </a:lnTo>
                  <a:lnTo>
                    <a:pt x="2543399" y="209731"/>
                  </a:lnTo>
                  <a:lnTo>
                    <a:pt x="2543624" y="209047"/>
                  </a:lnTo>
                  <a:lnTo>
                    <a:pt x="2544522" y="208363"/>
                  </a:lnTo>
                  <a:lnTo>
                    <a:pt x="2545196" y="208134"/>
                  </a:lnTo>
                  <a:lnTo>
                    <a:pt x="2546768" y="207906"/>
                  </a:lnTo>
                  <a:close/>
                  <a:moveTo>
                    <a:pt x="2331607" y="206320"/>
                  </a:moveTo>
                  <a:lnTo>
                    <a:pt x="2333432" y="206320"/>
                  </a:lnTo>
                  <a:lnTo>
                    <a:pt x="2335256" y="206547"/>
                  </a:lnTo>
                  <a:lnTo>
                    <a:pt x="2337308" y="207227"/>
                  </a:lnTo>
                  <a:lnTo>
                    <a:pt x="2339361" y="207907"/>
                  </a:lnTo>
                  <a:lnTo>
                    <a:pt x="2341641" y="208814"/>
                  </a:lnTo>
                  <a:lnTo>
                    <a:pt x="2343694" y="209722"/>
                  </a:lnTo>
                  <a:lnTo>
                    <a:pt x="2347798" y="212443"/>
                  </a:lnTo>
                  <a:lnTo>
                    <a:pt x="2352131" y="215164"/>
                  </a:lnTo>
                  <a:lnTo>
                    <a:pt x="2355780" y="218566"/>
                  </a:lnTo>
                  <a:lnTo>
                    <a:pt x="2359200" y="221968"/>
                  </a:lnTo>
                  <a:lnTo>
                    <a:pt x="2361937" y="225143"/>
                  </a:lnTo>
                  <a:lnTo>
                    <a:pt x="2364901" y="229225"/>
                  </a:lnTo>
                  <a:lnTo>
                    <a:pt x="2366953" y="233080"/>
                  </a:lnTo>
                  <a:lnTo>
                    <a:pt x="2367866" y="234895"/>
                  </a:lnTo>
                  <a:lnTo>
                    <a:pt x="2368322" y="236482"/>
                  </a:lnTo>
                  <a:lnTo>
                    <a:pt x="2368550" y="237843"/>
                  </a:lnTo>
                  <a:lnTo>
                    <a:pt x="2368550" y="239430"/>
                  </a:lnTo>
                  <a:lnTo>
                    <a:pt x="2368550" y="240791"/>
                  </a:lnTo>
                  <a:lnTo>
                    <a:pt x="2368094" y="241925"/>
                  </a:lnTo>
                  <a:lnTo>
                    <a:pt x="2367638" y="242605"/>
                  </a:lnTo>
                  <a:lnTo>
                    <a:pt x="2366725" y="243512"/>
                  </a:lnTo>
                  <a:lnTo>
                    <a:pt x="2365585" y="243966"/>
                  </a:lnTo>
                  <a:lnTo>
                    <a:pt x="2364445" y="244420"/>
                  </a:lnTo>
                  <a:lnTo>
                    <a:pt x="2363077" y="244420"/>
                  </a:lnTo>
                  <a:lnTo>
                    <a:pt x="2361253" y="244420"/>
                  </a:lnTo>
                  <a:lnTo>
                    <a:pt x="2358060" y="243739"/>
                  </a:lnTo>
                  <a:lnTo>
                    <a:pt x="2354867" y="242379"/>
                  </a:lnTo>
                  <a:lnTo>
                    <a:pt x="2351447" y="240791"/>
                  </a:lnTo>
                  <a:lnTo>
                    <a:pt x="2348026" y="238750"/>
                  </a:lnTo>
                  <a:lnTo>
                    <a:pt x="2344834" y="236029"/>
                  </a:lnTo>
                  <a:lnTo>
                    <a:pt x="2341641" y="233534"/>
                  </a:lnTo>
                  <a:lnTo>
                    <a:pt x="2338677" y="230359"/>
                  </a:lnTo>
                  <a:lnTo>
                    <a:pt x="2335712" y="227184"/>
                  </a:lnTo>
                  <a:lnTo>
                    <a:pt x="2333432" y="224009"/>
                  </a:lnTo>
                  <a:lnTo>
                    <a:pt x="2330923" y="221288"/>
                  </a:lnTo>
                  <a:lnTo>
                    <a:pt x="2329555" y="218113"/>
                  </a:lnTo>
                  <a:lnTo>
                    <a:pt x="2328187" y="215164"/>
                  </a:lnTo>
                  <a:lnTo>
                    <a:pt x="2327275" y="212670"/>
                  </a:lnTo>
                  <a:lnTo>
                    <a:pt x="2327275" y="211536"/>
                  </a:lnTo>
                  <a:lnTo>
                    <a:pt x="2327275" y="210629"/>
                  </a:lnTo>
                  <a:lnTo>
                    <a:pt x="2327503" y="209495"/>
                  </a:lnTo>
                  <a:lnTo>
                    <a:pt x="2328187" y="208361"/>
                  </a:lnTo>
                  <a:lnTo>
                    <a:pt x="2328643" y="207680"/>
                  </a:lnTo>
                  <a:lnTo>
                    <a:pt x="2329555" y="207227"/>
                  </a:lnTo>
                  <a:lnTo>
                    <a:pt x="2330239" y="206547"/>
                  </a:lnTo>
                  <a:lnTo>
                    <a:pt x="2331607" y="206320"/>
                  </a:lnTo>
                  <a:close/>
                  <a:moveTo>
                    <a:pt x="2897630" y="206309"/>
                  </a:moveTo>
                  <a:lnTo>
                    <a:pt x="2898295" y="206309"/>
                  </a:lnTo>
                  <a:lnTo>
                    <a:pt x="2900288" y="206752"/>
                  </a:lnTo>
                  <a:lnTo>
                    <a:pt x="2903390" y="208301"/>
                  </a:lnTo>
                  <a:lnTo>
                    <a:pt x="2906934" y="210293"/>
                  </a:lnTo>
                  <a:lnTo>
                    <a:pt x="2911142" y="212727"/>
                  </a:lnTo>
                  <a:lnTo>
                    <a:pt x="2915351" y="215604"/>
                  </a:lnTo>
                  <a:lnTo>
                    <a:pt x="2924433" y="222242"/>
                  </a:lnTo>
                  <a:lnTo>
                    <a:pt x="2929085" y="226447"/>
                  </a:lnTo>
                  <a:lnTo>
                    <a:pt x="2933737" y="229988"/>
                  </a:lnTo>
                  <a:lnTo>
                    <a:pt x="2937502" y="233528"/>
                  </a:lnTo>
                  <a:lnTo>
                    <a:pt x="2940604" y="236626"/>
                  </a:lnTo>
                  <a:lnTo>
                    <a:pt x="2943040" y="239060"/>
                  </a:lnTo>
                  <a:lnTo>
                    <a:pt x="2944591" y="241052"/>
                  </a:lnTo>
                  <a:lnTo>
                    <a:pt x="2944812" y="241937"/>
                  </a:lnTo>
                  <a:lnTo>
                    <a:pt x="2944812" y="242380"/>
                  </a:lnTo>
                  <a:lnTo>
                    <a:pt x="2944591" y="242601"/>
                  </a:lnTo>
                  <a:lnTo>
                    <a:pt x="2944148" y="242822"/>
                  </a:lnTo>
                  <a:lnTo>
                    <a:pt x="2942597" y="242380"/>
                  </a:lnTo>
                  <a:lnTo>
                    <a:pt x="2940604" y="241716"/>
                  </a:lnTo>
                  <a:lnTo>
                    <a:pt x="2934844" y="237954"/>
                  </a:lnTo>
                  <a:lnTo>
                    <a:pt x="2927091" y="233307"/>
                  </a:lnTo>
                  <a:lnTo>
                    <a:pt x="2918895" y="227111"/>
                  </a:lnTo>
                  <a:lnTo>
                    <a:pt x="2910921" y="220693"/>
                  </a:lnTo>
                  <a:lnTo>
                    <a:pt x="2903833" y="214940"/>
                  </a:lnTo>
                  <a:lnTo>
                    <a:pt x="2901174" y="212284"/>
                  </a:lnTo>
                  <a:lnTo>
                    <a:pt x="2899181" y="209850"/>
                  </a:lnTo>
                  <a:lnTo>
                    <a:pt x="2897852" y="208080"/>
                  </a:lnTo>
                  <a:lnTo>
                    <a:pt x="2897187" y="207195"/>
                  </a:lnTo>
                  <a:lnTo>
                    <a:pt x="2897187" y="206531"/>
                  </a:lnTo>
                  <a:lnTo>
                    <a:pt x="2897630" y="206309"/>
                  </a:lnTo>
                  <a:close/>
                  <a:moveTo>
                    <a:pt x="2823503" y="203141"/>
                  </a:moveTo>
                  <a:lnTo>
                    <a:pt x="2824663" y="203141"/>
                  </a:lnTo>
                  <a:lnTo>
                    <a:pt x="2827678" y="203805"/>
                  </a:lnTo>
                  <a:lnTo>
                    <a:pt x="2831158" y="205132"/>
                  </a:lnTo>
                  <a:lnTo>
                    <a:pt x="2835333" y="207124"/>
                  </a:lnTo>
                  <a:lnTo>
                    <a:pt x="2840204" y="209779"/>
                  </a:lnTo>
                  <a:lnTo>
                    <a:pt x="2844844" y="212877"/>
                  </a:lnTo>
                  <a:lnTo>
                    <a:pt x="2849715" y="216197"/>
                  </a:lnTo>
                  <a:lnTo>
                    <a:pt x="2854586" y="219516"/>
                  </a:lnTo>
                  <a:lnTo>
                    <a:pt x="2859457" y="223057"/>
                  </a:lnTo>
                  <a:lnTo>
                    <a:pt x="2863401" y="226597"/>
                  </a:lnTo>
                  <a:lnTo>
                    <a:pt x="2867112" y="229917"/>
                  </a:lnTo>
                  <a:lnTo>
                    <a:pt x="2869896" y="232572"/>
                  </a:lnTo>
                  <a:lnTo>
                    <a:pt x="2871983" y="235228"/>
                  </a:lnTo>
                  <a:lnTo>
                    <a:pt x="2872911" y="237219"/>
                  </a:lnTo>
                  <a:lnTo>
                    <a:pt x="2873375" y="238105"/>
                  </a:lnTo>
                  <a:lnTo>
                    <a:pt x="2873375" y="238768"/>
                  </a:lnTo>
                  <a:lnTo>
                    <a:pt x="2872911" y="239211"/>
                  </a:lnTo>
                  <a:lnTo>
                    <a:pt x="2872447" y="239654"/>
                  </a:lnTo>
                  <a:lnTo>
                    <a:pt x="2871752" y="239654"/>
                  </a:lnTo>
                  <a:lnTo>
                    <a:pt x="2870592" y="239654"/>
                  </a:lnTo>
                  <a:lnTo>
                    <a:pt x="2868040" y="238768"/>
                  </a:lnTo>
                  <a:lnTo>
                    <a:pt x="2864793" y="237441"/>
                  </a:lnTo>
                  <a:lnTo>
                    <a:pt x="2861081" y="235670"/>
                  </a:lnTo>
                  <a:lnTo>
                    <a:pt x="2856906" y="233457"/>
                  </a:lnTo>
                  <a:lnTo>
                    <a:pt x="2852731" y="230581"/>
                  </a:lnTo>
                  <a:lnTo>
                    <a:pt x="2843916" y="224827"/>
                  </a:lnTo>
                  <a:lnTo>
                    <a:pt x="2835333" y="218410"/>
                  </a:lnTo>
                  <a:lnTo>
                    <a:pt x="2831622" y="215090"/>
                  </a:lnTo>
                  <a:lnTo>
                    <a:pt x="2828374" y="212214"/>
                  </a:lnTo>
                  <a:lnTo>
                    <a:pt x="2825823" y="209558"/>
                  </a:lnTo>
                  <a:lnTo>
                    <a:pt x="2823735" y="207124"/>
                  </a:lnTo>
                  <a:lnTo>
                    <a:pt x="2822575" y="205132"/>
                  </a:lnTo>
                  <a:lnTo>
                    <a:pt x="2822575" y="204468"/>
                  </a:lnTo>
                  <a:lnTo>
                    <a:pt x="2822575" y="203583"/>
                  </a:lnTo>
                  <a:lnTo>
                    <a:pt x="2822807" y="203362"/>
                  </a:lnTo>
                  <a:lnTo>
                    <a:pt x="2823503" y="203141"/>
                  </a:lnTo>
                  <a:close/>
                  <a:moveTo>
                    <a:pt x="916062" y="201610"/>
                  </a:moveTo>
                  <a:lnTo>
                    <a:pt x="917391" y="201610"/>
                  </a:lnTo>
                  <a:lnTo>
                    <a:pt x="918277" y="201610"/>
                  </a:lnTo>
                  <a:lnTo>
                    <a:pt x="918941" y="202270"/>
                  </a:lnTo>
                  <a:lnTo>
                    <a:pt x="919163" y="203149"/>
                  </a:lnTo>
                  <a:lnTo>
                    <a:pt x="918941" y="204029"/>
                  </a:lnTo>
                  <a:lnTo>
                    <a:pt x="918277" y="205129"/>
                  </a:lnTo>
                  <a:lnTo>
                    <a:pt x="916505" y="207988"/>
                  </a:lnTo>
                  <a:lnTo>
                    <a:pt x="914068" y="211288"/>
                  </a:lnTo>
                  <a:lnTo>
                    <a:pt x="910745" y="214587"/>
                  </a:lnTo>
                  <a:lnTo>
                    <a:pt x="906980" y="217886"/>
                  </a:lnTo>
                  <a:lnTo>
                    <a:pt x="902992" y="220966"/>
                  </a:lnTo>
                  <a:lnTo>
                    <a:pt x="899448" y="224045"/>
                  </a:lnTo>
                  <a:lnTo>
                    <a:pt x="893910" y="228004"/>
                  </a:lnTo>
                  <a:lnTo>
                    <a:pt x="888816" y="231523"/>
                  </a:lnTo>
                  <a:lnTo>
                    <a:pt x="883942" y="234163"/>
                  </a:lnTo>
                  <a:lnTo>
                    <a:pt x="879955" y="236362"/>
                  </a:lnTo>
                  <a:lnTo>
                    <a:pt x="876189" y="237462"/>
                  </a:lnTo>
                  <a:lnTo>
                    <a:pt x="874860" y="237682"/>
                  </a:lnTo>
                  <a:lnTo>
                    <a:pt x="873753" y="238122"/>
                  </a:lnTo>
                  <a:lnTo>
                    <a:pt x="872645" y="237682"/>
                  </a:lnTo>
                  <a:lnTo>
                    <a:pt x="871981" y="237462"/>
                  </a:lnTo>
                  <a:lnTo>
                    <a:pt x="871759" y="237022"/>
                  </a:lnTo>
                  <a:lnTo>
                    <a:pt x="871538" y="235922"/>
                  </a:lnTo>
                  <a:lnTo>
                    <a:pt x="871759" y="235263"/>
                  </a:lnTo>
                  <a:lnTo>
                    <a:pt x="871981" y="234603"/>
                  </a:lnTo>
                  <a:lnTo>
                    <a:pt x="873310" y="232183"/>
                  </a:lnTo>
                  <a:lnTo>
                    <a:pt x="875082" y="229764"/>
                  </a:lnTo>
                  <a:lnTo>
                    <a:pt x="877519" y="227124"/>
                  </a:lnTo>
                  <a:lnTo>
                    <a:pt x="880398" y="224045"/>
                  </a:lnTo>
                  <a:lnTo>
                    <a:pt x="883721" y="220966"/>
                  </a:lnTo>
                  <a:lnTo>
                    <a:pt x="887487" y="218106"/>
                  </a:lnTo>
                  <a:lnTo>
                    <a:pt x="891252" y="215027"/>
                  </a:lnTo>
                  <a:lnTo>
                    <a:pt x="895239" y="212167"/>
                  </a:lnTo>
                  <a:lnTo>
                    <a:pt x="899005" y="209528"/>
                  </a:lnTo>
                  <a:lnTo>
                    <a:pt x="902992" y="206889"/>
                  </a:lnTo>
                  <a:lnTo>
                    <a:pt x="906537" y="204909"/>
                  </a:lnTo>
                  <a:lnTo>
                    <a:pt x="910302" y="203369"/>
                  </a:lnTo>
                  <a:lnTo>
                    <a:pt x="913625" y="202050"/>
                  </a:lnTo>
                  <a:lnTo>
                    <a:pt x="916062" y="201610"/>
                  </a:lnTo>
                  <a:close/>
                  <a:moveTo>
                    <a:pt x="1094718" y="201608"/>
                  </a:moveTo>
                  <a:lnTo>
                    <a:pt x="1095840" y="202521"/>
                  </a:lnTo>
                  <a:lnTo>
                    <a:pt x="1096514" y="203205"/>
                  </a:lnTo>
                  <a:lnTo>
                    <a:pt x="1096963" y="204118"/>
                  </a:lnTo>
                  <a:lnTo>
                    <a:pt x="1096963" y="205486"/>
                  </a:lnTo>
                  <a:lnTo>
                    <a:pt x="1096514" y="206627"/>
                  </a:lnTo>
                  <a:lnTo>
                    <a:pt x="1096065" y="207996"/>
                  </a:lnTo>
                  <a:lnTo>
                    <a:pt x="1094269" y="211190"/>
                  </a:lnTo>
                  <a:lnTo>
                    <a:pt x="1091799" y="214612"/>
                  </a:lnTo>
                  <a:lnTo>
                    <a:pt x="1088656" y="218262"/>
                  </a:lnTo>
                  <a:lnTo>
                    <a:pt x="1085514" y="221684"/>
                  </a:lnTo>
                  <a:lnTo>
                    <a:pt x="1082371" y="224650"/>
                  </a:lnTo>
                  <a:lnTo>
                    <a:pt x="1076758" y="229213"/>
                  </a:lnTo>
                  <a:lnTo>
                    <a:pt x="1071370" y="233319"/>
                  </a:lnTo>
                  <a:lnTo>
                    <a:pt x="1066207" y="236285"/>
                  </a:lnTo>
                  <a:lnTo>
                    <a:pt x="1061493" y="238567"/>
                  </a:lnTo>
                  <a:lnTo>
                    <a:pt x="1059472" y="239251"/>
                  </a:lnTo>
                  <a:lnTo>
                    <a:pt x="1057676" y="239707"/>
                  </a:lnTo>
                  <a:lnTo>
                    <a:pt x="1056105" y="239707"/>
                  </a:lnTo>
                  <a:lnTo>
                    <a:pt x="1054758" y="239707"/>
                  </a:lnTo>
                  <a:lnTo>
                    <a:pt x="1053635" y="239479"/>
                  </a:lnTo>
                  <a:lnTo>
                    <a:pt x="1052962" y="238795"/>
                  </a:lnTo>
                  <a:lnTo>
                    <a:pt x="1052513" y="237654"/>
                  </a:lnTo>
                  <a:lnTo>
                    <a:pt x="1052513" y="236285"/>
                  </a:lnTo>
                  <a:lnTo>
                    <a:pt x="1052962" y="234232"/>
                  </a:lnTo>
                  <a:lnTo>
                    <a:pt x="1053860" y="231951"/>
                  </a:lnTo>
                  <a:lnTo>
                    <a:pt x="1055431" y="229213"/>
                  </a:lnTo>
                  <a:lnTo>
                    <a:pt x="1057676" y="226703"/>
                  </a:lnTo>
                  <a:lnTo>
                    <a:pt x="1059921" y="223509"/>
                  </a:lnTo>
                  <a:lnTo>
                    <a:pt x="1062840" y="220544"/>
                  </a:lnTo>
                  <a:lnTo>
                    <a:pt x="1065758" y="217806"/>
                  </a:lnTo>
                  <a:lnTo>
                    <a:pt x="1069125" y="214840"/>
                  </a:lnTo>
                  <a:lnTo>
                    <a:pt x="1072493" y="211874"/>
                  </a:lnTo>
                  <a:lnTo>
                    <a:pt x="1076309" y="209593"/>
                  </a:lnTo>
                  <a:lnTo>
                    <a:pt x="1079452" y="207312"/>
                  </a:lnTo>
                  <a:lnTo>
                    <a:pt x="1082820" y="205030"/>
                  </a:lnTo>
                  <a:lnTo>
                    <a:pt x="1086187" y="203433"/>
                  </a:lnTo>
                  <a:lnTo>
                    <a:pt x="1089330" y="202521"/>
                  </a:lnTo>
                  <a:lnTo>
                    <a:pt x="1092248" y="202064"/>
                  </a:lnTo>
                  <a:lnTo>
                    <a:pt x="1094718" y="201608"/>
                  </a:lnTo>
                  <a:close/>
                  <a:moveTo>
                    <a:pt x="1377723" y="200018"/>
                  </a:moveTo>
                  <a:lnTo>
                    <a:pt x="1379311" y="200469"/>
                  </a:lnTo>
                  <a:lnTo>
                    <a:pt x="1380672" y="200920"/>
                  </a:lnTo>
                  <a:lnTo>
                    <a:pt x="1381579" y="201822"/>
                  </a:lnTo>
                  <a:lnTo>
                    <a:pt x="1382259" y="202724"/>
                  </a:lnTo>
                  <a:lnTo>
                    <a:pt x="1382713" y="204076"/>
                  </a:lnTo>
                  <a:lnTo>
                    <a:pt x="1382713" y="205429"/>
                  </a:lnTo>
                  <a:lnTo>
                    <a:pt x="1382713" y="207007"/>
                  </a:lnTo>
                  <a:lnTo>
                    <a:pt x="1382713" y="208585"/>
                  </a:lnTo>
                  <a:lnTo>
                    <a:pt x="1381806" y="211967"/>
                  </a:lnTo>
                  <a:lnTo>
                    <a:pt x="1380445" y="215348"/>
                  </a:lnTo>
                  <a:lnTo>
                    <a:pt x="1378631" y="218730"/>
                  </a:lnTo>
                  <a:lnTo>
                    <a:pt x="1376363" y="222112"/>
                  </a:lnTo>
                  <a:lnTo>
                    <a:pt x="1374095" y="224591"/>
                  </a:lnTo>
                  <a:lnTo>
                    <a:pt x="1371827" y="227297"/>
                  </a:lnTo>
                  <a:lnTo>
                    <a:pt x="1369559" y="229551"/>
                  </a:lnTo>
                  <a:lnTo>
                    <a:pt x="1367064" y="231580"/>
                  </a:lnTo>
                  <a:lnTo>
                    <a:pt x="1364796" y="233384"/>
                  </a:lnTo>
                  <a:lnTo>
                    <a:pt x="1362529" y="234962"/>
                  </a:lnTo>
                  <a:lnTo>
                    <a:pt x="1360034" y="236314"/>
                  </a:lnTo>
                  <a:lnTo>
                    <a:pt x="1357766" y="236991"/>
                  </a:lnTo>
                  <a:lnTo>
                    <a:pt x="1355725" y="237892"/>
                  </a:lnTo>
                  <a:lnTo>
                    <a:pt x="1353457" y="238118"/>
                  </a:lnTo>
                  <a:lnTo>
                    <a:pt x="1351643" y="238118"/>
                  </a:lnTo>
                  <a:lnTo>
                    <a:pt x="1350055" y="237892"/>
                  </a:lnTo>
                  <a:lnTo>
                    <a:pt x="1348468" y="237441"/>
                  </a:lnTo>
                  <a:lnTo>
                    <a:pt x="1347560" y="236314"/>
                  </a:lnTo>
                  <a:lnTo>
                    <a:pt x="1346653" y="234736"/>
                  </a:lnTo>
                  <a:lnTo>
                    <a:pt x="1346200" y="232933"/>
                  </a:lnTo>
                  <a:lnTo>
                    <a:pt x="1346200" y="230904"/>
                  </a:lnTo>
                  <a:lnTo>
                    <a:pt x="1346653" y="228424"/>
                  </a:lnTo>
                  <a:lnTo>
                    <a:pt x="1347560" y="225944"/>
                  </a:lnTo>
                  <a:lnTo>
                    <a:pt x="1348468" y="223239"/>
                  </a:lnTo>
                  <a:lnTo>
                    <a:pt x="1350055" y="220533"/>
                  </a:lnTo>
                  <a:lnTo>
                    <a:pt x="1351869" y="217603"/>
                  </a:lnTo>
                  <a:lnTo>
                    <a:pt x="1354137" y="215123"/>
                  </a:lnTo>
                  <a:lnTo>
                    <a:pt x="1356405" y="212418"/>
                  </a:lnTo>
                  <a:lnTo>
                    <a:pt x="1358673" y="209938"/>
                  </a:lnTo>
                  <a:lnTo>
                    <a:pt x="1361395" y="207458"/>
                  </a:lnTo>
                  <a:lnTo>
                    <a:pt x="1364343" y="205429"/>
                  </a:lnTo>
                  <a:lnTo>
                    <a:pt x="1366838" y="203625"/>
                  </a:lnTo>
                  <a:lnTo>
                    <a:pt x="1369786" y="202047"/>
                  </a:lnTo>
                  <a:lnTo>
                    <a:pt x="1372507" y="200920"/>
                  </a:lnTo>
                  <a:lnTo>
                    <a:pt x="1375229" y="200244"/>
                  </a:lnTo>
                  <a:lnTo>
                    <a:pt x="1377723" y="200018"/>
                  </a:lnTo>
                  <a:close/>
                  <a:moveTo>
                    <a:pt x="2725274" y="198380"/>
                  </a:moveTo>
                  <a:lnTo>
                    <a:pt x="2726173" y="198380"/>
                  </a:lnTo>
                  <a:lnTo>
                    <a:pt x="2727746" y="198380"/>
                  </a:lnTo>
                  <a:lnTo>
                    <a:pt x="2729319" y="198602"/>
                  </a:lnTo>
                  <a:lnTo>
                    <a:pt x="2731341" y="199270"/>
                  </a:lnTo>
                  <a:lnTo>
                    <a:pt x="2735611" y="201051"/>
                  </a:lnTo>
                  <a:lnTo>
                    <a:pt x="2739880" y="203278"/>
                  </a:lnTo>
                  <a:lnTo>
                    <a:pt x="2744599" y="205949"/>
                  </a:lnTo>
                  <a:lnTo>
                    <a:pt x="2749319" y="208844"/>
                  </a:lnTo>
                  <a:lnTo>
                    <a:pt x="2753588" y="211961"/>
                  </a:lnTo>
                  <a:lnTo>
                    <a:pt x="2757858" y="214855"/>
                  </a:lnTo>
                  <a:lnTo>
                    <a:pt x="2762127" y="218640"/>
                  </a:lnTo>
                  <a:lnTo>
                    <a:pt x="2765723" y="222202"/>
                  </a:lnTo>
                  <a:lnTo>
                    <a:pt x="2768869" y="225319"/>
                  </a:lnTo>
                  <a:lnTo>
                    <a:pt x="2771341" y="228436"/>
                  </a:lnTo>
                  <a:lnTo>
                    <a:pt x="2772689" y="230662"/>
                  </a:lnTo>
                  <a:lnTo>
                    <a:pt x="2773139" y="231776"/>
                  </a:lnTo>
                  <a:lnTo>
                    <a:pt x="2773363" y="232666"/>
                  </a:lnTo>
                  <a:lnTo>
                    <a:pt x="2773363" y="233557"/>
                  </a:lnTo>
                  <a:lnTo>
                    <a:pt x="2773139" y="234002"/>
                  </a:lnTo>
                  <a:lnTo>
                    <a:pt x="2772464" y="234670"/>
                  </a:lnTo>
                  <a:lnTo>
                    <a:pt x="2771566" y="234893"/>
                  </a:lnTo>
                  <a:lnTo>
                    <a:pt x="2770667" y="234893"/>
                  </a:lnTo>
                  <a:lnTo>
                    <a:pt x="2769543" y="234670"/>
                  </a:lnTo>
                  <a:lnTo>
                    <a:pt x="2766622" y="233779"/>
                  </a:lnTo>
                  <a:lnTo>
                    <a:pt x="2763251" y="232444"/>
                  </a:lnTo>
                  <a:lnTo>
                    <a:pt x="2759431" y="230662"/>
                  </a:lnTo>
                  <a:lnTo>
                    <a:pt x="2755386" y="228436"/>
                  </a:lnTo>
                  <a:lnTo>
                    <a:pt x="2751116" y="225542"/>
                  </a:lnTo>
                  <a:lnTo>
                    <a:pt x="2746847" y="222870"/>
                  </a:lnTo>
                  <a:lnTo>
                    <a:pt x="2742802" y="219531"/>
                  </a:lnTo>
                  <a:lnTo>
                    <a:pt x="2738532" y="216414"/>
                  </a:lnTo>
                  <a:lnTo>
                    <a:pt x="2734712" y="213297"/>
                  </a:lnTo>
                  <a:lnTo>
                    <a:pt x="2731341" y="209957"/>
                  </a:lnTo>
                  <a:lnTo>
                    <a:pt x="2728645" y="207063"/>
                  </a:lnTo>
                  <a:lnTo>
                    <a:pt x="2726397" y="204391"/>
                  </a:lnTo>
                  <a:lnTo>
                    <a:pt x="2724824" y="201942"/>
                  </a:lnTo>
                  <a:lnTo>
                    <a:pt x="2724375" y="201274"/>
                  </a:lnTo>
                  <a:lnTo>
                    <a:pt x="2724150" y="200161"/>
                  </a:lnTo>
                  <a:lnTo>
                    <a:pt x="2724375" y="199493"/>
                  </a:lnTo>
                  <a:lnTo>
                    <a:pt x="2724600" y="198825"/>
                  </a:lnTo>
                  <a:lnTo>
                    <a:pt x="2725274" y="198380"/>
                  </a:lnTo>
                  <a:close/>
                  <a:moveTo>
                    <a:pt x="711200" y="196859"/>
                  </a:moveTo>
                  <a:lnTo>
                    <a:pt x="711200" y="196860"/>
                  </a:lnTo>
                  <a:lnTo>
                    <a:pt x="711200" y="197093"/>
                  </a:lnTo>
                  <a:lnTo>
                    <a:pt x="706321" y="201300"/>
                  </a:lnTo>
                  <a:lnTo>
                    <a:pt x="698190" y="207845"/>
                  </a:lnTo>
                  <a:lnTo>
                    <a:pt x="680766" y="221402"/>
                  </a:lnTo>
                  <a:lnTo>
                    <a:pt x="666595" y="232621"/>
                  </a:lnTo>
                  <a:lnTo>
                    <a:pt x="663575" y="234959"/>
                  </a:lnTo>
                  <a:lnTo>
                    <a:pt x="663575" y="234958"/>
                  </a:lnTo>
                  <a:lnTo>
                    <a:pt x="664039" y="234257"/>
                  </a:lnTo>
                  <a:lnTo>
                    <a:pt x="665433" y="232855"/>
                  </a:lnTo>
                  <a:lnTo>
                    <a:pt x="670544" y="228414"/>
                  </a:lnTo>
                  <a:lnTo>
                    <a:pt x="685645" y="216026"/>
                  </a:lnTo>
                  <a:lnTo>
                    <a:pt x="701675" y="203638"/>
                  </a:lnTo>
                  <a:lnTo>
                    <a:pt x="707715" y="199197"/>
                  </a:lnTo>
                  <a:lnTo>
                    <a:pt x="711200" y="196859"/>
                  </a:lnTo>
                  <a:close/>
                  <a:moveTo>
                    <a:pt x="739315" y="195271"/>
                  </a:moveTo>
                  <a:lnTo>
                    <a:pt x="739775" y="195271"/>
                  </a:lnTo>
                  <a:lnTo>
                    <a:pt x="739775" y="195504"/>
                  </a:lnTo>
                  <a:lnTo>
                    <a:pt x="739315" y="196439"/>
                  </a:lnTo>
                  <a:lnTo>
                    <a:pt x="738625" y="197608"/>
                  </a:lnTo>
                  <a:lnTo>
                    <a:pt x="735865" y="200413"/>
                  </a:lnTo>
                  <a:lnTo>
                    <a:pt x="732416" y="203451"/>
                  </a:lnTo>
                  <a:lnTo>
                    <a:pt x="728276" y="206957"/>
                  </a:lnTo>
                  <a:lnTo>
                    <a:pt x="719078" y="214203"/>
                  </a:lnTo>
                  <a:lnTo>
                    <a:pt x="711949" y="220047"/>
                  </a:lnTo>
                  <a:lnTo>
                    <a:pt x="706889" y="223553"/>
                  </a:lnTo>
                  <a:lnTo>
                    <a:pt x="700450" y="227994"/>
                  </a:lnTo>
                  <a:lnTo>
                    <a:pt x="697231" y="230331"/>
                  </a:lnTo>
                  <a:lnTo>
                    <a:pt x="694241" y="231967"/>
                  </a:lnTo>
                  <a:lnTo>
                    <a:pt x="691942" y="233136"/>
                  </a:lnTo>
                  <a:lnTo>
                    <a:pt x="691022" y="233370"/>
                  </a:lnTo>
                  <a:lnTo>
                    <a:pt x="690562" y="233370"/>
                  </a:lnTo>
                  <a:lnTo>
                    <a:pt x="690562" y="232902"/>
                  </a:lnTo>
                  <a:lnTo>
                    <a:pt x="690792" y="232435"/>
                  </a:lnTo>
                  <a:lnTo>
                    <a:pt x="692172" y="230799"/>
                  </a:lnTo>
                  <a:lnTo>
                    <a:pt x="694241" y="228228"/>
                  </a:lnTo>
                  <a:lnTo>
                    <a:pt x="697231" y="225656"/>
                  </a:lnTo>
                  <a:lnTo>
                    <a:pt x="704360" y="219112"/>
                  </a:lnTo>
                  <a:lnTo>
                    <a:pt x="712869" y="212333"/>
                  </a:lnTo>
                  <a:lnTo>
                    <a:pt x="721837" y="205789"/>
                  </a:lnTo>
                  <a:lnTo>
                    <a:pt x="730116" y="200413"/>
                  </a:lnTo>
                  <a:lnTo>
                    <a:pt x="733566" y="198075"/>
                  </a:lnTo>
                  <a:lnTo>
                    <a:pt x="736095" y="196439"/>
                  </a:lnTo>
                  <a:lnTo>
                    <a:pt x="738625" y="195504"/>
                  </a:lnTo>
                  <a:lnTo>
                    <a:pt x="739315" y="195271"/>
                  </a:lnTo>
                  <a:close/>
                  <a:moveTo>
                    <a:pt x="798527" y="193683"/>
                  </a:moveTo>
                  <a:lnTo>
                    <a:pt x="799201" y="193683"/>
                  </a:lnTo>
                  <a:lnTo>
                    <a:pt x="800100" y="193908"/>
                  </a:lnTo>
                  <a:lnTo>
                    <a:pt x="800100" y="194809"/>
                  </a:lnTo>
                  <a:lnTo>
                    <a:pt x="800100" y="194810"/>
                  </a:lnTo>
                  <a:lnTo>
                    <a:pt x="799650" y="195486"/>
                  </a:lnTo>
                  <a:lnTo>
                    <a:pt x="797853" y="197965"/>
                  </a:lnTo>
                  <a:lnTo>
                    <a:pt x="795381" y="200670"/>
                  </a:lnTo>
                  <a:lnTo>
                    <a:pt x="792010" y="203825"/>
                  </a:lnTo>
                  <a:lnTo>
                    <a:pt x="788190" y="207206"/>
                  </a:lnTo>
                  <a:lnTo>
                    <a:pt x="783695" y="210812"/>
                  </a:lnTo>
                  <a:lnTo>
                    <a:pt x="775606" y="216897"/>
                  </a:lnTo>
                  <a:lnTo>
                    <a:pt x="770437" y="220503"/>
                  </a:lnTo>
                  <a:lnTo>
                    <a:pt x="765943" y="223659"/>
                  </a:lnTo>
                  <a:lnTo>
                    <a:pt x="761673" y="226138"/>
                  </a:lnTo>
                  <a:lnTo>
                    <a:pt x="758078" y="228166"/>
                  </a:lnTo>
                  <a:lnTo>
                    <a:pt x="755156" y="229519"/>
                  </a:lnTo>
                  <a:lnTo>
                    <a:pt x="752909" y="230195"/>
                  </a:lnTo>
                  <a:lnTo>
                    <a:pt x="752235" y="230195"/>
                  </a:lnTo>
                  <a:lnTo>
                    <a:pt x="751336" y="230195"/>
                  </a:lnTo>
                  <a:lnTo>
                    <a:pt x="751111" y="229969"/>
                  </a:lnTo>
                  <a:lnTo>
                    <a:pt x="750887" y="229744"/>
                  </a:lnTo>
                  <a:lnTo>
                    <a:pt x="751111" y="229293"/>
                  </a:lnTo>
                  <a:lnTo>
                    <a:pt x="751336" y="228392"/>
                  </a:lnTo>
                  <a:lnTo>
                    <a:pt x="752684" y="227039"/>
                  </a:lnTo>
                  <a:lnTo>
                    <a:pt x="754707" y="224560"/>
                  </a:lnTo>
                  <a:lnTo>
                    <a:pt x="757628" y="221630"/>
                  </a:lnTo>
                  <a:lnTo>
                    <a:pt x="764594" y="215545"/>
                  </a:lnTo>
                  <a:lnTo>
                    <a:pt x="772909" y="208783"/>
                  </a:lnTo>
                  <a:lnTo>
                    <a:pt x="781673" y="202473"/>
                  </a:lnTo>
                  <a:lnTo>
                    <a:pt x="785718" y="199768"/>
                  </a:lnTo>
                  <a:lnTo>
                    <a:pt x="789763" y="197289"/>
                  </a:lnTo>
                  <a:lnTo>
                    <a:pt x="793134" y="195260"/>
                  </a:lnTo>
                  <a:lnTo>
                    <a:pt x="796055" y="194133"/>
                  </a:lnTo>
                  <a:lnTo>
                    <a:pt x="798527" y="193683"/>
                  </a:lnTo>
                  <a:close/>
                  <a:moveTo>
                    <a:pt x="2408412" y="193619"/>
                  </a:moveTo>
                  <a:lnTo>
                    <a:pt x="2410207" y="194078"/>
                  </a:lnTo>
                  <a:lnTo>
                    <a:pt x="2412227" y="194537"/>
                  </a:lnTo>
                  <a:lnTo>
                    <a:pt x="2414247" y="194996"/>
                  </a:lnTo>
                  <a:lnTo>
                    <a:pt x="2418510" y="197062"/>
                  </a:lnTo>
                  <a:lnTo>
                    <a:pt x="2422774" y="199587"/>
                  </a:lnTo>
                  <a:lnTo>
                    <a:pt x="2427263" y="202341"/>
                  </a:lnTo>
                  <a:lnTo>
                    <a:pt x="2431078" y="205554"/>
                  </a:lnTo>
                  <a:lnTo>
                    <a:pt x="2434668" y="208997"/>
                  </a:lnTo>
                  <a:lnTo>
                    <a:pt x="2437810" y="212210"/>
                  </a:lnTo>
                  <a:lnTo>
                    <a:pt x="2441176" y="215882"/>
                  </a:lnTo>
                  <a:lnTo>
                    <a:pt x="2443645" y="219555"/>
                  </a:lnTo>
                  <a:lnTo>
                    <a:pt x="2445216" y="222768"/>
                  </a:lnTo>
                  <a:lnTo>
                    <a:pt x="2446338" y="225752"/>
                  </a:lnTo>
                  <a:lnTo>
                    <a:pt x="2446338" y="227129"/>
                  </a:lnTo>
                  <a:lnTo>
                    <a:pt x="2446338" y="228047"/>
                  </a:lnTo>
                  <a:lnTo>
                    <a:pt x="2446113" y="229194"/>
                  </a:lnTo>
                  <a:lnTo>
                    <a:pt x="2445889" y="229883"/>
                  </a:lnTo>
                  <a:lnTo>
                    <a:pt x="2444991" y="230801"/>
                  </a:lnTo>
                  <a:lnTo>
                    <a:pt x="2444318" y="231260"/>
                  </a:lnTo>
                  <a:lnTo>
                    <a:pt x="2443196" y="231490"/>
                  </a:lnTo>
                  <a:lnTo>
                    <a:pt x="2441849" y="231719"/>
                  </a:lnTo>
                  <a:lnTo>
                    <a:pt x="2440503" y="231490"/>
                  </a:lnTo>
                  <a:lnTo>
                    <a:pt x="2439157" y="231490"/>
                  </a:lnTo>
                  <a:lnTo>
                    <a:pt x="2435790" y="230342"/>
                  </a:lnTo>
                  <a:lnTo>
                    <a:pt x="2432424" y="229194"/>
                  </a:lnTo>
                  <a:lnTo>
                    <a:pt x="2429058" y="227129"/>
                  </a:lnTo>
                  <a:lnTo>
                    <a:pt x="2425467" y="224604"/>
                  </a:lnTo>
                  <a:lnTo>
                    <a:pt x="2421877" y="222079"/>
                  </a:lnTo>
                  <a:lnTo>
                    <a:pt x="2418062" y="219096"/>
                  </a:lnTo>
                  <a:lnTo>
                    <a:pt x="2415144" y="215882"/>
                  </a:lnTo>
                  <a:lnTo>
                    <a:pt x="2412002" y="212669"/>
                  </a:lnTo>
                  <a:lnTo>
                    <a:pt x="2409085" y="209226"/>
                  </a:lnTo>
                  <a:lnTo>
                    <a:pt x="2407065" y="206472"/>
                  </a:lnTo>
                  <a:lnTo>
                    <a:pt x="2405270" y="203259"/>
                  </a:lnTo>
                  <a:lnTo>
                    <a:pt x="2403924" y="200505"/>
                  </a:lnTo>
                  <a:lnTo>
                    <a:pt x="2403699" y="199357"/>
                  </a:lnTo>
                  <a:lnTo>
                    <a:pt x="2403475" y="198210"/>
                  </a:lnTo>
                  <a:lnTo>
                    <a:pt x="2403475" y="197062"/>
                  </a:lnTo>
                  <a:lnTo>
                    <a:pt x="2403699" y="196144"/>
                  </a:lnTo>
                  <a:lnTo>
                    <a:pt x="2404148" y="195226"/>
                  </a:lnTo>
                  <a:lnTo>
                    <a:pt x="2404821" y="194767"/>
                  </a:lnTo>
                  <a:lnTo>
                    <a:pt x="2405494" y="194308"/>
                  </a:lnTo>
                  <a:lnTo>
                    <a:pt x="2406617" y="194078"/>
                  </a:lnTo>
                  <a:lnTo>
                    <a:pt x="2408412" y="193619"/>
                  </a:lnTo>
                  <a:close/>
                  <a:moveTo>
                    <a:pt x="1299351" y="192081"/>
                  </a:moveTo>
                  <a:lnTo>
                    <a:pt x="1300901" y="192535"/>
                  </a:lnTo>
                  <a:lnTo>
                    <a:pt x="1302009" y="193442"/>
                  </a:lnTo>
                  <a:lnTo>
                    <a:pt x="1302673" y="194122"/>
                  </a:lnTo>
                  <a:lnTo>
                    <a:pt x="1303338" y="195256"/>
                  </a:lnTo>
                  <a:lnTo>
                    <a:pt x="1303338" y="196617"/>
                  </a:lnTo>
                  <a:lnTo>
                    <a:pt x="1303338" y="197978"/>
                  </a:lnTo>
                  <a:lnTo>
                    <a:pt x="1303116" y="199338"/>
                  </a:lnTo>
                  <a:lnTo>
                    <a:pt x="1302452" y="200926"/>
                  </a:lnTo>
                  <a:lnTo>
                    <a:pt x="1301123" y="204328"/>
                  </a:lnTo>
                  <a:lnTo>
                    <a:pt x="1299129" y="207729"/>
                  </a:lnTo>
                  <a:lnTo>
                    <a:pt x="1296914" y="211131"/>
                  </a:lnTo>
                  <a:lnTo>
                    <a:pt x="1294256" y="214306"/>
                  </a:lnTo>
                  <a:lnTo>
                    <a:pt x="1292041" y="217027"/>
                  </a:lnTo>
                  <a:lnTo>
                    <a:pt x="1289826" y="219295"/>
                  </a:lnTo>
                  <a:lnTo>
                    <a:pt x="1287389" y="221336"/>
                  </a:lnTo>
                  <a:lnTo>
                    <a:pt x="1284952" y="223377"/>
                  </a:lnTo>
                  <a:lnTo>
                    <a:pt x="1282516" y="224965"/>
                  </a:lnTo>
                  <a:lnTo>
                    <a:pt x="1280079" y="226552"/>
                  </a:lnTo>
                  <a:lnTo>
                    <a:pt x="1277864" y="227913"/>
                  </a:lnTo>
                  <a:lnTo>
                    <a:pt x="1275649" y="229047"/>
                  </a:lnTo>
                  <a:lnTo>
                    <a:pt x="1273655" y="229500"/>
                  </a:lnTo>
                  <a:lnTo>
                    <a:pt x="1271662" y="229954"/>
                  </a:lnTo>
                  <a:lnTo>
                    <a:pt x="1269889" y="230181"/>
                  </a:lnTo>
                  <a:lnTo>
                    <a:pt x="1268560" y="229954"/>
                  </a:lnTo>
                  <a:lnTo>
                    <a:pt x="1267231" y="229500"/>
                  </a:lnTo>
                  <a:lnTo>
                    <a:pt x="1266345" y="228593"/>
                  </a:lnTo>
                  <a:lnTo>
                    <a:pt x="1265459" y="227459"/>
                  </a:lnTo>
                  <a:lnTo>
                    <a:pt x="1265238" y="226099"/>
                  </a:lnTo>
                  <a:lnTo>
                    <a:pt x="1265238" y="224058"/>
                  </a:lnTo>
                  <a:lnTo>
                    <a:pt x="1265238" y="224057"/>
                  </a:lnTo>
                  <a:lnTo>
                    <a:pt x="1265681" y="221336"/>
                  </a:lnTo>
                  <a:lnTo>
                    <a:pt x="1266788" y="219068"/>
                  </a:lnTo>
                  <a:lnTo>
                    <a:pt x="1268117" y="216120"/>
                  </a:lnTo>
                  <a:lnTo>
                    <a:pt x="1269889" y="213172"/>
                  </a:lnTo>
                  <a:lnTo>
                    <a:pt x="1271883" y="210677"/>
                  </a:lnTo>
                  <a:lnTo>
                    <a:pt x="1274098" y="207729"/>
                  </a:lnTo>
                  <a:lnTo>
                    <a:pt x="1276756" y="205008"/>
                  </a:lnTo>
                  <a:lnTo>
                    <a:pt x="1279636" y="202287"/>
                  </a:lnTo>
                  <a:lnTo>
                    <a:pt x="1282294" y="200019"/>
                  </a:lnTo>
                  <a:lnTo>
                    <a:pt x="1285395" y="197524"/>
                  </a:lnTo>
                  <a:lnTo>
                    <a:pt x="1288275" y="195710"/>
                  </a:lnTo>
                  <a:lnTo>
                    <a:pt x="1291376" y="194122"/>
                  </a:lnTo>
                  <a:lnTo>
                    <a:pt x="1294034" y="193215"/>
                  </a:lnTo>
                  <a:lnTo>
                    <a:pt x="1296914" y="192308"/>
                  </a:lnTo>
                  <a:lnTo>
                    <a:pt x="1299351" y="192081"/>
                  </a:lnTo>
                  <a:close/>
                  <a:moveTo>
                    <a:pt x="2605042" y="190443"/>
                  </a:moveTo>
                  <a:lnTo>
                    <a:pt x="2606607" y="190676"/>
                  </a:lnTo>
                  <a:lnTo>
                    <a:pt x="2608396" y="190910"/>
                  </a:lnTo>
                  <a:lnTo>
                    <a:pt x="2610408" y="191845"/>
                  </a:lnTo>
                  <a:lnTo>
                    <a:pt x="2614880" y="193481"/>
                  </a:lnTo>
                  <a:lnTo>
                    <a:pt x="2619575" y="196052"/>
                  </a:lnTo>
                  <a:lnTo>
                    <a:pt x="2624047" y="198857"/>
                  </a:lnTo>
                  <a:lnTo>
                    <a:pt x="2628519" y="201896"/>
                  </a:lnTo>
                  <a:lnTo>
                    <a:pt x="2632991" y="205168"/>
                  </a:lnTo>
                  <a:lnTo>
                    <a:pt x="2636568" y="208441"/>
                  </a:lnTo>
                  <a:lnTo>
                    <a:pt x="2640593" y="212181"/>
                  </a:lnTo>
                  <a:lnTo>
                    <a:pt x="2643947" y="215920"/>
                  </a:lnTo>
                  <a:lnTo>
                    <a:pt x="2646630" y="219193"/>
                  </a:lnTo>
                  <a:lnTo>
                    <a:pt x="2648419" y="222232"/>
                  </a:lnTo>
                  <a:lnTo>
                    <a:pt x="2649090" y="223634"/>
                  </a:lnTo>
                  <a:lnTo>
                    <a:pt x="2649313" y="224803"/>
                  </a:lnTo>
                  <a:lnTo>
                    <a:pt x="2649537" y="225971"/>
                  </a:lnTo>
                  <a:lnTo>
                    <a:pt x="2649537" y="226673"/>
                  </a:lnTo>
                  <a:lnTo>
                    <a:pt x="2649090" y="227608"/>
                  </a:lnTo>
                  <a:lnTo>
                    <a:pt x="2648642" y="228075"/>
                  </a:lnTo>
                  <a:lnTo>
                    <a:pt x="2647748" y="228309"/>
                  </a:lnTo>
                  <a:lnTo>
                    <a:pt x="2646854" y="228543"/>
                  </a:lnTo>
                  <a:lnTo>
                    <a:pt x="2645736" y="228543"/>
                  </a:lnTo>
                  <a:lnTo>
                    <a:pt x="2644394" y="228543"/>
                  </a:lnTo>
                  <a:lnTo>
                    <a:pt x="2641487" y="227841"/>
                  </a:lnTo>
                  <a:lnTo>
                    <a:pt x="2638134" y="226439"/>
                  </a:lnTo>
                  <a:lnTo>
                    <a:pt x="2634333" y="224569"/>
                  </a:lnTo>
                  <a:lnTo>
                    <a:pt x="2630308" y="222232"/>
                  </a:lnTo>
                  <a:lnTo>
                    <a:pt x="2626507" y="219427"/>
                  </a:lnTo>
                  <a:lnTo>
                    <a:pt x="2622259" y="216622"/>
                  </a:lnTo>
                  <a:lnTo>
                    <a:pt x="2618458" y="213349"/>
                  </a:lnTo>
                  <a:lnTo>
                    <a:pt x="2614880" y="210077"/>
                  </a:lnTo>
                  <a:lnTo>
                    <a:pt x="2611526" y="206805"/>
                  </a:lnTo>
                  <a:lnTo>
                    <a:pt x="2608396" y="203766"/>
                  </a:lnTo>
                  <a:lnTo>
                    <a:pt x="2605936" y="200727"/>
                  </a:lnTo>
                  <a:lnTo>
                    <a:pt x="2603700" y="197922"/>
                  </a:lnTo>
                  <a:lnTo>
                    <a:pt x="2602583" y="195585"/>
                  </a:lnTo>
                  <a:lnTo>
                    <a:pt x="2602135" y="194183"/>
                  </a:lnTo>
                  <a:lnTo>
                    <a:pt x="2601912" y="193481"/>
                  </a:lnTo>
                  <a:lnTo>
                    <a:pt x="2601912" y="192313"/>
                  </a:lnTo>
                  <a:lnTo>
                    <a:pt x="2602135" y="191378"/>
                  </a:lnTo>
                  <a:lnTo>
                    <a:pt x="2602806" y="190910"/>
                  </a:lnTo>
                  <a:lnTo>
                    <a:pt x="2603477" y="190676"/>
                  </a:lnTo>
                  <a:lnTo>
                    <a:pt x="2605042" y="190443"/>
                  </a:lnTo>
                  <a:close/>
                  <a:moveTo>
                    <a:pt x="884860" y="185744"/>
                  </a:moveTo>
                  <a:lnTo>
                    <a:pt x="886020" y="185744"/>
                  </a:lnTo>
                  <a:lnTo>
                    <a:pt x="887180" y="185744"/>
                  </a:lnTo>
                  <a:lnTo>
                    <a:pt x="887412" y="186420"/>
                  </a:lnTo>
                  <a:lnTo>
                    <a:pt x="887412" y="187322"/>
                  </a:lnTo>
                  <a:lnTo>
                    <a:pt x="887180" y="188223"/>
                  </a:lnTo>
                  <a:lnTo>
                    <a:pt x="886252" y="189576"/>
                  </a:lnTo>
                  <a:lnTo>
                    <a:pt x="883932" y="192055"/>
                  </a:lnTo>
                  <a:lnTo>
                    <a:pt x="880917" y="195436"/>
                  </a:lnTo>
                  <a:lnTo>
                    <a:pt x="876973" y="198816"/>
                  </a:lnTo>
                  <a:lnTo>
                    <a:pt x="873030" y="202197"/>
                  </a:lnTo>
                  <a:lnTo>
                    <a:pt x="864679" y="208283"/>
                  </a:lnTo>
                  <a:lnTo>
                    <a:pt x="858880" y="212339"/>
                  </a:lnTo>
                  <a:lnTo>
                    <a:pt x="853081" y="215720"/>
                  </a:lnTo>
                  <a:lnTo>
                    <a:pt x="848442" y="218650"/>
                  </a:lnTo>
                  <a:lnTo>
                    <a:pt x="844035" y="220453"/>
                  </a:lnTo>
                  <a:lnTo>
                    <a:pt x="840555" y="221805"/>
                  </a:lnTo>
                  <a:lnTo>
                    <a:pt x="839163" y="222031"/>
                  </a:lnTo>
                  <a:lnTo>
                    <a:pt x="838235" y="222256"/>
                  </a:lnTo>
                  <a:lnTo>
                    <a:pt x="837308" y="222031"/>
                  </a:lnTo>
                  <a:lnTo>
                    <a:pt x="836844" y="221805"/>
                  </a:lnTo>
                  <a:lnTo>
                    <a:pt x="836612" y="220904"/>
                  </a:lnTo>
                  <a:lnTo>
                    <a:pt x="836612" y="220228"/>
                  </a:lnTo>
                  <a:lnTo>
                    <a:pt x="837308" y="218425"/>
                  </a:lnTo>
                  <a:lnTo>
                    <a:pt x="838931" y="216396"/>
                  </a:lnTo>
                  <a:lnTo>
                    <a:pt x="841483" y="213692"/>
                  </a:lnTo>
                  <a:lnTo>
                    <a:pt x="844035" y="211212"/>
                  </a:lnTo>
                  <a:lnTo>
                    <a:pt x="847514" y="208057"/>
                  </a:lnTo>
                  <a:lnTo>
                    <a:pt x="851225" y="205127"/>
                  </a:lnTo>
                  <a:lnTo>
                    <a:pt x="859344" y="198816"/>
                  </a:lnTo>
                  <a:lnTo>
                    <a:pt x="863520" y="196112"/>
                  </a:lnTo>
                  <a:lnTo>
                    <a:pt x="867927" y="193407"/>
                  </a:lnTo>
                  <a:lnTo>
                    <a:pt x="871870" y="190928"/>
                  </a:lnTo>
                  <a:lnTo>
                    <a:pt x="875582" y="188899"/>
                  </a:lnTo>
                  <a:lnTo>
                    <a:pt x="879293" y="187322"/>
                  </a:lnTo>
                  <a:lnTo>
                    <a:pt x="882541" y="186195"/>
                  </a:lnTo>
                  <a:lnTo>
                    <a:pt x="884860" y="185744"/>
                  </a:lnTo>
                  <a:close/>
                  <a:moveTo>
                    <a:pt x="725488" y="184159"/>
                  </a:moveTo>
                  <a:lnTo>
                    <a:pt x="725487" y="184160"/>
                  </a:lnTo>
                  <a:lnTo>
                    <a:pt x="725488" y="184159"/>
                  </a:lnTo>
                  <a:close/>
                  <a:moveTo>
                    <a:pt x="725489" y="184158"/>
                  </a:moveTo>
                  <a:lnTo>
                    <a:pt x="725487" y="184160"/>
                  </a:lnTo>
                  <a:lnTo>
                    <a:pt x="725488" y="184159"/>
                  </a:lnTo>
                  <a:lnTo>
                    <a:pt x="725489" y="184158"/>
                  </a:lnTo>
                  <a:close/>
                  <a:moveTo>
                    <a:pt x="725491" y="184157"/>
                  </a:moveTo>
                  <a:lnTo>
                    <a:pt x="725488" y="184159"/>
                  </a:lnTo>
                  <a:lnTo>
                    <a:pt x="725491" y="184157"/>
                  </a:lnTo>
                  <a:close/>
                  <a:moveTo>
                    <a:pt x="1228872" y="182557"/>
                  </a:moveTo>
                  <a:lnTo>
                    <a:pt x="1230270" y="183002"/>
                  </a:lnTo>
                  <a:lnTo>
                    <a:pt x="1230969" y="183670"/>
                  </a:lnTo>
                  <a:lnTo>
                    <a:pt x="1231668" y="184561"/>
                  </a:lnTo>
                  <a:lnTo>
                    <a:pt x="1231901" y="185674"/>
                  </a:lnTo>
                  <a:lnTo>
                    <a:pt x="1231901" y="186787"/>
                  </a:lnTo>
                  <a:lnTo>
                    <a:pt x="1231668" y="188346"/>
                  </a:lnTo>
                  <a:lnTo>
                    <a:pt x="1230969" y="189682"/>
                  </a:lnTo>
                  <a:lnTo>
                    <a:pt x="1230270" y="191240"/>
                  </a:lnTo>
                  <a:lnTo>
                    <a:pt x="1228174" y="194580"/>
                  </a:lnTo>
                  <a:lnTo>
                    <a:pt x="1225611" y="197919"/>
                  </a:lnTo>
                  <a:lnTo>
                    <a:pt x="1222816" y="201259"/>
                  </a:lnTo>
                  <a:lnTo>
                    <a:pt x="1219787" y="203930"/>
                  </a:lnTo>
                  <a:lnTo>
                    <a:pt x="1217225" y="206602"/>
                  </a:lnTo>
                  <a:lnTo>
                    <a:pt x="1214429" y="208828"/>
                  </a:lnTo>
                  <a:lnTo>
                    <a:pt x="1211401" y="211055"/>
                  </a:lnTo>
                  <a:lnTo>
                    <a:pt x="1208839" y="213058"/>
                  </a:lnTo>
                  <a:lnTo>
                    <a:pt x="1206043" y="214617"/>
                  </a:lnTo>
                  <a:lnTo>
                    <a:pt x="1203714" y="216175"/>
                  </a:lnTo>
                  <a:lnTo>
                    <a:pt x="1200918" y="217066"/>
                  </a:lnTo>
                  <a:lnTo>
                    <a:pt x="1198822" y="218179"/>
                  </a:lnTo>
                  <a:lnTo>
                    <a:pt x="1196725" y="218624"/>
                  </a:lnTo>
                  <a:lnTo>
                    <a:pt x="1194629" y="219070"/>
                  </a:lnTo>
                  <a:lnTo>
                    <a:pt x="1192998" y="219070"/>
                  </a:lnTo>
                  <a:lnTo>
                    <a:pt x="1191600" y="218847"/>
                  </a:lnTo>
                  <a:lnTo>
                    <a:pt x="1190203" y="218402"/>
                  </a:lnTo>
                  <a:lnTo>
                    <a:pt x="1189504" y="217734"/>
                  </a:lnTo>
                  <a:lnTo>
                    <a:pt x="1189038" y="216620"/>
                  </a:lnTo>
                  <a:lnTo>
                    <a:pt x="1189038" y="215062"/>
                  </a:lnTo>
                  <a:lnTo>
                    <a:pt x="1189504" y="213058"/>
                  </a:lnTo>
                  <a:lnTo>
                    <a:pt x="1190203" y="210609"/>
                  </a:lnTo>
                  <a:lnTo>
                    <a:pt x="1191600" y="208160"/>
                  </a:lnTo>
                  <a:lnTo>
                    <a:pt x="1193464" y="205489"/>
                  </a:lnTo>
                  <a:lnTo>
                    <a:pt x="1196026" y="202817"/>
                  </a:lnTo>
                  <a:lnTo>
                    <a:pt x="1198356" y="199923"/>
                  </a:lnTo>
                  <a:lnTo>
                    <a:pt x="1201384" y="197474"/>
                  </a:lnTo>
                  <a:lnTo>
                    <a:pt x="1204180" y="194580"/>
                  </a:lnTo>
                  <a:lnTo>
                    <a:pt x="1207208" y="191908"/>
                  </a:lnTo>
                  <a:lnTo>
                    <a:pt x="1210702" y="189682"/>
                  </a:lnTo>
                  <a:lnTo>
                    <a:pt x="1213964" y="187678"/>
                  </a:lnTo>
                  <a:lnTo>
                    <a:pt x="1217225" y="185897"/>
                  </a:lnTo>
                  <a:lnTo>
                    <a:pt x="1220253" y="184338"/>
                  </a:lnTo>
                  <a:lnTo>
                    <a:pt x="1223282" y="183225"/>
                  </a:lnTo>
                  <a:lnTo>
                    <a:pt x="1226310" y="182780"/>
                  </a:lnTo>
                  <a:lnTo>
                    <a:pt x="1228872" y="182557"/>
                  </a:lnTo>
                  <a:close/>
                  <a:moveTo>
                    <a:pt x="2842073" y="182497"/>
                  </a:moveTo>
                  <a:lnTo>
                    <a:pt x="2843191" y="182497"/>
                  </a:lnTo>
                  <a:lnTo>
                    <a:pt x="2844310" y="182724"/>
                  </a:lnTo>
                  <a:lnTo>
                    <a:pt x="2845652" y="183177"/>
                  </a:lnTo>
                  <a:lnTo>
                    <a:pt x="2849007" y="184765"/>
                  </a:lnTo>
                  <a:lnTo>
                    <a:pt x="2853257" y="187033"/>
                  </a:lnTo>
                  <a:lnTo>
                    <a:pt x="2857508" y="189527"/>
                  </a:lnTo>
                  <a:lnTo>
                    <a:pt x="2862205" y="192702"/>
                  </a:lnTo>
                  <a:lnTo>
                    <a:pt x="2870706" y="198599"/>
                  </a:lnTo>
                  <a:lnTo>
                    <a:pt x="2875851" y="202681"/>
                  </a:lnTo>
                  <a:lnTo>
                    <a:pt x="2880325" y="206310"/>
                  </a:lnTo>
                  <a:lnTo>
                    <a:pt x="2884127" y="209711"/>
                  </a:lnTo>
                  <a:lnTo>
                    <a:pt x="2887259" y="212886"/>
                  </a:lnTo>
                  <a:lnTo>
                    <a:pt x="2889272" y="215154"/>
                  </a:lnTo>
                  <a:lnTo>
                    <a:pt x="2890615" y="217195"/>
                  </a:lnTo>
                  <a:lnTo>
                    <a:pt x="2890838" y="218103"/>
                  </a:lnTo>
                  <a:lnTo>
                    <a:pt x="2890615" y="218556"/>
                  </a:lnTo>
                  <a:lnTo>
                    <a:pt x="2890391" y="218783"/>
                  </a:lnTo>
                  <a:lnTo>
                    <a:pt x="2889720" y="219010"/>
                  </a:lnTo>
                  <a:lnTo>
                    <a:pt x="2888154" y="218556"/>
                  </a:lnTo>
                  <a:lnTo>
                    <a:pt x="2885917" y="217876"/>
                  </a:lnTo>
                  <a:lnTo>
                    <a:pt x="2882785" y="216288"/>
                  </a:lnTo>
                  <a:lnTo>
                    <a:pt x="2879430" y="214474"/>
                  </a:lnTo>
                  <a:lnTo>
                    <a:pt x="2871600" y="209258"/>
                  </a:lnTo>
                  <a:lnTo>
                    <a:pt x="2863100" y="203361"/>
                  </a:lnTo>
                  <a:lnTo>
                    <a:pt x="2854823" y="197238"/>
                  </a:lnTo>
                  <a:lnTo>
                    <a:pt x="2850797" y="194063"/>
                  </a:lnTo>
                  <a:lnTo>
                    <a:pt x="2847889" y="191115"/>
                  </a:lnTo>
                  <a:lnTo>
                    <a:pt x="2844981" y="188620"/>
                  </a:lnTo>
                  <a:lnTo>
                    <a:pt x="2842967" y="186125"/>
                  </a:lnTo>
                  <a:lnTo>
                    <a:pt x="2841849" y="184084"/>
                  </a:lnTo>
                  <a:lnTo>
                    <a:pt x="2841625" y="183177"/>
                  </a:lnTo>
                  <a:lnTo>
                    <a:pt x="2841625" y="182724"/>
                  </a:lnTo>
                  <a:lnTo>
                    <a:pt x="2842073" y="182497"/>
                  </a:lnTo>
                  <a:close/>
                  <a:moveTo>
                    <a:pt x="2895600" y="182496"/>
                  </a:moveTo>
                  <a:lnTo>
                    <a:pt x="2895830" y="182496"/>
                  </a:lnTo>
                  <a:lnTo>
                    <a:pt x="2896750" y="182723"/>
                  </a:lnTo>
                  <a:lnTo>
                    <a:pt x="2899050" y="183630"/>
                  </a:lnTo>
                  <a:lnTo>
                    <a:pt x="2902039" y="185671"/>
                  </a:lnTo>
                  <a:lnTo>
                    <a:pt x="2905719" y="187712"/>
                  </a:lnTo>
                  <a:lnTo>
                    <a:pt x="2913538" y="193155"/>
                  </a:lnTo>
                  <a:lnTo>
                    <a:pt x="2921587" y="198598"/>
                  </a:lnTo>
                  <a:lnTo>
                    <a:pt x="2929175" y="204721"/>
                  </a:lnTo>
                  <a:lnTo>
                    <a:pt x="2936994" y="210618"/>
                  </a:lnTo>
                  <a:lnTo>
                    <a:pt x="2939984" y="213566"/>
                  </a:lnTo>
                  <a:lnTo>
                    <a:pt x="2942514" y="215834"/>
                  </a:lnTo>
                  <a:lnTo>
                    <a:pt x="2944353" y="217648"/>
                  </a:lnTo>
                  <a:lnTo>
                    <a:pt x="2944813" y="218555"/>
                  </a:lnTo>
                  <a:lnTo>
                    <a:pt x="2944813" y="219009"/>
                  </a:lnTo>
                  <a:lnTo>
                    <a:pt x="2943893" y="218782"/>
                  </a:lnTo>
                  <a:lnTo>
                    <a:pt x="2942054" y="217875"/>
                  </a:lnTo>
                  <a:lnTo>
                    <a:pt x="2936304" y="214473"/>
                  </a:lnTo>
                  <a:lnTo>
                    <a:pt x="2928716" y="209257"/>
                  </a:lnTo>
                  <a:lnTo>
                    <a:pt x="2920207" y="203361"/>
                  </a:lnTo>
                  <a:lnTo>
                    <a:pt x="2911698" y="197010"/>
                  </a:lnTo>
                  <a:lnTo>
                    <a:pt x="2904109" y="191114"/>
                  </a:lnTo>
                  <a:lnTo>
                    <a:pt x="2898590" y="186125"/>
                  </a:lnTo>
                  <a:lnTo>
                    <a:pt x="2896750" y="184083"/>
                  </a:lnTo>
                  <a:lnTo>
                    <a:pt x="2895600" y="182723"/>
                  </a:lnTo>
                  <a:lnTo>
                    <a:pt x="2895600" y="182496"/>
                  </a:lnTo>
                  <a:close/>
                  <a:moveTo>
                    <a:pt x="2472657" y="179332"/>
                  </a:moveTo>
                  <a:lnTo>
                    <a:pt x="2474252" y="179332"/>
                  </a:lnTo>
                  <a:lnTo>
                    <a:pt x="2476075" y="179332"/>
                  </a:lnTo>
                  <a:lnTo>
                    <a:pt x="2477899" y="179785"/>
                  </a:lnTo>
                  <a:lnTo>
                    <a:pt x="2479950" y="180465"/>
                  </a:lnTo>
                  <a:lnTo>
                    <a:pt x="2484280" y="182280"/>
                  </a:lnTo>
                  <a:lnTo>
                    <a:pt x="2488838" y="184774"/>
                  </a:lnTo>
                  <a:lnTo>
                    <a:pt x="2493625" y="187723"/>
                  </a:lnTo>
                  <a:lnTo>
                    <a:pt x="2497727" y="190671"/>
                  </a:lnTo>
                  <a:lnTo>
                    <a:pt x="2502057" y="193619"/>
                  </a:lnTo>
                  <a:lnTo>
                    <a:pt x="2505476" y="196794"/>
                  </a:lnTo>
                  <a:lnTo>
                    <a:pt x="2509123" y="200423"/>
                  </a:lnTo>
                  <a:lnTo>
                    <a:pt x="2511857" y="203825"/>
                  </a:lnTo>
                  <a:lnTo>
                    <a:pt x="2514364" y="207226"/>
                  </a:lnTo>
                  <a:lnTo>
                    <a:pt x="2515504" y="209948"/>
                  </a:lnTo>
                  <a:lnTo>
                    <a:pt x="2515960" y="211309"/>
                  </a:lnTo>
                  <a:lnTo>
                    <a:pt x="2516188" y="212216"/>
                  </a:lnTo>
                  <a:lnTo>
                    <a:pt x="2516188" y="213350"/>
                  </a:lnTo>
                  <a:lnTo>
                    <a:pt x="2515960" y="214030"/>
                  </a:lnTo>
                  <a:lnTo>
                    <a:pt x="2515276" y="214937"/>
                  </a:lnTo>
                  <a:lnTo>
                    <a:pt x="2514592" y="215391"/>
                  </a:lnTo>
                  <a:lnTo>
                    <a:pt x="2513453" y="215618"/>
                  </a:lnTo>
                  <a:lnTo>
                    <a:pt x="2512541" y="215844"/>
                  </a:lnTo>
                  <a:lnTo>
                    <a:pt x="2511174" y="215844"/>
                  </a:lnTo>
                  <a:lnTo>
                    <a:pt x="2509806" y="215618"/>
                  </a:lnTo>
                  <a:lnTo>
                    <a:pt x="2506615" y="214937"/>
                  </a:lnTo>
                  <a:lnTo>
                    <a:pt x="2502969" y="213577"/>
                  </a:lnTo>
                  <a:lnTo>
                    <a:pt x="2499322" y="211535"/>
                  </a:lnTo>
                  <a:lnTo>
                    <a:pt x="2495676" y="209494"/>
                  </a:lnTo>
                  <a:lnTo>
                    <a:pt x="2491801" y="206773"/>
                  </a:lnTo>
                  <a:lnTo>
                    <a:pt x="2488155" y="203825"/>
                  </a:lnTo>
                  <a:lnTo>
                    <a:pt x="2484280" y="200876"/>
                  </a:lnTo>
                  <a:lnTo>
                    <a:pt x="2480862" y="197701"/>
                  </a:lnTo>
                  <a:lnTo>
                    <a:pt x="2477899" y="194753"/>
                  </a:lnTo>
                  <a:lnTo>
                    <a:pt x="2474936" y="191578"/>
                  </a:lnTo>
                  <a:lnTo>
                    <a:pt x="2472885" y="188857"/>
                  </a:lnTo>
                  <a:lnTo>
                    <a:pt x="2471289" y="186135"/>
                  </a:lnTo>
                  <a:lnTo>
                    <a:pt x="2470150" y="183867"/>
                  </a:lnTo>
                  <a:lnTo>
                    <a:pt x="2470150" y="182733"/>
                  </a:lnTo>
                  <a:lnTo>
                    <a:pt x="2470150" y="181599"/>
                  </a:lnTo>
                  <a:lnTo>
                    <a:pt x="2470378" y="180919"/>
                  </a:lnTo>
                  <a:lnTo>
                    <a:pt x="2471061" y="180239"/>
                  </a:lnTo>
                  <a:lnTo>
                    <a:pt x="2471517" y="179558"/>
                  </a:lnTo>
                  <a:lnTo>
                    <a:pt x="2472657" y="179332"/>
                  </a:lnTo>
                  <a:close/>
                  <a:moveTo>
                    <a:pt x="2760448" y="177741"/>
                  </a:moveTo>
                  <a:lnTo>
                    <a:pt x="2761592" y="177741"/>
                  </a:lnTo>
                  <a:lnTo>
                    <a:pt x="2764567" y="178426"/>
                  </a:lnTo>
                  <a:lnTo>
                    <a:pt x="2768228" y="179795"/>
                  </a:lnTo>
                  <a:lnTo>
                    <a:pt x="2772576" y="181849"/>
                  </a:lnTo>
                  <a:lnTo>
                    <a:pt x="2777153" y="184587"/>
                  </a:lnTo>
                  <a:lnTo>
                    <a:pt x="2782187" y="187554"/>
                  </a:lnTo>
                  <a:lnTo>
                    <a:pt x="2786992" y="190977"/>
                  </a:lnTo>
                  <a:lnTo>
                    <a:pt x="2791798" y="193944"/>
                  </a:lnTo>
                  <a:lnTo>
                    <a:pt x="2796832" y="198051"/>
                  </a:lnTo>
                  <a:lnTo>
                    <a:pt x="2800722" y="201475"/>
                  </a:lnTo>
                  <a:lnTo>
                    <a:pt x="2804155" y="204441"/>
                  </a:lnTo>
                  <a:lnTo>
                    <a:pt x="2806900" y="207408"/>
                  </a:lnTo>
                  <a:lnTo>
                    <a:pt x="2808960" y="210146"/>
                  </a:lnTo>
                  <a:lnTo>
                    <a:pt x="2809875" y="211972"/>
                  </a:lnTo>
                  <a:lnTo>
                    <a:pt x="2809875" y="212657"/>
                  </a:lnTo>
                  <a:lnTo>
                    <a:pt x="2809875" y="213569"/>
                  </a:lnTo>
                  <a:lnTo>
                    <a:pt x="2809418" y="213798"/>
                  </a:lnTo>
                  <a:lnTo>
                    <a:pt x="2808960" y="214026"/>
                  </a:lnTo>
                  <a:lnTo>
                    <a:pt x="2808045" y="214254"/>
                  </a:lnTo>
                  <a:lnTo>
                    <a:pt x="2806900" y="214026"/>
                  </a:lnTo>
                  <a:lnTo>
                    <a:pt x="2804383" y="213569"/>
                  </a:lnTo>
                  <a:lnTo>
                    <a:pt x="2800951" y="212200"/>
                  </a:lnTo>
                  <a:lnTo>
                    <a:pt x="2797290" y="210146"/>
                  </a:lnTo>
                  <a:lnTo>
                    <a:pt x="2792942" y="207864"/>
                  </a:lnTo>
                  <a:lnTo>
                    <a:pt x="2788823" y="205354"/>
                  </a:lnTo>
                  <a:lnTo>
                    <a:pt x="2779899" y="199193"/>
                  </a:lnTo>
                  <a:lnTo>
                    <a:pt x="2771661" y="192803"/>
                  </a:lnTo>
                  <a:lnTo>
                    <a:pt x="2768000" y="189836"/>
                  </a:lnTo>
                  <a:lnTo>
                    <a:pt x="2764567" y="186641"/>
                  </a:lnTo>
                  <a:lnTo>
                    <a:pt x="2762050" y="184131"/>
                  </a:lnTo>
                  <a:lnTo>
                    <a:pt x="2760219" y="181621"/>
                  </a:lnTo>
                  <a:lnTo>
                    <a:pt x="2759304" y="179795"/>
                  </a:lnTo>
                  <a:lnTo>
                    <a:pt x="2759075" y="179110"/>
                  </a:lnTo>
                  <a:lnTo>
                    <a:pt x="2759075" y="178198"/>
                  </a:lnTo>
                  <a:lnTo>
                    <a:pt x="2759533" y="177969"/>
                  </a:lnTo>
                  <a:lnTo>
                    <a:pt x="2760448" y="177741"/>
                  </a:lnTo>
                  <a:close/>
                  <a:moveTo>
                    <a:pt x="2258355" y="176158"/>
                  </a:moveTo>
                  <a:lnTo>
                    <a:pt x="2260408" y="176158"/>
                  </a:lnTo>
                  <a:lnTo>
                    <a:pt x="2262233" y="176381"/>
                  </a:lnTo>
                  <a:lnTo>
                    <a:pt x="2264286" y="177049"/>
                  </a:lnTo>
                  <a:lnTo>
                    <a:pt x="2266339" y="177717"/>
                  </a:lnTo>
                  <a:lnTo>
                    <a:pt x="2270444" y="179498"/>
                  </a:lnTo>
                  <a:lnTo>
                    <a:pt x="2274322" y="182169"/>
                  </a:lnTo>
                  <a:lnTo>
                    <a:pt x="2278427" y="184841"/>
                  </a:lnTo>
                  <a:lnTo>
                    <a:pt x="2282077" y="187958"/>
                  </a:lnTo>
                  <a:lnTo>
                    <a:pt x="2285270" y="191075"/>
                  </a:lnTo>
                  <a:lnTo>
                    <a:pt x="2287779" y="194192"/>
                  </a:lnTo>
                  <a:lnTo>
                    <a:pt x="2290744" y="198199"/>
                  </a:lnTo>
                  <a:lnTo>
                    <a:pt x="2292569" y="201762"/>
                  </a:lnTo>
                  <a:lnTo>
                    <a:pt x="2293025" y="203320"/>
                  </a:lnTo>
                  <a:lnTo>
                    <a:pt x="2293482" y="204879"/>
                  </a:lnTo>
                  <a:lnTo>
                    <a:pt x="2293938" y="206437"/>
                  </a:lnTo>
                  <a:lnTo>
                    <a:pt x="2293938" y="207773"/>
                  </a:lnTo>
                  <a:lnTo>
                    <a:pt x="2293482" y="209109"/>
                  </a:lnTo>
                  <a:lnTo>
                    <a:pt x="2293253" y="209999"/>
                  </a:lnTo>
                  <a:lnTo>
                    <a:pt x="2292797" y="210890"/>
                  </a:lnTo>
                  <a:lnTo>
                    <a:pt x="2291657" y="211558"/>
                  </a:lnTo>
                  <a:lnTo>
                    <a:pt x="2290973" y="212003"/>
                  </a:lnTo>
                  <a:lnTo>
                    <a:pt x="2289604" y="212448"/>
                  </a:lnTo>
                  <a:lnTo>
                    <a:pt x="2288007" y="212671"/>
                  </a:lnTo>
                  <a:lnTo>
                    <a:pt x="2286411" y="212448"/>
                  </a:lnTo>
                  <a:lnTo>
                    <a:pt x="2283674" y="211781"/>
                  </a:lnTo>
                  <a:lnTo>
                    <a:pt x="2280480" y="210667"/>
                  </a:lnTo>
                  <a:lnTo>
                    <a:pt x="2277059" y="208886"/>
                  </a:lnTo>
                  <a:lnTo>
                    <a:pt x="2273866" y="206660"/>
                  </a:lnTo>
                  <a:lnTo>
                    <a:pt x="2270672" y="204433"/>
                  </a:lnTo>
                  <a:lnTo>
                    <a:pt x="2267479" y="201762"/>
                  </a:lnTo>
                  <a:lnTo>
                    <a:pt x="2264742" y="199090"/>
                  </a:lnTo>
                  <a:lnTo>
                    <a:pt x="2262005" y="195973"/>
                  </a:lnTo>
                  <a:lnTo>
                    <a:pt x="2259724" y="193079"/>
                  </a:lnTo>
                  <a:lnTo>
                    <a:pt x="2257671" y="189962"/>
                  </a:lnTo>
                  <a:lnTo>
                    <a:pt x="2256074" y="187290"/>
                  </a:lnTo>
                  <a:lnTo>
                    <a:pt x="2254934" y="184619"/>
                  </a:lnTo>
                  <a:lnTo>
                    <a:pt x="2254478" y="182169"/>
                  </a:lnTo>
                  <a:lnTo>
                    <a:pt x="2254250" y="181056"/>
                  </a:lnTo>
                  <a:lnTo>
                    <a:pt x="2254478" y="180166"/>
                  </a:lnTo>
                  <a:lnTo>
                    <a:pt x="2254706" y="179052"/>
                  </a:lnTo>
                  <a:lnTo>
                    <a:pt x="2254934" y="178162"/>
                  </a:lnTo>
                  <a:lnTo>
                    <a:pt x="2255618" y="177494"/>
                  </a:lnTo>
                  <a:lnTo>
                    <a:pt x="2256303" y="177049"/>
                  </a:lnTo>
                  <a:lnTo>
                    <a:pt x="2257443" y="176381"/>
                  </a:lnTo>
                  <a:lnTo>
                    <a:pt x="2258355" y="176158"/>
                  </a:lnTo>
                  <a:close/>
                  <a:moveTo>
                    <a:pt x="749300" y="173047"/>
                  </a:moveTo>
                  <a:lnTo>
                    <a:pt x="749300" y="173047"/>
                  </a:lnTo>
                  <a:lnTo>
                    <a:pt x="749300" y="173266"/>
                  </a:lnTo>
                  <a:lnTo>
                    <a:pt x="747064" y="175683"/>
                  </a:lnTo>
                  <a:lnTo>
                    <a:pt x="743263" y="178758"/>
                  </a:lnTo>
                  <a:lnTo>
                    <a:pt x="733648" y="186006"/>
                  </a:lnTo>
                  <a:lnTo>
                    <a:pt x="720456" y="195671"/>
                  </a:lnTo>
                  <a:lnTo>
                    <a:pt x="709500" y="203139"/>
                  </a:lnTo>
                  <a:lnTo>
                    <a:pt x="704581" y="206433"/>
                  </a:lnTo>
                  <a:lnTo>
                    <a:pt x="702793" y="207532"/>
                  </a:lnTo>
                  <a:lnTo>
                    <a:pt x="701675" y="207971"/>
                  </a:lnTo>
                  <a:lnTo>
                    <a:pt x="702122" y="207312"/>
                  </a:lnTo>
                  <a:lnTo>
                    <a:pt x="703463" y="205774"/>
                  </a:lnTo>
                  <a:lnTo>
                    <a:pt x="708606" y="201381"/>
                  </a:lnTo>
                  <a:lnTo>
                    <a:pt x="715537" y="196110"/>
                  </a:lnTo>
                  <a:lnTo>
                    <a:pt x="723810" y="189740"/>
                  </a:lnTo>
                  <a:lnTo>
                    <a:pt x="732307" y="184029"/>
                  </a:lnTo>
                  <a:lnTo>
                    <a:pt x="739909" y="178758"/>
                  </a:lnTo>
                  <a:lnTo>
                    <a:pt x="745946" y="174584"/>
                  </a:lnTo>
                  <a:lnTo>
                    <a:pt x="747958" y="173706"/>
                  </a:lnTo>
                  <a:lnTo>
                    <a:pt x="749300" y="173047"/>
                  </a:lnTo>
                  <a:close/>
                  <a:moveTo>
                    <a:pt x="988541" y="173035"/>
                  </a:moveTo>
                  <a:lnTo>
                    <a:pt x="989456" y="173261"/>
                  </a:lnTo>
                  <a:lnTo>
                    <a:pt x="990372" y="173715"/>
                  </a:lnTo>
                  <a:lnTo>
                    <a:pt x="990601" y="174622"/>
                  </a:lnTo>
                  <a:lnTo>
                    <a:pt x="990372" y="175529"/>
                  </a:lnTo>
                  <a:lnTo>
                    <a:pt x="989914" y="176663"/>
                  </a:lnTo>
                  <a:lnTo>
                    <a:pt x="988998" y="178024"/>
                  </a:lnTo>
                  <a:lnTo>
                    <a:pt x="988312" y="179611"/>
                  </a:lnTo>
                  <a:lnTo>
                    <a:pt x="985336" y="182560"/>
                  </a:lnTo>
                  <a:lnTo>
                    <a:pt x="982132" y="185735"/>
                  </a:lnTo>
                  <a:lnTo>
                    <a:pt x="978240" y="189136"/>
                  </a:lnTo>
                  <a:lnTo>
                    <a:pt x="974578" y="192311"/>
                  </a:lnTo>
                  <a:lnTo>
                    <a:pt x="970458" y="195486"/>
                  </a:lnTo>
                  <a:lnTo>
                    <a:pt x="964964" y="199342"/>
                  </a:lnTo>
                  <a:lnTo>
                    <a:pt x="959471" y="202743"/>
                  </a:lnTo>
                  <a:lnTo>
                    <a:pt x="954664" y="205692"/>
                  </a:lnTo>
                  <a:lnTo>
                    <a:pt x="950315" y="207733"/>
                  </a:lnTo>
                  <a:lnTo>
                    <a:pt x="946652" y="209093"/>
                  </a:lnTo>
                  <a:lnTo>
                    <a:pt x="945050" y="209320"/>
                  </a:lnTo>
                  <a:lnTo>
                    <a:pt x="943677" y="209547"/>
                  </a:lnTo>
                  <a:lnTo>
                    <a:pt x="942532" y="209320"/>
                  </a:lnTo>
                  <a:lnTo>
                    <a:pt x="941846" y="209093"/>
                  </a:lnTo>
                  <a:lnTo>
                    <a:pt x="941617" y="208413"/>
                  </a:lnTo>
                  <a:lnTo>
                    <a:pt x="941388" y="207733"/>
                  </a:lnTo>
                  <a:lnTo>
                    <a:pt x="941388" y="206826"/>
                  </a:lnTo>
                  <a:lnTo>
                    <a:pt x="941388" y="206825"/>
                  </a:lnTo>
                  <a:lnTo>
                    <a:pt x="941617" y="205918"/>
                  </a:lnTo>
                  <a:lnTo>
                    <a:pt x="942990" y="203877"/>
                  </a:lnTo>
                  <a:lnTo>
                    <a:pt x="944821" y="201383"/>
                  </a:lnTo>
                  <a:lnTo>
                    <a:pt x="947110" y="198888"/>
                  </a:lnTo>
                  <a:lnTo>
                    <a:pt x="950315" y="195713"/>
                  </a:lnTo>
                  <a:lnTo>
                    <a:pt x="953748" y="192765"/>
                  </a:lnTo>
                  <a:lnTo>
                    <a:pt x="957411" y="189590"/>
                  </a:lnTo>
                  <a:lnTo>
                    <a:pt x="961073" y="186868"/>
                  </a:lnTo>
                  <a:lnTo>
                    <a:pt x="965193" y="183920"/>
                  </a:lnTo>
                  <a:lnTo>
                    <a:pt x="969313" y="180972"/>
                  </a:lnTo>
                  <a:lnTo>
                    <a:pt x="973433" y="178704"/>
                  </a:lnTo>
                  <a:lnTo>
                    <a:pt x="977325" y="176663"/>
                  </a:lnTo>
                  <a:lnTo>
                    <a:pt x="980758" y="174849"/>
                  </a:lnTo>
                  <a:lnTo>
                    <a:pt x="984192" y="173715"/>
                  </a:lnTo>
                  <a:lnTo>
                    <a:pt x="987167" y="173261"/>
                  </a:lnTo>
                  <a:lnTo>
                    <a:pt x="988541" y="173035"/>
                  </a:lnTo>
                  <a:close/>
                  <a:moveTo>
                    <a:pt x="2653665" y="172980"/>
                  </a:moveTo>
                  <a:lnTo>
                    <a:pt x="2655282" y="173208"/>
                  </a:lnTo>
                  <a:lnTo>
                    <a:pt x="2657129" y="173665"/>
                  </a:lnTo>
                  <a:lnTo>
                    <a:pt x="2658976" y="174121"/>
                  </a:lnTo>
                  <a:lnTo>
                    <a:pt x="2663133" y="175947"/>
                  </a:lnTo>
                  <a:lnTo>
                    <a:pt x="2667982" y="178001"/>
                  </a:lnTo>
                  <a:lnTo>
                    <a:pt x="2673062" y="180967"/>
                  </a:lnTo>
                  <a:lnTo>
                    <a:pt x="2677680" y="183706"/>
                  </a:lnTo>
                  <a:lnTo>
                    <a:pt x="2682298" y="186901"/>
                  </a:lnTo>
                  <a:lnTo>
                    <a:pt x="2686223" y="189867"/>
                  </a:lnTo>
                  <a:lnTo>
                    <a:pt x="2690842" y="193519"/>
                  </a:lnTo>
                  <a:lnTo>
                    <a:pt x="2694536" y="196942"/>
                  </a:lnTo>
                  <a:lnTo>
                    <a:pt x="2697769" y="200137"/>
                  </a:lnTo>
                  <a:lnTo>
                    <a:pt x="2700078" y="203103"/>
                  </a:lnTo>
                  <a:lnTo>
                    <a:pt x="2701463" y="205613"/>
                  </a:lnTo>
                  <a:lnTo>
                    <a:pt x="2701694" y="206754"/>
                  </a:lnTo>
                  <a:lnTo>
                    <a:pt x="2701925" y="207439"/>
                  </a:lnTo>
                  <a:lnTo>
                    <a:pt x="2701694" y="208352"/>
                  </a:lnTo>
                  <a:lnTo>
                    <a:pt x="2701463" y="208808"/>
                  </a:lnTo>
                  <a:lnTo>
                    <a:pt x="2701002" y="209265"/>
                  </a:lnTo>
                  <a:lnTo>
                    <a:pt x="2699847" y="209493"/>
                  </a:lnTo>
                  <a:lnTo>
                    <a:pt x="2698693" y="209493"/>
                  </a:lnTo>
                  <a:lnTo>
                    <a:pt x="2697769" y="209265"/>
                  </a:lnTo>
                  <a:lnTo>
                    <a:pt x="2694536" y="208580"/>
                  </a:lnTo>
                  <a:lnTo>
                    <a:pt x="2691073" y="207211"/>
                  </a:lnTo>
                  <a:lnTo>
                    <a:pt x="2687147" y="205385"/>
                  </a:lnTo>
                  <a:lnTo>
                    <a:pt x="2682991" y="203103"/>
                  </a:lnTo>
                  <a:lnTo>
                    <a:pt x="2678603" y="200137"/>
                  </a:lnTo>
                  <a:lnTo>
                    <a:pt x="2674216" y="197170"/>
                  </a:lnTo>
                  <a:lnTo>
                    <a:pt x="2669829" y="193975"/>
                  </a:lnTo>
                  <a:lnTo>
                    <a:pt x="2665903" y="191008"/>
                  </a:lnTo>
                  <a:lnTo>
                    <a:pt x="2661747" y="187813"/>
                  </a:lnTo>
                  <a:lnTo>
                    <a:pt x="2658283" y="184619"/>
                  </a:lnTo>
                  <a:lnTo>
                    <a:pt x="2655513" y="181652"/>
                  </a:lnTo>
                  <a:lnTo>
                    <a:pt x="2653434" y="179142"/>
                  </a:lnTo>
                  <a:lnTo>
                    <a:pt x="2651818" y="177088"/>
                  </a:lnTo>
                  <a:lnTo>
                    <a:pt x="2651356" y="175947"/>
                  </a:lnTo>
                  <a:lnTo>
                    <a:pt x="2651125" y="175034"/>
                  </a:lnTo>
                  <a:lnTo>
                    <a:pt x="2651356" y="174349"/>
                  </a:lnTo>
                  <a:lnTo>
                    <a:pt x="2651818" y="173893"/>
                  </a:lnTo>
                  <a:lnTo>
                    <a:pt x="2652280" y="173208"/>
                  </a:lnTo>
                  <a:lnTo>
                    <a:pt x="2653665" y="172980"/>
                  </a:lnTo>
                  <a:close/>
                  <a:moveTo>
                    <a:pt x="789420" y="171459"/>
                  </a:moveTo>
                  <a:lnTo>
                    <a:pt x="789882" y="171689"/>
                  </a:lnTo>
                  <a:lnTo>
                    <a:pt x="790575" y="171918"/>
                  </a:lnTo>
                  <a:lnTo>
                    <a:pt x="790344" y="172377"/>
                  </a:lnTo>
                  <a:lnTo>
                    <a:pt x="789651" y="173526"/>
                  </a:lnTo>
                  <a:lnTo>
                    <a:pt x="787573" y="175822"/>
                  </a:lnTo>
                  <a:lnTo>
                    <a:pt x="784340" y="178578"/>
                  </a:lnTo>
                  <a:lnTo>
                    <a:pt x="780415" y="182022"/>
                  </a:lnTo>
                  <a:lnTo>
                    <a:pt x="771640" y="188682"/>
                  </a:lnTo>
                  <a:lnTo>
                    <a:pt x="763097" y="194882"/>
                  </a:lnTo>
                  <a:lnTo>
                    <a:pt x="753167" y="201312"/>
                  </a:lnTo>
                  <a:lnTo>
                    <a:pt x="749011" y="203838"/>
                  </a:lnTo>
                  <a:lnTo>
                    <a:pt x="745547" y="205904"/>
                  </a:lnTo>
                  <a:lnTo>
                    <a:pt x="743007" y="207053"/>
                  </a:lnTo>
                  <a:lnTo>
                    <a:pt x="741160" y="207971"/>
                  </a:lnTo>
                  <a:lnTo>
                    <a:pt x="740237" y="207971"/>
                  </a:lnTo>
                  <a:lnTo>
                    <a:pt x="740006" y="207971"/>
                  </a:lnTo>
                  <a:lnTo>
                    <a:pt x="739775" y="207741"/>
                  </a:lnTo>
                  <a:lnTo>
                    <a:pt x="739775" y="207053"/>
                  </a:lnTo>
                  <a:lnTo>
                    <a:pt x="740467" y="206134"/>
                  </a:lnTo>
                  <a:lnTo>
                    <a:pt x="742084" y="204297"/>
                  </a:lnTo>
                  <a:lnTo>
                    <a:pt x="747626" y="199245"/>
                  </a:lnTo>
                  <a:lnTo>
                    <a:pt x="755477" y="193045"/>
                  </a:lnTo>
                  <a:lnTo>
                    <a:pt x="764482" y="186156"/>
                  </a:lnTo>
                  <a:lnTo>
                    <a:pt x="773257" y="179955"/>
                  </a:lnTo>
                  <a:lnTo>
                    <a:pt x="777413" y="177200"/>
                  </a:lnTo>
                  <a:lnTo>
                    <a:pt x="781107" y="174903"/>
                  </a:lnTo>
                  <a:lnTo>
                    <a:pt x="784571" y="173066"/>
                  </a:lnTo>
                  <a:lnTo>
                    <a:pt x="787342" y="171918"/>
                  </a:lnTo>
                  <a:lnTo>
                    <a:pt x="789420" y="171459"/>
                  </a:lnTo>
                  <a:close/>
                  <a:moveTo>
                    <a:pt x="1164761" y="171445"/>
                  </a:moveTo>
                  <a:lnTo>
                    <a:pt x="1165673" y="172117"/>
                  </a:lnTo>
                  <a:lnTo>
                    <a:pt x="1166585" y="172789"/>
                  </a:lnTo>
                  <a:lnTo>
                    <a:pt x="1166813" y="173909"/>
                  </a:lnTo>
                  <a:lnTo>
                    <a:pt x="1166813" y="174805"/>
                  </a:lnTo>
                  <a:lnTo>
                    <a:pt x="1166585" y="176149"/>
                  </a:lnTo>
                  <a:lnTo>
                    <a:pt x="1166129" y="177493"/>
                  </a:lnTo>
                  <a:lnTo>
                    <a:pt x="1164077" y="180629"/>
                  </a:lnTo>
                  <a:lnTo>
                    <a:pt x="1161798" y="183541"/>
                  </a:lnTo>
                  <a:lnTo>
                    <a:pt x="1158835" y="186901"/>
                  </a:lnTo>
                  <a:lnTo>
                    <a:pt x="1155871" y="190261"/>
                  </a:lnTo>
                  <a:lnTo>
                    <a:pt x="1152452" y="193173"/>
                  </a:lnTo>
                  <a:lnTo>
                    <a:pt x="1146753" y="197653"/>
                  </a:lnTo>
                  <a:lnTo>
                    <a:pt x="1141510" y="201461"/>
                  </a:lnTo>
                  <a:lnTo>
                    <a:pt x="1136268" y="204597"/>
                  </a:lnTo>
                  <a:lnTo>
                    <a:pt x="1131709" y="206613"/>
                  </a:lnTo>
                  <a:lnTo>
                    <a:pt x="1129885" y="207061"/>
                  </a:lnTo>
                  <a:lnTo>
                    <a:pt x="1128061" y="207733"/>
                  </a:lnTo>
                  <a:lnTo>
                    <a:pt x="1126010" y="207957"/>
                  </a:lnTo>
                  <a:lnTo>
                    <a:pt x="1124870" y="207957"/>
                  </a:lnTo>
                  <a:lnTo>
                    <a:pt x="1123730" y="207285"/>
                  </a:lnTo>
                  <a:lnTo>
                    <a:pt x="1123047" y="206837"/>
                  </a:lnTo>
                  <a:lnTo>
                    <a:pt x="1122363" y="205941"/>
                  </a:lnTo>
                  <a:lnTo>
                    <a:pt x="1122363" y="204821"/>
                  </a:lnTo>
                  <a:lnTo>
                    <a:pt x="1123047" y="202805"/>
                  </a:lnTo>
                  <a:lnTo>
                    <a:pt x="1123958" y="200341"/>
                  </a:lnTo>
                  <a:lnTo>
                    <a:pt x="1125554" y="198101"/>
                  </a:lnTo>
                  <a:lnTo>
                    <a:pt x="1127378" y="195189"/>
                  </a:lnTo>
                  <a:lnTo>
                    <a:pt x="1130113" y="192501"/>
                  </a:lnTo>
                  <a:lnTo>
                    <a:pt x="1132620" y="189813"/>
                  </a:lnTo>
                  <a:lnTo>
                    <a:pt x="1135812" y="186901"/>
                  </a:lnTo>
                  <a:lnTo>
                    <a:pt x="1139003" y="184213"/>
                  </a:lnTo>
                  <a:lnTo>
                    <a:pt x="1142422" y="181525"/>
                  </a:lnTo>
                  <a:lnTo>
                    <a:pt x="1146069" y="179061"/>
                  </a:lnTo>
                  <a:lnTo>
                    <a:pt x="1149489" y="177045"/>
                  </a:lnTo>
                  <a:lnTo>
                    <a:pt x="1152908" y="174805"/>
                  </a:lnTo>
                  <a:lnTo>
                    <a:pt x="1156327" y="173685"/>
                  </a:lnTo>
                  <a:lnTo>
                    <a:pt x="1159518" y="172341"/>
                  </a:lnTo>
                  <a:lnTo>
                    <a:pt x="1162254" y="171893"/>
                  </a:lnTo>
                  <a:lnTo>
                    <a:pt x="1164761" y="171445"/>
                  </a:lnTo>
                  <a:close/>
                  <a:moveTo>
                    <a:pt x="858594" y="166695"/>
                  </a:moveTo>
                  <a:lnTo>
                    <a:pt x="859738" y="166695"/>
                  </a:lnTo>
                  <a:lnTo>
                    <a:pt x="860425" y="166925"/>
                  </a:lnTo>
                  <a:lnTo>
                    <a:pt x="860425" y="167614"/>
                  </a:lnTo>
                  <a:lnTo>
                    <a:pt x="860196" y="168532"/>
                  </a:lnTo>
                  <a:lnTo>
                    <a:pt x="859738" y="169451"/>
                  </a:lnTo>
                  <a:lnTo>
                    <a:pt x="858594" y="170829"/>
                  </a:lnTo>
                  <a:lnTo>
                    <a:pt x="856077" y="173584"/>
                  </a:lnTo>
                  <a:lnTo>
                    <a:pt x="852645" y="176799"/>
                  </a:lnTo>
                  <a:lnTo>
                    <a:pt x="848526" y="180244"/>
                  </a:lnTo>
                  <a:lnTo>
                    <a:pt x="844178" y="183458"/>
                  </a:lnTo>
                  <a:lnTo>
                    <a:pt x="835711" y="189659"/>
                  </a:lnTo>
                  <a:lnTo>
                    <a:pt x="830219" y="193333"/>
                  </a:lnTo>
                  <a:lnTo>
                    <a:pt x="825185" y="196548"/>
                  </a:lnTo>
                  <a:lnTo>
                    <a:pt x="820380" y="199074"/>
                  </a:lnTo>
                  <a:lnTo>
                    <a:pt x="816490" y="201140"/>
                  </a:lnTo>
                  <a:lnTo>
                    <a:pt x="813286" y="202289"/>
                  </a:lnTo>
                  <a:lnTo>
                    <a:pt x="811227" y="203207"/>
                  </a:lnTo>
                  <a:lnTo>
                    <a:pt x="810540" y="203207"/>
                  </a:lnTo>
                  <a:lnTo>
                    <a:pt x="809854" y="202978"/>
                  </a:lnTo>
                  <a:lnTo>
                    <a:pt x="809625" y="202289"/>
                  </a:lnTo>
                  <a:lnTo>
                    <a:pt x="809625" y="201829"/>
                  </a:lnTo>
                  <a:lnTo>
                    <a:pt x="810082" y="200452"/>
                  </a:lnTo>
                  <a:lnTo>
                    <a:pt x="811684" y="198385"/>
                  </a:lnTo>
                  <a:lnTo>
                    <a:pt x="814201" y="196088"/>
                  </a:lnTo>
                  <a:lnTo>
                    <a:pt x="816947" y="193333"/>
                  </a:lnTo>
                  <a:lnTo>
                    <a:pt x="824499" y="187362"/>
                  </a:lnTo>
                  <a:lnTo>
                    <a:pt x="832736" y="180933"/>
                  </a:lnTo>
                  <a:lnTo>
                    <a:pt x="841432" y="174732"/>
                  </a:lnTo>
                  <a:lnTo>
                    <a:pt x="845780" y="172436"/>
                  </a:lnTo>
                  <a:lnTo>
                    <a:pt x="849670" y="170140"/>
                  </a:lnTo>
                  <a:lnTo>
                    <a:pt x="853331" y="168532"/>
                  </a:lnTo>
                  <a:lnTo>
                    <a:pt x="856306" y="167154"/>
                  </a:lnTo>
                  <a:lnTo>
                    <a:pt x="858594" y="166695"/>
                  </a:lnTo>
                  <a:close/>
                  <a:moveTo>
                    <a:pt x="2331762" y="163458"/>
                  </a:moveTo>
                  <a:lnTo>
                    <a:pt x="2333770" y="163458"/>
                  </a:lnTo>
                  <a:lnTo>
                    <a:pt x="2335555" y="163911"/>
                  </a:lnTo>
                  <a:lnTo>
                    <a:pt x="2337340" y="164365"/>
                  </a:lnTo>
                  <a:lnTo>
                    <a:pt x="2339348" y="164818"/>
                  </a:lnTo>
                  <a:lnTo>
                    <a:pt x="2343364" y="166633"/>
                  </a:lnTo>
                  <a:lnTo>
                    <a:pt x="2347826" y="169354"/>
                  </a:lnTo>
                  <a:lnTo>
                    <a:pt x="2351619" y="172076"/>
                  </a:lnTo>
                  <a:lnTo>
                    <a:pt x="2355412" y="175024"/>
                  </a:lnTo>
                  <a:lnTo>
                    <a:pt x="2359204" y="178426"/>
                  </a:lnTo>
                  <a:lnTo>
                    <a:pt x="2362105" y="181374"/>
                  </a:lnTo>
                  <a:lnTo>
                    <a:pt x="2365228" y="185003"/>
                  </a:lnTo>
                  <a:lnTo>
                    <a:pt x="2367683" y="188404"/>
                  </a:lnTo>
                  <a:lnTo>
                    <a:pt x="2369021" y="191579"/>
                  </a:lnTo>
                  <a:lnTo>
                    <a:pt x="2369914" y="194301"/>
                  </a:lnTo>
                  <a:lnTo>
                    <a:pt x="2370137" y="195435"/>
                  </a:lnTo>
                  <a:lnTo>
                    <a:pt x="2370137" y="196795"/>
                  </a:lnTo>
                  <a:lnTo>
                    <a:pt x="2370137" y="196796"/>
                  </a:lnTo>
                  <a:lnTo>
                    <a:pt x="2369914" y="197476"/>
                  </a:lnTo>
                  <a:lnTo>
                    <a:pt x="2369467" y="198383"/>
                  </a:lnTo>
                  <a:lnTo>
                    <a:pt x="2368575" y="199063"/>
                  </a:lnTo>
                  <a:lnTo>
                    <a:pt x="2367906" y="199290"/>
                  </a:lnTo>
                  <a:lnTo>
                    <a:pt x="2366790" y="199971"/>
                  </a:lnTo>
                  <a:lnTo>
                    <a:pt x="2365451" y="199971"/>
                  </a:lnTo>
                  <a:lnTo>
                    <a:pt x="2362997" y="199517"/>
                  </a:lnTo>
                  <a:lnTo>
                    <a:pt x="2359874" y="198837"/>
                  </a:lnTo>
                  <a:lnTo>
                    <a:pt x="2356750" y="197476"/>
                  </a:lnTo>
                  <a:lnTo>
                    <a:pt x="2353404" y="195662"/>
                  </a:lnTo>
                  <a:lnTo>
                    <a:pt x="2350057" y="193394"/>
                  </a:lnTo>
                  <a:lnTo>
                    <a:pt x="2346710" y="190899"/>
                  </a:lnTo>
                  <a:lnTo>
                    <a:pt x="2343364" y="188404"/>
                  </a:lnTo>
                  <a:lnTo>
                    <a:pt x="2340240" y="185456"/>
                  </a:lnTo>
                  <a:lnTo>
                    <a:pt x="2337563" y="182281"/>
                  </a:lnTo>
                  <a:lnTo>
                    <a:pt x="2334886" y="179560"/>
                  </a:lnTo>
                  <a:lnTo>
                    <a:pt x="2332655" y="176611"/>
                  </a:lnTo>
                  <a:lnTo>
                    <a:pt x="2330870" y="173663"/>
                  </a:lnTo>
                  <a:lnTo>
                    <a:pt x="2329531" y="171168"/>
                  </a:lnTo>
                  <a:lnTo>
                    <a:pt x="2328862" y="168674"/>
                  </a:lnTo>
                  <a:lnTo>
                    <a:pt x="2328862" y="167767"/>
                  </a:lnTo>
                  <a:lnTo>
                    <a:pt x="2328862" y="166633"/>
                  </a:lnTo>
                  <a:lnTo>
                    <a:pt x="2329085" y="165726"/>
                  </a:lnTo>
                  <a:lnTo>
                    <a:pt x="2329531" y="164818"/>
                  </a:lnTo>
                  <a:lnTo>
                    <a:pt x="2329977" y="164365"/>
                  </a:lnTo>
                  <a:lnTo>
                    <a:pt x="2330647" y="164138"/>
                  </a:lnTo>
                  <a:lnTo>
                    <a:pt x="2331762" y="163458"/>
                  </a:lnTo>
                  <a:close/>
                  <a:moveTo>
                    <a:pt x="2533620" y="163456"/>
                  </a:moveTo>
                  <a:lnTo>
                    <a:pt x="2535417" y="163677"/>
                  </a:lnTo>
                  <a:lnTo>
                    <a:pt x="2537214" y="163898"/>
                  </a:lnTo>
                  <a:lnTo>
                    <a:pt x="2539236" y="164782"/>
                  </a:lnTo>
                  <a:lnTo>
                    <a:pt x="2543504" y="166108"/>
                  </a:lnTo>
                  <a:lnTo>
                    <a:pt x="2547997" y="168540"/>
                  </a:lnTo>
                  <a:lnTo>
                    <a:pt x="2552715" y="171413"/>
                  </a:lnTo>
                  <a:lnTo>
                    <a:pt x="2557432" y="174066"/>
                  </a:lnTo>
                  <a:lnTo>
                    <a:pt x="2561476" y="177161"/>
                  </a:lnTo>
                  <a:lnTo>
                    <a:pt x="2565070" y="180034"/>
                  </a:lnTo>
                  <a:lnTo>
                    <a:pt x="2569339" y="183571"/>
                  </a:lnTo>
                  <a:lnTo>
                    <a:pt x="2572708" y="186886"/>
                  </a:lnTo>
                  <a:lnTo>
                    <a:pt x="2575179" y="189981"/>
                  </a:lnTo>
                  <a:lnTo>
                    <a:pt x="2576977" y="192634"/>
                  </a:lnTo>
                  <a:lnTo>
                    <a:pt x="2577650" y="193739"/>
                  </a:lnTo>
                  <a:lnTo>
                    <a:pt x="2577875" y="195065"/>
                  </a:lnTo>
                  <a:lnTo>
                    <a:pt x="2578100" y="195728"/>
                  </a:lnTo>
                  <a:lnTo>
                    <a:pt x="2577875" y="196833"/>
                  </a:lnTo>
                  <a:lnTo>
                    <a:pt x="2577650" y="197276"/>
                  </a:lnTo>
                  <a:lnTo>
                    <a:pt x="2576977" y="197718"/>
                  </a:lnTo>
                  <a:lnTo>
                    <a:pt x="2576303" y="198381"/>
                  </a:lnTo>
                  <a:lnTo>
                    <a:pt x="2575179" y="198381"/>
                  </a:lnTo>
                  <a:lnTo>
                    <a:pt x="2573831" y="198381"/>
                  </a:lnTo>
                  <a:lnTo>
                    <a:pt x="2572708" y="198381"/>
                  </a:lnTo>
                  <a:lnTo>
                    <a:pt x="2569563" y="197497"/>
                  </a:lnTo>
                  <a:lnTo>
                    <a:pt x="2566194" y="196170"/>
                  </a:lnTo>
                  <a:lnTo>
                    <a:pt x="2562599" y="194402"/>
                  </a:lnTo>
                  <a:lnTo>
                    <a:pt x="2558556" y="192192"/>
                  </a:lnTo>
                  <a:lnTo>
                    <a:pt x="2554737" y="189981"/>
                  </a:lnTo>
                  <a:lnTo>
                    <a:pt x="2550693" y="187108"/>
                  </a:lnTo>
                  <a:lnTo>
                    <a:pt x="2546874" y="184234"/>
                  </a:lnTo>
                  <a:lnTo>
                    <a:pt x="2543055" y="181139"/>
                  </a:lnTo>
                  <a:lnTo>
                    <a:pt x="2539685" y="178487"/>
                  </a:lnTo>
                  <a:lnTo>
                    <a:pt x="2536765" y="175392"/>
                  </a:lnTo>
                  <a:lnTo>
                    <a:pt x="2534069" y="172740"/>
                  </a:lnTo>
                  <a:lnTo>
                    <a:pt x="2532272" y="170308"/>
                  </a:lnTo>
                  <a:lnTo>
                    <a:pt x="2530924" y="168098"/>
                  </a:lnTo>
                  <a:lnTo>
                    <a:pt x="2530699" y="166993"/>
                  </a:lnTo>
                  <a:lnTo>
                    <a:pt x="2530475" y="165887"/>
                  </a:lnTo>
                  <a:lnTo>
                    <a:pt x="2530475" y="165224"/>
                  </a:lnTo>
                  <a:lnTo>
                    <a:pt x="2530924" y="164340"/>
                  </a:lnTo>
                  <a:lnTo>
                    <a:pt x="2531598" y="163898"/>
                  </a:lnTo>
                  <a:lnTo>
                    <a:pt x="2532272" y="163677"/>
                  </a:lnTo>
                  <a:lnTo>
                    <a:pt x="2533620" y="163456"/>
                  </a:lnTo>
                  <a:close/>
                  <a:moveTo>
                    <a:pt x="2847975" y="160271"/>
                  </a:moveTo>
                  <a:lnTo>
                    <a:pt x="2848643" y="160271"/>
                  </a:lnTo>
                  <a:lnTo>
                    <a:pt x="2849534" y="160271"/>
                  </a:lnTo>
                  <a:lnTo>
                    <a:pt x="2851761" y="161173"/>
                  </a:lnTo>
                  <a:lnTo>
                    <a:pt x="2854878" y="162750"/>
                  </a:lnTo>
                  <a:lnTo>
                    <a:pt x="2858219" y="164552"/>
                  </a:lnTo>
                  <a:lnTo>
                    <a:pt x="2866458" y="169735"/>
                  </a:lnTo>
                  <a:lnTo>
                    <a:pt x="2875143" y="175818"/>
                  </a:lnTo>
                  <a:lnTo>
                    <a:pt x="2882491" y="181226"/>
                  </a:lnTo>
                  <a:lnTo>
                    <a:pt x="2889840" y="187085"/>
                  </a:lnTo>
                  <a:lnTo>
                    <a:pt x="2892735" y="189788"/>
                  </a:lnTo>
                  <a:lnTo>
                    <a:pt x="2895407" y="192042"/>
                  </a:lnTo>
                  <a:lnTo>
                    <a:pt x="2896743" y="194295"/>
                  </a:lnTo>
                  <a:lnTo>
                    <a:pt x="2897188" y="194746"/>
                  </a:lnTo>
                  <a:lnTo>
                    <a:pt x="2897188" y="195196"/>
                  </a:lnTo>
                  <a:lnTo>
                    <a:pt x="2895852" y="195196"/>
                  </a:lnTo>
                  <a:lnTo>
                    <a:pt x="2893848" y="194295"/>
                  </a:lnTo>
                  <a:lnTo>
                    <a:pt x="2890953" y="192943"/>
                  </a:lnTo>
                  <a:lnTo>
                    <a:pt x="2887613" y="191140"/>
                  </a:lnTo>
                  <a:lnTo>
                    <a:pt x="2880042" y="186183"/>
                  </a:lnTo>
                  <a:lnTo>
                    <a:pt x="2871580" y="180100"/>
                  </a:lnTo>
                  <a:lnTo>
                    <a:pt x="2863118" y="174241"/>
                  </a:lnTo>
                  <a:lnTo>
                    <a:pt x="2855546" y="168158"/>
                  </a:lnTo>
                  <a:lnTo>
                    <a:pt x="2852652" y="165679"/>
                  </a:lnTo>
                  <a:lnTo>
                    <a:pt x="2850202" y="163651"/>
                  </a:lnTo>
                  <a:lnTo>
                    <a:pt x="2848643" y="161849"/>
                  </a:lnTo>
                  <a:lnTo>
                    <a:pt x="2847975" y="160497"/>
                  </a:lnTo>
                  <a:lnTo>
                    <a:pt x="2847975" y="160271"/>
                  </a:lnTo>
                  <a:close/>
                  <a:moveTo>
                    <a:pt x="1366916" y="158744"/>
                  </a:moveTo>
                  <a:lnTo>
                    <a:pt x="1369380" y="158744"/>
                  </a:lnTo>
                  <a:lnTo>
                    <a:pt x="1370724" y="159195"/>
                  </a:lnTo>
                  <a:lnTo>
                    <a:pt x="1371620" y="159871"/>
                  </a:lnTo>
                  <a:lnTo>
                    <a:pt x="1372516" y="160547"/>
                  </a:lnTo>
                  <a:lnTo>
                    <a:pt x="1372964" y="161674"/>
                  </a:lnTo>
                  <a:lnTo>
                    <a:pt x="1373188" y="162801"/>
                  </a:lnTo>
                  <a:lnTo>
                    <a:pt x="1373188" y="164378"/>
                  </a:lnTo>
                  <a:lnTo>
                    <a:pt x="1372964" y="165505"/>
                  </a:lnTo>
                  <a:lnTo>
                    <a:pt x="1372740" y="167083"/>
                  </a:lnTo>
                  <a:lnTo>
                    <a:pt x="1371172" y="170238"/>
                  </a:lnTo>
                  <a:lnTo>
                    <a:pt x="1369380" y="173619"/>
                  </a:lnTo>
                  <a:lnTo>
                    <a:pt x="1367364" y="176775"/>
                  </a:lnTo>
                  <a:lnTo>
                    <a:pt x="1364900" y="179705"/>
                  </a:lnTo>
                  <a:lnTo>
                    <a:pt x="1362883" y="182184"/>
                  </a:lnTo>
                  <a:lnTo>
                    <a:pt x="1360643" y="184438"/>
                  </a:lnTo>
                  <a:lnTo>
                    <a:pt x="1358403" y="186691"/>
                  </a:lnTo>
                  <a:lnTo>
                    <a:pt x="1355939" y="188494"/>
                  </a:lnTo>
                  <a:lnTo>
                    <a:pt x="1353699" y="190298"/>
                  </a:lnTo>
                  <a:lnTo>
                    <a:pt x="1351235" y="191425"/>
                  </a:lnTo>
                  <a:lnTo>
                    <a:pt x="1349219" y="192777"/>
                  </a:lnTo>
                  <a:lnTo>
                    <a:pt x="1346979" y="193904"/>
                  </a:lnTo>
                  <a:lnTo>
                    <a:pt x="1344963" y="194580"/>
                  </a:lnTo>
                  <a:lnTo>
                    <a:pt x="1343171" y="194805"/>
                  </a:lnTo>
                  <a:lnTo>
                    <a:pt x="1341603" y="195256"/>
                  </a:lnTo>
                  <a:lnTo>
                    <a:pt x="1340035" y="194805"/>
                  </a:lnTo>
                  <a:lnTo>
                    <a:pt x="1338691" y="194580"/>
                  </a:lnTo>
                  <a:lnTo>
                    <a:pt x="1337571" y="193904"/>
                  </a:lnTo>
                  <a:lnTo>
                    <a:pt x="1336899" y="192551"/>
                  </a:lnTo>
                  <a:lnTo>
                    <a:pt x="1336675" y="191199"/>
                  </a:lnTo>
                  <a:lnTo>
                    <a:pt x="1336675" y="189171"/>
                  </a:lnTo>
                  <a:lnTo>
                    <a:pt x="1336899" y="186917"/>
                  </a:lnTo>
                  <a:lnTo>
                    <a:pt x="1338019" y="184438"/>
                  </a:lnTo>
                  <a:lnTo>
                    <a:pt x="1339139" y="181958"/>
                  </a:lnTo>
                  <a:lnTo>
                    <a:pt x="1340707" y="179254"/>
                  </a:lnTo>
                  <a:lnTo>
                    <a:pt x="1342723" y="176549"/>
                  </a:lnTo>
                  <a:lnTo>
                    <a:pt x="1344963" y="173845"/>
                  </a:lnTo>
                  <a:lnTo>
                    <a:pt x="1347427" y="171140"/>
                  </a:lnTo>
                  <a:lnTo>
                    <a:pt x="1350115" y="168661"/>
                  </a:lnTo>
                  <a:lnTo>
                    <a:pt x="1352579" y="166407"/>
                  </a:lnTo>
                  <a:lnTo>
                    <a:pt x="1355491" y="163928"/>
                  </a:lnTo>
                  <a:lnTo>
                    <a:pt x="1358403" y="162124"/>
                  </a:lnTo>
                  <a:lnTo>
                    <a:pt x="1361091" y="160998"/>
                  </a:lnTo>
                  <a:lnTo>
                    <a:pt x="1364003" y="159645"/>
                  </a:lnTo>
                  <a:lnTo>
                    <a:pt x="1366916" y="158744"/>
                  </a:lnTo>
                  <a:close/>
                  <a:moveTo>
                    <a:pt x="2781756" y="158685"/>
                  </a:moveTo>
                  <a:lnTo>
                    <a:pt x="2782895" y="158685"/>
                  </a:lnTo>
                  <a:lnTo>
                    <a:pt x="2785401" y="159136"/>
                  </a:lnTo>
                  <a:lnTo>
                    <a:pt x="2789046" y="160713"/>
                  </a:lnTo>
                  <a:lnTo>
                    <a:pt x="2793146" y="162516"/>
                  </a:lnTo>
                  <a:lnTo>
                    <a:pt x="2797702" y="165220"/>
                  </a:lnTo>
                  <a:lnTo>
                    <a:pt x="2802486" y="167698"/>
                  </a:lnTo>
                  <a:lnTo>
                    <a:pt x="2807498" y="170853"/>
                  </a:lnTo>
                  <a:lnTo>
                    <a:pt x="2812281" y="174232"/>
                  </a:lnTo>
                  <a:lnTo>
                    <a:pt x="2817293" y="177612"/>
                  </a:lnTo>
                  <a:lnTo>
                    <a:pt x="2821394" y="180992"/>
                  </a:lnTo>
                  <a:lnTo>
                    <a:pt x="2825038" y="184372"/>
                  </a:lnTo>
                  <a:lnTo>
                    <a:pt x="2828228" y="186851"/>
                  </a:lnTo>
                  <a:lnTo>
                    <a:pt x="2830278" y="189554"/>
                  </a:lnTo>
                  <a:lnTo>
                    <a:pt x="2831872" y="191357"/>
                  </a:lnTo>
                  <a:lnTo>
                    <a:pt x="2832100" y="192033"/>
                  </a:lnTo>
                  <a:lnTo>
                    <a:pt x="2832100" y="192934"/>
                  </a:lnTo>
                  <a:lnTo>
                    <a:pt x="2832100" y="193385"/>
                  </a:lnTo>
                  <a:lnTo>
                    <a:pt x="2831645" y="193610"/>
                  </a:lnTo>
                  <a:lnTo>
                    <a:pt x="2830733" y="193610"/>
                  </a:lnTo>
                  <a:lnTo>
                    <a:pt x="2830050" y="193610"/>
                  </a:lnTo>
                  <a:lnTo>
                    <a:pt x="2827772" y="192934"/>
                  </a:lnTo>
                  <a:lnTo>
                    <a:pt x="2824583" y="191582"/>
                  </a:lnTo>
                  <a:lnTo>
                    <a:pt x="2820938" y="189780"/>
                  </a:lnTo>
                  <a:lnTo>
                    <a:pt x="2816610" y="187527"/>
                  </a:lnTo>
                  <a:lnTo>
                    <a:pt x="2812509" y="184823"/>
                  </a:lnTo>
                  <a:lnTo>
                    <a:pt x="2803397" y="178964"/>
                  </a:lnTo>
                  <a:lnTo>
                    <a:pt x="2794741" y="172655"/>
                  </a:lnTo>
                  <a:lnTo>
                    <a:pt x="2790640" y="169501"/>
                  </a:lnTo>
                  <a:lnTo>
                    <a:pt x="2787223" y="166797"/>
                  </a:lnTo>
                  <a:lnTo>
                    <a:pt x="2784717" y="164093"/>
                  </a:lnTo>
                  <a:lnTo>
                    <a:pt x="2782667" y="162065"/>
                  </a:lnTo>
                  <a:lnTo>
                    <a:pt x="2781300" y="160263"/>
                  </a:lnTo>
                  <a:lnTo>
                    <a:pt x="2781300" y="160262"/>
                  </a:lnTo>
                  <a:lnTo>
                    <a:pt x="2781300" y="159361"/>
                  </a:lnTo>
                  <a:lnTo>
                    <a:pt x="2781300" y="158911"/>
                  </a:lnTo>
                  <a:lnTo>
                    <a:pt x="2781756" y="158685"/>
                  </a:lnTo>
                  <a:close/>
                  <a:moveTo>
                    <a:pt x="2881312" y="158683"/>
                  </a:moveTo>
                  <a:lnTo>
                    <a:pt x="2882430" y="159155"/>
                  </a:lnTo>
                  <a:lnTo>
                    <a:pt x="2884666" y="160568"/>
                  </a:lnTo>
                  <a:lnTo>
                    <a:pt x="2891150" y="165044"/>
                  </a:lnTo>
                  <a:lnTo>
                    <a:pt x="2904342" y="174938"/>
                  </a:lnTo>
                  <a:lnTo>
                    <a:pt x="2920217" y="187658"/>
                  </a:lnTo>
                  <a:lnTo>
                    <a:pt x="2926254" y="192370"/>
                  </a:lnTo>
                  <a:lnTo>
                    <a:pt x="2928937" y="195196"/>
                  </a:lnTo>
                  <a:lnTo>
                    <a:pt x="2928266" y="194961"/>
                  </a:lnTo>
                  <a:lnTo>
                    <a:pt x="2926701" y="193783"/>
                  </a:lnTo>
                  <a:lnTo>
                    <a:pt x="2921559" y="190014"/>
                  </a:lnTo>
                  <a:lnTo>
                    <a:pt x="2906131" y="178471"/>
                  </a:lnTo>
                  <a:lnTo>
                    <a:pt x="2890256" y="166222"/>
                  </a:lnTo>
                  <a:lnTo>
                    <a:pt x="2884443" y="161510"/>
                  </a:lnTo>
                  <a:lnTo>
                    <a:pt x="2881312" y="158919"/>
                  </a:lnTo>
                  <a:lnTo>
                    <a:pt x="2881312" y="158684"/>
                  </a:lnTo>
                  <a:lnTo>
                    <a:pt x="2881312" y="158683"/>
                  </a:lnTo>
                  <a:close/>
                  <a:moveTo>
                    <a:pt x="948614" y="157161"/>
                  </a:moveTo>
                  <a:lnTo>
                    <a:pt x="949534" y="157161"/>
                  </a:lnTo>
                  <a:lnTo>
                    <a:pt x="950683" y="157161"/>
                  </a:lnTo>
                  <a:lnTo>
                    <a:pt x="950913" y="158091"/>
                  </a:lnTo>
                  <a:lnTo>
                    <a:pt x="950913" y="158789"/>
                  </a:lnTo>
                  <a:lnTo>
                    <a:pt x="950683" y="159719"/>
                  </a:lnTo>
                  <a:lnTo>
                    <a:pt x="949763" y="161114"/>
                  </a:lnTo>
                  <a:lnTo>
                    <a:pt x="947695" y="163673"/>
                  </a:lnTo>
                  <a:lnTo>
                    <a:pt x="944477" y="166928"/>
                  </a:lnTo>
                  <a:lnTo>
                    <a:pt x="940799" y="170184"/>
                  </a:lnTo>
                  <a:lnTo>
                    <a:pt x="936891" y="173673"/>
                  </a:lnTo>
                  <a:lnTo>
                    <a:pt x="928616" y="179719"/>
                  </a:lnTo>
                  <a:lnTo>
                    <a:pt x="922869" y="183673"/>
                  </a:lnTo>
                  <a:lnTo>
                    <a:pt x="917353" y="187161"/>
                  </a:lnTo>
                  <a:lnTo>
                    <a:pt x="912296" y="189952"/>
                  </a:lnTo>
                  <a:lnTo>
                    <a:pt x="907928" y="191813"/>
                  </a:lnTo>
                  <a:lnTo>
                    <a:pt x="904480" y="193208"/>
                  </a:lnTo>
                  <a:lnTo>
                    <a:pt x="902871" y="193441"/>
                  </a:lnTo>
                  <a:lnTo>
                    <a:pt x="901952" y="193673"/>
                  </a:lnTo>
                  <a:lnTo>
                    <a:pt x="901032" y="193441"/>
                  </a:lnTo>
                  <a:lnTo>
                    <a:pt x="900343" y="193208"/>
                  </a:lnTo>
                  <a:lnTo>
                    <a:pt x="900113" y="192510"/>
                  </a:lnTo>
                  <a:lnTo>
                    <a:pt x="900343" y="191580"/>
                  </a:lnTo>
                  <a:lnTo>
                    <a:pt x="900802" y="189952"/>
                  </a:lnTo>
                  <a:lnTo>
                    <a:pt x="902411" y="187859"/>
                  </a:lnTo>
                  <a:lnTo>
                    <a:pt x="904940" y="185301"/>
                  </a:lnTo>
                  <a:lnTo>
                    <a:pt x="907468" y="182743"/>
                  </a:lnTo>
                  <a:lnTo>
                    <a:pt x="910916" y="179719"/>
                  </a:lnTo>
                  <a:lnTo>
                    <a:pt x="914364" y="176463"/>
                  </a:lnTo>
                  <a:lnTo>
                    <a:pt x="922639" y="170649"/>
                  </a:lnTo>
                  <a:lnTo>
                    <a:pt x="926777" y="167626"/>
                  </a:lnTo>
                  <a:lnTo>
                    <a:pt x="931144" y="165068"/>
                  </a:lnTo>
                  <a:lnTo>
                    <a:pt x="935052" y="162742"/>
                  </a:lnTo>
                  <a:lnTo>
                    <a:pt x="938960" y="160417"/>
                  </a:lnTo>
                  <a:lnTo>
                    <a:pt x="942638" y="158789"/>
                  </a:lnTo>
                  <a:lnTo>
                    <a:pt x="945856" y="157858"/>
                  </a:lnTo>
                  <a:lnTo>
                    <a:pt x="948614" y="157161"/>
                  </a:lnTo>
                  <a:close/>
                  <a:moveTo>
                    <a:pt x="2693981" y="153930"/>
                  </a:moveTo>
                  <a:lnTo>
                    <a:pt x="2695110" y="153930"/>
                  </a:lnTo>
                  <a:lnTo>
                    <a:pt x="2698270" y="154831"/>
                  </a:lnTo>
                  <a:lnTo>
                    <a:pt x="2702109" y="155957"/>
                  </a:lnTo>
                  <a:lnTo>
                    <a:pt x="2706624" y="158211"/>
                  </a:lnTo>
                  <a:lnTo>
                    <a:pt x="2711140" y="160689"/>
                  </a:lnTo>
                  <a:lnTo>
                    <a:pt x="2716107" y="163618"/>
                  </a:lnTo>
                  <a:lnTo>
                    <a:pt x="2721074" y="166773"/>
                  </a:lnTo>
                  <a:lnTo>
                    <a:pt x="2725815" y="169702"/>
                  </a:lnTo>
                  <a:lnTo>
                    <a:pt x="2730557" y="173532"/>
                  </a:lnTo>
                  <a:lnTo>
                    <a:pt x="2734395" y="176462"/>
                  </a:lnTo>
                  <a:lnTo>
                    <a:pt x="2737782" y="179616"/>
                  </a:lnTo>
                  <a:lnTo>
                    <a:pt x="2740265" y="182545"/>
                  </a:lnTo>
                  <a:lnTo>
                    <a:pt x="2742071" y="184799"/>
                  </a:lnTo>
                  <a:lnTo>
                    <a:pt x="2743200" y="186601"/>
                  </a:lnTo>
                  <a:lnTo>
                    <a:pt x="2743200" y="187502"/>
                  </a:lnTo>
                  <a:lnTo>
                    <a:pt x="2742974" y="188178"/>
                  </a:lnTo>
                  <a:lnTo>
                    <a:pt x="2742749" y="188404"/>
                  </a:lnTo>
                  <a:lnTo>
                    <a:pt x="2741846" y="188854"/>
                  </a:lnTo>
                  <a:lnTo>
                    <a:pt x="2740942" y="188854"/>
                  </a:lnTo>
                  <a:lnTo>
                    <a:pt x="2739814" y="188854"/>
                  </a:lnTo>
                  <a:lnTo>
                    <a:pt x="2737330" y="187953"/>
                  </a:lnTo>
                  <a:lnTo>
                    <a:pt x="2733943" y="186601"/>
                  </a:lnTo>
                  <a:lnTo>
                    <a:pt x="2729879" y="184799"/>
                  </a:lnTo>
                  <a:lnTo>
                    <a:pt x="2725815" y="182771"/>
                  </a:lnTo>
                  <a:lnTo>
                    <a:pt x="2721526" y="180292"/>
                  </a:lnTo>
                  <a:lnTo>
                    <a:pt x="2712720" y="174434"/>
                  </a:lnTo>
                  <a:lnTo>
                    <a:pt x="2708430" y="171279"/>
                  </a:lnTo>
                  <a:lnTo>
                    <a:pt x="2704366" y="168350"/>
                  </a:lnTo>
                  <a:lnTo>
                    <a:pt x="2700754" y="165421"/>
                  </a:lnTo>
                  <a:lnTo>
                    <a:pt x="2697819" y="162492"/>
                  </a:lnTo>
                  <a:lnTo>
                    <a:pt x="2695110" y="160013"/>
                  </a:lnTo>
                  <a:lnTo>
                    <a:pt x="2693303" y="157535"/>
                  </a:lnTo>
                  <a:lnTo>
                    <a:pt x="2692852" y="156633"/>
                  </a:lnTo>
                  <a:lnTo>
                    <a:pt x="2692400" y="155732"/>
                  </a:lnTo>
                  <a:lnTo>
                    <a:pt x="2692400" y="155056"/>
                  </a:lnTo>
                  <a:lnTo>
                    <a:pt x="2692400" y="154380"/>
                  </a:lnTo>
                  <a:lnTo>
                    <a:pt x="2693078" y="154155"/>
                  </a:lnTo>
                  <a:lnTo>
                    <a:pt x="2693981" y="153930"/>
                  </a:lnTo>
                  <a:close/>
                  <a:moveTo>
                    <a:pt x="791268" y="150822"/>
                  </a:moveTo>
                  <a:lnTo>
                    <a:pt x="792163" y="150822"/>
                  </a:lnTo>
                  <a:lnTo>
                    <a:pt x="792163" y="151276"/>
                  </a:lnTo>
                  <a:lnTo>
                    <a:pt x="790597" y="153090"/>
                  </a:lnTo>
                  <a:lnTo>
                    <a:pt x="787913" y="155358"/>
                  </a:lnTo>
                  <a:lnTo>
                    <a:pt x="779860" y="161708"/>
                  </a:lnTo>
                  <a:lnTo>
                    <a:pt x="770912" y="168057"/>
                  </a:lnTo>
                  <a:lnTo>
                    <a:pt x="763530" y="173273"/>
                  </a:lnTo>
                  <a:lnTo>
                    <a:pt x="758161" y="177129"/>
                  </a:lnTo>
                  <a:lnTo>
                    <a:pt x="752345" y="180984"/>
                  </a:lnTo>
                  <a:lnTo>
                    <a:pt x="746976" y="184159"/>
                  </a:lnTo>
                  <a:lnTo>
                    <a:pt x="744739" y="185066"/>
                  </a:lnTo>
                  <a:lnTo>
                    <a:pt x="743173" y="185746"/>
                  </a:lnTo>
                  <a:lnTo>
                    <a:pt x="742950" y="185293"/>
                  </a:lnTo>
                  <a:lnTo>
                    <a:pt x="744292" y="184159"/>
                  </a:lnTo>
                  <a:lnTo>
                    <a:pt x="746081" y="182345"/>
                  </a:lnTo>
                  <a:lnTo>
                    <a:pt x="751674" y="177355"/>
                  </a:lnTo>
                  <a:lnTo>
                    <a:pt x="759503" y="171459"/>
                  </a:lnTo>
                  <a:lnTo>
                    <a:pt x="767780" y="165336"/>
                  </a:lnTo>
                  <a:lnTo>
                    <a:pt x="776280" y="159440"/>
                  </a:lnTo>
                  <a:lnTo>
                    <a:pt x="783662" y="154904"/>
                  </a:lnTo>
                  <a:lnTo>
                    <a:pt x="789478" y="151729"/>
                  </a:lnTo>
                  <a:lnTo>
                    <a:pt x="791268" y="150822"/>
                  </a:lnTo>
                  <a:close/>
                  <a:moveTo>
                    <a:pt x="1300524" y="150808"/>
                  </a:moveTo>
                  <a:lnTo>
                    <a:pt x="1301696" y="151267"/>
                  </a:lnTo>
                  <a:lnTo>
                    <a:pt x="1302634" y="151726"/>
                  </a:lnTo>
                  <a:lnTo>
                    <a:pt x="1303103" y="152645"/>
                  </a:lnTo>
                  <a:lnTo>
                    <a:pt x="1303338" y="153563"/>
                  </a:lnTo>
                  <a:lnTo>
                    <a:pt x="1303338" y="154941"/>
                  </a:lnTo>
                  <a:lnTo>
                    <a:pt x="1303103" y="156089"/>
                  </a:lnTo>
                  <a:lnTo>
                    <a:pt x="1301931" y="159304"/>
                  </a:lnTo>
                  <a:lnTo>
                    <a:pt x="1300055" y="162290"/>
                  </a:lnTo>
                  <a:lnTo>
                    <a:pt x="1297944" y="165504"/>
                  </a:lnTo>
                  <a:lnTo>
                    <a:pt x="1295364" y="168949"/>
                  </a:lnTo>
                  <a:lnTo>
                    <a:pt x="1292315" y="171934"/>
                  </a:lnTo>
                  <a:lnTo>
                    <a:pt x="1289736" y="174460"/>
                  </a:lnTo>
                  <a:lnTo>
                    <a:pt x="1286922" y="176757"/>
                  </a:lnTo>
                  <a:lnTo>
                    <a:pt x="1281528" y="180890"/>
                  </a:lnTo>
                  <a:lnTo>
                    <a:pt x="1276603" y="183875"/>
                  </a:lnTo>
                  <a:lnTo>
                    <a:pt x="1274258" y="185024"/>
                  </a:lnTo>
                  <a:lnTo>
                    <a:pt x="1271912" y="185942"/>
                  </a:lnTo>
                  <a:lnTo>
                    <a:pt x="1269567" y="186631"/>
                  </a:lnTo>
                  <a:lnTo>
                    <a:pt x="1267691" y="186861"/>
                  </a:lnTo>
                  <a:lnTo>
                    <a:pt x="1266050" y="187320"/>
                  </a:lnTo>
                  <a:lnTo>
                    <a:pt x="1264877" y="186861"/>
                  </a:lnTo>
                  <a:lnTo>
                    <a:pt x="1263470" y="186401"/>
                  </a:lnTo>
                  <a:lnTo>
                    <a:pt x="1262532" y="185712"/>
                  </a:lnTo>
                  <a:lnTo>
                    <a:pt x="1262063" y="184564"/>
                  </a:lnTo>
                  <a:lnTo>
                    <a:pt x="1262063" y="183186"/>
                  </a:lnTo>
                  <a:lnTo>
                    <a:pt x="1262297" y="181120"/>
                  </a:lnTo>
                  <a:lnTo>
                    <a:pt x="1263235" y="178823"/>
                  </a:lnTo>
                  <a:lnTo>
                    <a:pt x="1264408" y="176297"/>
                  </a:lnTo>
                  <a:lnTo>
                    <a:pt x="1266284" y="173771"/>
                  </a:lnTo>
                  <a:lnTo>
                    <a:pt x="1268629" y="171016"/>
                  </a:lnTo>
                  <a:lnTo>
                    <a:pt x="1270974" y="168260"/>
                  </a:lnTo>
                  <a:lnTo>
                    <a:pt x="1273789" y="165504"/>
                  </a:lnTo>
                  <a:lnTo>
                    <a:pt x="1276368" y="162978"/>
                  </a:lnTo>
                  <a:lnTo>
                    <a:pt x="1279652" y="160452"/>
                  </a:lnTo>
                  <a:lnTo>
                    <a:pt x="1282700" y="158156"/>
                  </a:lnTo>
                  <a:lnTo>
                    <a:pt x="1285749" y="156089"/>
                  </a:lnTo>
                  <a:lnTo>
                    <a:pt x="1289032" y="154252"/>
                  </a:lnTo>
                  <a:lnTo>
                    <a:pt x="1292081" y="152645"/>
                  </a:lnTo>
                  <a:lnTo>
                    <a:pt x="1295130" y="151497"/>
                  </a:lnTo>
                  <a:lnTo>
                    <a:pt x="1297944" y="151037"/>
                  </a:lnTo>
                  <a:lnTo>
                    <a:pt x="1300524" y="150808"/>
                  </a:lnTo>
                  <a:close/>
                  <a:moveTo>
                    <a:pt x="2397793" y="150757"/>
                  </a:moveTo>
                  <a:lnTo>
                    <a:pt x="2399373" y="150757"/>
                  </a:lnTo>
                  <a:lnTo>
                    <a:pt x="2401178" y="150991"/>
                  </a:lnTo>
                  <a:lnTo>
                    <a:pt x="2402983" y="151459"/>
                  </a:lnTo>
                  <a:lnTo>
                    <a:pt x="2405013" y="152161"/>
                  </a:lnTo>
                  <a:lnTo>
                    <a:pt x="2409526" y="154034"/>
                  </a:lnTo>
                  <a:lnTo>
                    <a:pt x="2414039" y="156374"/>
                  </a:lnTo>
                  <a:lnTo>
                    <a:pt x="2418326" y="159417"/>
                  </a:lnTo>
                  <a:lnTo>
                    <a:pt x="2422613" y="162226"/>
                  </a:lnTo>
                  <a:lnTo>
                    <a:pt x="2426449" y="165503"/>
                  </a:lnTo>
                  <a:lnTo>
                    <a:pt x="2429833" y="168545"/>
                  </a:lnTo>
                  <a:lnTo>
                    <a:pt x="2433218" y="172290"/>
                  </a:lnTo>
                  <a:lnTo>
                    <a:pt x="2435925" y="175801"/>
                  </a:lnTo>
                  <a:lnTo>
                    <a:pt x="2438182" y="179078"/>
                  </a:lnTo>
                  <a:lnTo>
                    <a:pt x="2439310" y="181652"/>
                  </a:lnTo>
                  <a:lnTo>
                    <a:pt x="2439761" y="182823"/>
                  </a:lnTo>
                  <a:lnTo>
                    <a:pt x="2439987" y="184227"/>
                  </a:lnTo>
                  <a:lnTo>
                    <a:pt x="2439987" y="184929"/>
                  </a:lnTo>
                  <a:lnTo>
                    <a:pt x="2439310" y="185866"/>
                  </a:lnTo>
                  <a:lnTo>
                    <a:pt x="2438859" y="186568"/>
                  </a:lnTo>
                  <a:lnTo>
                    <a:pt x="2438407" y="187036"/>
                  </a:lnTo>
                  <a:lnTo>
                    <a:pt x="2437279" y="187270"/>
                  </a:lnTo>
                  <a:lnTo>
                    <a:pt x="2435925" y="187270"/>
                  </a:lnTo>
                  <a:lnTo>
                    <a:pt x="2433443" y="187036"/>
                  </a:lnTo>
                  <a:lnTo>
                    <a:pt x="2430284" y="186334"/>
                  </a:lnTo>
                  <a:lnTo>
                    <a:pt x="2426900" y="184929"/>
                  </a:lnTo>
                  <a:lnTo>
                    <a:pt x="2423290" y="183057"/>
                  </a:lnTo>
                  <a:lnTo>
                    <a:pt x="2419680" y="180716"/>
                  </a:lnTo>
                  <a:lnTo>
                    <a:pt x="2416069" y="178142"/>
                  </a:lnTo>
                  <a:lnTo>
                    <a:pt x="2412459" y="175333"/>
                  </a:lnTo>
                  <a:lnTo>
                    <a:pt x="2408624" y="172290"/>
                  </a:lnTo>
                  <a:lnTo>
                    <a:pt x="2405690" y="169013"/>
                  </a:lnTo>
                  <a:lnTo>
                    <a:pt x="2402531" y="165971"/>
                  </a:lnTo>
                  <a:lnTo>
                    <a:pt x="2399824" y="162928"/>
                  </a:lnTo>
                  <a:lnTo>
                    <a:pt x="2397793" y="160119"/>
                  </a:lnTo>
                  <a:lnTo>
                    <a:pt x="2396214" y="157545"/>
                  </a:lnTo>
                  <a:lnTo>
                    <a:pt x="2395537" y="154970"/>
                  </a:lnTo>
                  <a:lnTo>
                    <a:pt x="2395537" y="154034"/>
                  </a:lnTo>
                  <a:lnTo>
                    <a:pt x="2395537" y="153098"/>
                  </a:lnTo>
                  <a:lnTo>
                    <a:pt x="2395762" y="152395"/>
                  </a:lnTo>
                  <a:lnTo>
                    <a:pt x="2396214" y="151459"/>
                  </a:lnTo>
                  <a:lnTo>
                    <a:pt x="2396891" y="151225"/>
                  </a:lnTo>
                  <a:lnTo>
                    <a:pt x="2397793" y="150757"/>
                  </a:lnTo>
                  <a:close/>
                  <a:moveTo>
                    <a:pt x="773112" y="149236"/>
                  </a:moveTo>
                  <a:lnTo>
                    <a:pt x="772886" y="149463"/>
                  </a:lnTo>
                  <a:lnTo>
                    <a:pt x="742189" y="171914"/>
                  </a:lnTo>
                  <a:lnTo>
                    <a:pt x="725491" y="184157"/>
                  </a:lnTo>
                  <a:lnTo>
                    <a:pt x="726390" y="183480"/>
                  </a:lnTo>
                  <a:lnTo>
                    <a:pt x="765663" y="154679"/>
                  </a:lnTo>
                  <a:lnTo>
                    <a:pt x="769049" y="152184"/>
                  </a:lnTo>
                  <a:lnTo>
                    <a:pt x="773112" y="149236"/>
                  </a:lnTo>
                  <a:close/>
                  <a:moveTo>
                    <a:pt x="843201" y="147646"/>
                  </a:moveTo>
                  <a:lnTo>
                    <a:pt x="843875" y="147646"/>
                  </a:lnTo>
                  <a:lnTo>
                    <a:pt x="844550" y="147874"/>
                  </a:lnTo>
                  <a:lnTo>
                    <a:pt x="844100" y="148331"/>
                  </a:lnTo>
                  <a:lnTo>
                    <a:pt x="843651" y="149472"/>
                  </a:lnTo>
                  <a:lnTo>
                    <a:pt x="841852" y="151527"/>
                  </a:lnTo>
                  <a:lnTo>
                    <a:pt x="838706" y="154038"/>
                  </a:lnTo>
                  <a:lnTo>
                    <a:pt x="835109" y="157233"/>
                  </a:lnTo>
                  <a:lnTo>
                    <a:pt x="826343" y="163853"/>
                  </a:lnTo>
                  <a:lnTo>
                    <a:pt x="818026" y="169788"/>
                  </a:lnTo>
                  <a:lnTo>
                    <a:pt x="813530" y="172755"/>
                  </a:lnTo>
                  <a:lnTo>
                    <a:pt x="805888" y="177320"/>
                  </a:lnTo>
                  <a:lnTo>
                    <a:pt x="801842" y="179603"/>
                  </a:lnTo>
                  <a:lnTo>
                    <a:pt x="798021" y="181429"/>
                  </a:lnTo>
                  <a:lnTo>
                    <a:pt x="795323" y="182570"/>
                  </a:lnTo>
                  <a:lnTo>
                    <a:pt x="794424" y="182570"/>
                  </a:lnTo>
                  <a:lnTo>
                    <a:pt x="793750" y="182342"/>
                  </a:lnTo>
                  <a:lnTo>
                    <a:pt x="793975" y="181657"/>
                  </a:lnTo>
                  <a:lnTo>
                    <a:pt x="794199" y="180972"/>
                  </a:lnTo>
                  <a:lnTo>
                    <a:pt x="795773" y="178918"/>
                  </a:lnTo>
                  <a:lnTo>
                    <a:pt x="797796" y="176407"/>
                  </a:lnTo>
                  <a:lnTo>
                    <a:pt x="800943" y="173896"/>
                  </a:lnTo>
                  <a:lnTo>
                    <a:pt x="804539" y="170929"/>
                  </a:lnTo>
                  <a:lnTo>
                    <a:pt x="808360" y="167733"/>
                  </a:lnTo>
                  <a:lnTo>
                    <a:pt x="817576" y="161570"/>
                  </a:lnTo>
                  <a:lnTo>
                    <a:pt x="826567" y="155635"/>
                  </a:lnTo>
                  <a:lnTo>
                    <a:pt x="830613" y="153124"/>
                  </a:lnTo>
                  <a:lnTo>
                    <a:pt x="834659" y="151070"/>
                  </a:lnTo>
                  <a:lnTo>
                    <a:pt x="838256" y="149016"/>
                  </a:lnTo>
                  <a:lnTo>
                    <a:pt x="841178" y="148103"/>
                  </a:lnTo>
                  <a:lnTo>
                    <a:pt x="843201" y="147646"/>
                  </a:lnTo>
                  <a:close/>
                  <a:moveTo>
                    <a:pt x="1055658" y="146047"/>
                  </a:moveTo>
                  <a:lnTo>
                    <a:pt x="1057947" y="146047"/>
                  </a:lnTo>
                  <a:lnTo>
                    <a:pt x="1058634" y="146723"/>
                  </a:lnTo>
                  <a:lnTo>
                    <a:pt x="1058863" y="147399"/>
                  </a:lnTo>
                  <a:lnTo>
                    <a:pt x="1058863" y="148525"/>
                  </a:lnTo>
                  <a:lnTo>
                    <a:pt x="1058176" y="149427"/>
                  </a:lnTo>
                  <a:lnTo>
                    <a:pt x="1057489" y="150553"/>
                  </a:lnTo>
                  <a:lnTo>
                    <a:pt x="1056574" y="152130"/>
                  </a:lnTo>
                  <a:lnTo>
                    <a:pt x="1053827" y="155060"/>
                  </a:lnTo>
                  <a:lnTo>
                    <a:pt x="1050622" y="157989"/>
                  </a:lnTo>
                  <a:lnTo>
                    <a:pt x="1046960" y="161369"/>
                  </a:lnTo>
                  <a:lnTo>
                    <a:pt x="1043069" y="164523"/>
                  </a:lnTo>
                  <a:lnTo>
                    <a:pt x="1039178" y="167452"/>
                  </a:lnTo>
                  <a:lnTo>
                    <a:pt x="1033226" y="171283"/>
                  </a:lnTo>
                  <a:lnTo>
                    <a:pt x="1027504" y="174888"/>
                  </a:lnTo>
                  <a:lnTo>
                    <a:pt x="1022468" y="177591"/>
                  </a:lnTo>
                  <a:lnTo>
                    <a:pt x="1017890" y="179619"/>
                  </a:lnTo>
                  <a:lnTo>
                    <a:pt x="1014228" y="180746"/>
                  </a:lnTo>
                  <a:lnTo>
                    <a:pt x="1012625" y="180971"/>
                  </a:lnTo>
                  <a:lnTo>
                    <a:pt x="1011710" y="180971"/>
                  </a:lnTo>
                  <a:lnTo>
                    <a:pt x="1010565" y="180746"/>
                  </a:lnTo>
                  <a:lnTo>
                    <a:pt x="1010108" y="180070"/>
                  </a:lnTo>
                  <a:lnTo>
                    <a:pt x="1009650" y="179619"/>
                  </a:lnTo>
                  <a:lnTo>
                    <a:pt x="1009650" y="178493"/>
                  </a:lnTo>
                  <a:lnTo>
                    <a:pt x="1010565" y="176690"/>
                  </a:lnTo>
                  <a:lnTo>
                    <a:pt x="1011939" y="174662"/>
                  </a:lnTo>
                  <a:lnTo>
                    <a:pt x="1013999" y="172409"/>
                  </a:lnTo>
                  <a:lnTo>
                    <a:pt x="1016517" y="169705"/>
                  </a:lnTo>
                  <a:lnTo>
                    <a:pt x="1019721" y="167001"/>
                  </a:lnTo>
                  <a:lnTo>
                    <a:pt x="1023155" y="164072"/>
                  </a:lnTo>
                  <a:lnTo>
                    <a:pt x="1030479" y="158665"/>
                  </a:lnTo>
                  <a:lnTo>
                    <a:pt x="1034600" y="155961"/>
                  </a:lnTo>
                  <a:lnTo>
                    <a:pt x="1038720" y="153482"/>
                  </a:lnTo>
                  <a:lnTo>
                    <a:pt x="1042382" y="151454"/>
                  </a:lnTo>
                  <a:lnTo>
                    <a:pt x="1046502" y="149201"/>
                  </a:lnTo>
                  <a:lnTo>
                    <a:pt x="1049936" y="147624"/>
                  </a:lnTo>
                  <a:lnTo>
                    <a:pt x="1052911" y="146723"/>
                  </a:lnTo>
                  <a:lnTo>
                    <a:pt x="1055658" y="146047"/>
                  </a:lnTo>
                  <a:close/>
                  <a:moveTo>
                    <a:pt x="2585109" y="145992"/>
                  </a:moveTo>
                  <a:lnTo>
                    <a:pt x="2586682" y="146219"/>
                  </a:lnTo>
                  <a:lnTo>
                    <a:pt x="2588480" y="146446"/>
                  </a:lnTo>
                  <a:lnTo>
                    <a:pt x="2590277" y="147126"/>
                  </a:lnTo>
                  <a:lnTo>
                    <a:pt x="2594772" y="148714"/>
                  </a:lnTo>
                  <a:lnTo>
                    <a:pt x="2599491" y="150982"/>
                  </a:lnTo>
                  <a:lnTo>
                    <a:pt x="2603985" y="153476"/>
                  </a:lnTo>
                  <a:lnTo>
                    <a:pt x="2608704" y="156424"/>
                  </a:lnTo>
                  <a:lnTo>
                    <a:pt x="2613199" y="159373"/>
                  </a:lnTo>
                  <a:lnTo>
                    <a:pt x="2617019" y="162321"/>
                  </a:lnTo>
                  <a:lnTo>
                    <a:pt x="2621288" y="165949"/>
                  </a:lnTo>
                  <a:lnTo>
                    <a:pt x="2625109" y="168898"/>
                  </a:lnTo>
                  <a:lnTo>
                    <a:pt x="2628030" y="172073"/>
                  </a:lnTo>
                  <a:lnTo>
                    <a:pt x="2630277" y="175021"/>
                  </a:lnTo>
                  <a:lnTo>
                    <a:pt x="2631401" y="177062"/>
                  </a:lnTo>
                  <a:lnTo>
                    <a:pt x="2632075" y="178196"/>
                  </a:lnTo>
                  <a:lnTo>
                    <a:pt x="2632075" y="178876"/>
                  </a:lnTo>
                  <a:lnTo>
                    <a:pt x="2632075" y="179783"/>
                  </a:lnTo>
                  <a:lnTo>
                    <a:pt x="2631401" y="180237"/>
                  </a:lnTo>
                  <a:lnTo>
                    <a:pt x="2630951" y="180690"/>
                  </a:lnTo>
                  <a:lnTo>
                    <a:pt x="2629828" y="180917"/>
                  </a:lnTo>
                  <a:lnTo>
                    <a:pt x="2628929" y="180917"/>
                  </a:lnTo>
                  <a:lnTo>
                    <a:pt x="2627580" y="180690"/>
                  </a:lnTo>
                  <a:lnTo>
                    <a:pt x="2624434" y="180010"/>
                  </a:lnTo>
                  <a:lnTo>
                    <a:pt x="2620839" y="178649"/>
                  </a:lnTo>
                  <a:lnTo>
                    <a:pt x="2617019" y="176835"/>
                  </a:lnTo>
                  <a:lnTo>
                    <a:pt x="2612749" y="174794"/>
                  </a:lnTo>
                  <a:lnTo>
                    <a:pt x="2608704" y="172073"/>
                  </a:lnTo>
                  <a:lnTo>
                    <a:pt x="2604210" y="169351"/>
                  </a:lnTo>
                  <a:lnTo>
                    <a:pt x="2600165" y="166403"/>
                  </a:lnTo>
                  <a:lnTo>
                    <a:pt x="2596120" y="163228"/>
                  </a:lnTo>
                  <a:lnTo>
                    <a:pt x="2592300" y="160053"/>
                  </a:lnTo>
                  <a:lnTo>
                    <a:pt x="2589379" y="157332"/>
                  </a:lnTo>
                  <a:lnTo>
                    <a:pt x="2586457" y="154383"/>
                  </a:lnTo>
                  <a:lnTo>
                    <a:pt x="2584435" y="151662"/>
                  </a:lnTo>
                  <a:lnTo>
                    <a:pt x="2583086" y="149621"/>
                  </a:lnTo>
                  <a:lnTo>
                    <a:pt x="2582862" y="148714"/>
                  </a:lnTo>
                  <a:lnTo>
                    <a:pt x="2582862" y="147807"/>
                  </a:lnTo>
                  <a:lnTo>
                    <a:pt x="2582862" y="147126"/>
                  </a:lnTo>
                  <a:lnTo>
                    <a:pt x="2583311" y="146446"/>
                  </a:lnTo>
                  <a:lnTo>
                    <a:pt x="2583761" y="146219"/>
                  </a:lnTo>
                  <a:lnTo>
                    <a:pt x="2585109" y="145992"/>
                  </a:lnTo>
                  <a:close/>
                  <a:moveTo>
                    <a:pt x="923022" y="142883"/>
                  </a:moveTo>
                  <a:lnTo>
                    <a:pt x="923925" y="143101"/>
                  </a:lnTo>
                  <a:lnTo>
                    <a:pt x="923925" y="143755"/>
                  </a:lnTo>
                  <a:lnTo>
                    <a:pt x="923699" y="144626"/>
                  </a:lnTo>
                  <a:lnTo>
                    <a:pt x="923247" y="145280"/>
                  </a:lnTo>
                  <a:lnTo>
                    <a:pt x="922570" y="146587"/>
                  </a:lnTo>
                  <a:lnTo>
                    <a:pt x="919861" y="148984"/>
                  </a:lnTo>
                  <a:lnTo>
                    <a:pt x="916700" y="151817"/>
                  </a:lnTo>
                  <a:lnTo>
                    <a:pt x="912636" y="155085"/>
                  </a:lnTo>
                  <a:lnTo>
                    <a:pt x="908346" y="158136"/>
                  </a:lnTo>
                  <a:lnTo>
                    <a:pt x="900218" y="163583"/>
                  </a:lnTo>
                  <a:lnTo>
                    <a:pt x="894574" y="167069"/>
                  </a:lnTo>
                  <a:lnTo>
                    <a:pt x="889381" y="170120"/>
                  </a:lnTo>
                  <a:lnTo>
                    <a:pt x="884865" y="172298"/>
                  </a:lnTo>
                  <a:lnTo>
                    <a:pt x="880575" y="174477"/>
                  </a:lnTo>
                  <a:lnTo>
                    <a:pt x="877415" y="175567"/>
                  </a:lnTo>
                  <a:lnTo>
                    <a:pt x="874931" y="176220"/>
                  </a:lnTo>
                  <a:lnTo>
                    <a:pt x="874028" y="176220"/>
                  </a:lnTo>
                  <a:lnTo>
                    <a:pt x="873576" y="176003"/>
                  </a:lnTo>
                  <a:lnTo>
                    <a:pt x="873125" y="175567"/>
                  </a:lnTo>
                  <a:lnTo>
                    <a:pt x="873125" y="175131"/>
                  </a:lnTo>
                  <a:lnTo>
                    <a:pt x="873802" y="173824"/>
                  </a:lnTo>
                  <a:lnTo>
                    <a:pt x="875157" y="172080"/>
                  </a:lnTo>
                  <a:lnTo>
                    <a:pt x="877415" y="169902"/>
                  </a:lnTo>
                  <a:lnTo>
                    <a:pt x="880350" y="167287"/>
                  </a:lnTo>
                  <a:lnTo>
                    <a:pt x="887349" y="161840"/>
                  </a:lnTo>
                  <a:lnTo>
                    <a:pt x="895703" y="156174"/>
                  </a:lnTo>
                  <a:lnTo>
                    <a:pt x="904508" y="150509"/>
                  </a:lnTo>
                  <a:lnTo>
                    <a:pt x="908798" y="148113"/>
                  </a:lnTo>
                  <a:lnTo>
                    <a:pt x="912636" y="145934"/>
                  </a:lnTo>
                  <a:lnTo>
                    <a:pt x="916248" y="144626"/>
                  </a:lnTo>
                  <a:lnTo>
                    <a:pt x="919409" y="143537"/>
                  </a:lnTo>
                  <a:lnTo>
                    <a:pt x="921893" y="143101"/>
                  </a:lnTo>
                  <a:lnTo>
                    <a:pt x="923022" y="142883"/>
                  </a:lnTo>
                  <a:close/>
                  <a:moveTo>
                    <a:pt x="1233488" y="141283"/>
                  </a:moveTo>
                  <a:lnTo>
                    <a:pt x="1236210" y="141283"/>
                  </a:lnTo>
                  <a:lnTo>
                    <a:pt x="1237117" y="141955"/>
                  </a:lnTo>
                  <a:lnTo>
                    <a:pt x="1238024" y="142403"/>
                  </a:lnTo>
                  <a:lnTo>
                    <a:pt x="1238251" y="143298"/>
                  </a:lnTo>
                  <a:lnTo>
                    <a:pt x="1238251" y="144418"/>
                  </a:lnTo>
                  <a:lnTo>
                    <a:pt x="1238024" y="145537"/>
                  </a:lnTo>
                  <a:lnTo>
                    <a:pt x="1237570" y="146656"/>
                  </a:lnTo>
                  <a:lnTo>
                    <a:pt x="1235983" y="149567"/>
                  </a:lnTo>
                  <a:lnTo>
                    <a:pt x="1233488" y="152701"/>
                  </a:lnTo>
                  <a:lnTo>
                    <a:pt x="1230767" y="156059"/>
                  </a:lnTo>
                  <a:lnTo>
                    <a:pt x="1227818" y="159193"/>
                  </a:lnTo>
                  <a:lnTo>
                    <a:pt x="1224643" y="161880"/>
                  </a:lnTo>
                  <a:lnTo>
                    <a:pt x="1219427" y="166357"/>
                  </a:lnTo>
                  <a:lnTo>
                    <a:pt x="1213984" y="169939"/>
                  </a:lnTo>
                  <a:lnTo>
                    <a:pt x="1208995" y="172850"/>
                  </a:lnTo>
                  <a:lnTo>
                    <a:pt x="1204459" y="174865"/>
                  </a:lnTo>
                  <a:lnTo>
                    <a:pt x="1202418" y="175536"/>
                  </a:lnTo>
                  <a:lnTo>
                    <a:pt x="1200604" y="176208"/>
                  </a:lnTo>
                  <a:lnTo>
                    <a:pt x="1199016" y="176208"/>
                  </a:lnTo>
                  <a:lnTo>
                    <a:pt x="1197656" y="176208"/>
                  </a:lnTo>
                  <a:lnTo>
                    <a:pt x="1196748" y="175984"/>
                  </a:lnTo>
                  <a:lnTo>
                    <a:pt x="1195841" y="175312"/>
                  </a:lnTo>
                  <a:lnTo>
                    <a:pt x="1195388" y="174417"/>
                  </a:lnTo>
                  <a:lnTo>
                    <a:pt x="1195388" y="173297"/>
                  </a:lnTo>
                  <a:lnTo>
                    <a:pt x="1195615" y="171283"/>
                  </a:lnTo>
                  <a:lnTo>
                    <a:pt x="1196748" y="169268"/>
                  </a:lnTo>
                  <a:lnTo>
                    <a:pt x="1198109" y="166805"/>
                  </a:lnTo>
                  <a:lnTo>
                    <a:pt x="1200150" y="164342"/>
                  </a:lnTo>
                  <a:lnTo>
                    <a:pt x="1202418" y="161656"/>
                  </a:lnTo>
                  <a:lnTo>
                    <a:pt x="1205140" y="158970"/>
                  </a:lnTo>
                  <a:lnTo>
                    <a:pt x="1207861" y="156059"/>
                  </a:lnTo>
                  <a:lnTo>
                    <a:pt x="1211036" y="153373"/>
                  </a:lnTo>
                  <a:lnTo>
                    <a:pt x="1214438" y="150910"/>
                  </a:lnTo>
                  <a:lnTo>
                    <a:pt x="1217840" y="148447"/>
                  </a:lnTo>
                  <a:lnTo>
                    <a:pt x="1221242" y="146433"/>
                  </a:lnTo>
                  <a:lnTo>
                    <a:pt x="1224643" y="144642"/>
                  </a:lnTo>
                  <a:lnTo>
                    <a:pt x="1227818" y="143074"/>
                  </a:lnTo>
                  <a:lnTo>
                    <a:pt x="1230994" y="142179"/>
                  </a:lnTo>
                  <a:lnTo>
                    <a:pt x="1233488" y="141283"/>
                  </a:lnTo>
                  <a:close/>
                  <a:moveTo>
                    <a:pt x="2840037" y="138046"/>
                  </a:moveTo>
                  <a:lnTo>
                    <a:pt x="2840730" y="138046"/>
                  </a:lnTo>
                  <a:lnTo>
                    <a:pt x="2841885" y="138487"/>
                  </a:lnTo>
                  <a:lnTo>
                    <a:pt x="2845348" y="140253"/>
                  </a:lnTo>
                  <a:lnTo>
                    <a:pt x="2854123" y="145331"/>
                  </a:lnTo>
                  <a:lnTo>
                    <a:pt x="2861974" y="150409"/>
                  </a:lnTo>
                  <a:lnTo>
                    <a:pt x="2865668" y="152838"/>
                  </a:lnTo>
                  <a:lnTo>
                    <a:pt x="2873750" y="158137"/>
                  </a:lnTo>
                  <a:lnTo>
                    <a:pt x="2881832" y="163656"/>
                  </a:lnTo>
                  <a:lnTo>
                    <a:pt x="2888066" y="168514"/>
                  </a:lnTo>
                  <a:lnTo>
                    <a:pt x="2889914" y="170280"/>
                  </a:lnTo>
                  <a:lnTo>
                    <a:pt x="2890837" y="171384"/>
                  </a:lnTo>
                  <a:lnTo>
                    <a:pt x="2889683" y="171163"/>
                  </a:lnTo>
                  <a:lnTo>
                    <a:pt x="2887605" y="170059"/>
                  </a:lnTo>
                  <a:lnTo>
                    <a:pt x="2881832" y="166747"/>
                  </a:lnTo>
                  <a:lnTo>
                    <a:pt x="2873750" y="161890"/>
                  </a:lnTo>
                  <a:lnTo>
                    <a:pt x="2864975" y="156371"/>
                  </a:lnTo>
                  <a:lnTo>
                    <a:pt x="2856432" y="150409"/>
                  </a:lnTo>
                  <a:lnTo>
                    <a:pt x="2848812" y="144890"/>
                  </a:lnTo>
                  <a:lnTo>
                    <a:pt x="2842808" y="140695"/>
                  </a:lnTo>
                  <a:lnTo>
                    <a:pt x="2840037" y="138266"/>
                  </a:lnTo>
                  <a:lnTo>
                    <a:pt x="2840037" y="138046"/>
                  </a:lnTo>
                  <a:close/>
                  <a:moveTo>
                    <a:pt x="2457693" y="136468"/>
                  </a:moveTo>
                  <a:lnTo>
                    <a:pt x="2459296" y="136468"/>
                  </a:lnTo>
                  <a:lnTo>
                    <a:pt x="2460670" y="136697"/>
                  </a:lnTo>
                  <a:lnTo>
                    <a:pt x="2462731" y="136925"/>
                  </a:lnTo>
                  <a:lnTo>
                    <a:pt x="2464791" y="137381"/>
                  </a:lnTo>
                  <a:lnTo>
                    <a:pt x="2469142" y="139207"/>
                  </a:lnTo>
                  <a:lnTo>
                    <a:pt x="2473721" y="141718"/>
                  </a:lnTo>
                  <a:lnTo>
                    <a:pt x="2478529" y="144229"/>
                  </a:lnTo>
                  <a:lnTo>
                    <a:pt x="2482880" y="147197"/>
                  </a:lnTo>
                  <a:lnTo>
                    <a:pt x="2487230" y="150164"/>
                  </a:lnTo>
                  <a:lnTo>
                    <a:pt x="2490894" y="152904"/>
                  </a:lnTo>
                  <a:lnTo>
                    <a:pt x="2495015" y="156556"/>
                  </a:lnTo>
                  <a:lnTo>
                    <a:pt x="2498221" y="159752"/>
                  </a:lnTo>
                  <a:lnTo>
                    <a:pt x="2500968" y="162947"/>
                  </a:lnTo>
                  <a:lnTo>
                    <a:pt x="2502342" y="165458"/>
                  </a:lnTo>
                  <a:lnTo>
                    <a:pt x="2503029" y="166828"/>
                  </a:lnTo>
                  <a:lnTo>
                    <a:pt x="2503487" y="167969"/>
                  </a:lnTo>
                  <a:lnTo>
                    <a:pt x="2503487" y="168654"/>
                  </a:lnTo>
                  <a:lnTo>
                    <a:pt x="2503487" y="169567"/>
                  </a:lnTo>
                  <a:lnTo>
                    <a:pt x="2503029" y="170252"/>
                  </a:lnTo>
                  <a:lnTo>
                    <a:pt x="2502342" y="170937"/>
                  </a:lnTo>
                  <a:lnTo>
                    <a:pt x="2501655" y="171165"/>
                  </a:lnTo>
                  <a:lnTo>
                    <a:pt x="2500510" y="171393"/>
                  </a:lnTo>
                  <a:lnTo>
                    <a:pt x="2497992" y="171165"/>
                  </a:lnTo>
                  <a:lnTo>
                    <a:pt x="2494786" y="170252"/>
                  </a:lnTo>
                  <a:lnTo>
                    <a:pt x="2491352" y="168882"/>
                  </a:lnTo>
                  <a:lnTo>
                    <a:pt x="2487688" y="167056"/>
                  </a:lnTo>
                  <a:lnTo>
                    <a:pt x="2483796" y="165002"/>
                  </a:lnTo>
                  <a:lnTo>
                    <a:pt x="2479674" y="162719"/>
                  </a:lnTo>
                  <a:lnTo>
                    <a:pt x="2475782" y="159752"/>
                  </a:lnTo>
                  <a:lnTo>
                    <a:pt x="2471889" y="156784"/>
                  </a:lnTo>
                  <a:lnTo>
                    <a:pt x="2468226" y="154045"/>
                  </a:lnTo>
                  <a:lnTo>
                    <a:pt x="2465020" y="151077"/>
                  </a:lnTo>
                  <a:lnTo>
                    <a:pt x="2461815" y="148110"/>
                  </a:lnTo>
                  <a:lnTo>
                    <a:pt x="2459525" y="145371"/>
                  </a:lnTo>
                  <a:lnTo>
                    <a:pt x="2457693" y="142860"/>
                  </a:lnTo>
                  <a:lnTo>
                    <a:pt x="2456320" y="140577"/>
                  </a:lnTo>
                  <a:lnTo>
                    <a:pt x="2456091" y="139436"/>
                  </a:lnTo>
                  <a:lnTo>
                    <a:pt x="2455862" y="138751"/>
                  </a:lnTo>
                  <a:lnTo>
                    <a:pt x="2456091" y="138066"/>
                  </a:lnTo>
                  <a:lnTo>
                    <a:pt x="2456320" y="137153"/>
                  </a:lnTo>
                  <a:lnTo>
                    <a:pt x="2456778" y="136925"/>
                  </a:lnTo>
                  <a:lnTo>
                    <a:pt x="2457693" y="136468"/>
                  </a:lnTo>
                  <a:close/>
                  <a:moveTo>
                    <a:pt x="2794232" y="136460"/>
                  </a:moveTo>
                  <a:lnTo>
                    <a:pt x="2795159" y="136460"/>
                  </a:lnTo>
                  <a:lnTo>
                    <a:pt x="2797477" y="136901"/>
                  </a:lnTo>
                  <a:lnTo>
                    <a:pt x="2800723" y="138226"/>
                  </a:lnTo>
                  <a:lnTo>
                    <a:pt x="2804431" y="139992"/>
                  </a:lnTo>
                  <a:lnTo>
                    <a:pt x="2809068" y="142421"/>
                  </a:lnTo>
                  <a:lnTo>
                    <a:pt x="2813704" y="145070"/>
                  </a:lnTo>
                  <a:lnTo>
                    <a:pt x="2823671" y="151031"/>
                  </a:lnTo>
                  <a:lnTo>
                    <a:pt x="2828771" y="154564"/>
                  </a:lnTo>
                  <a:lnTo>
                    <a:pt x="2833175" y="157655"/>
                  </a:lnTo>
                  <a:lnTo>
                    <a:pt x="2837580" y="160746"/>
                  </a:lnTo>
                  <a:lnTo>
                    <a:pt x="2841057" y="163174"/>
                  </a:lnTo>
                  <a:lnTo>
                    <a:pt x="2843375" y="165823"/>
                  </a:lnTo>
                  <a:lnTo>
                    <a:pt x="2845229" y="167590"/>
                  </a:lnTo>
                  <a:lnTo>
                    <a:pt x="2846388" y="168694"/>
                  </a:lnTo>
                  <a:lnTo>
                    <a:pt x="2846388" y="169356"/>
                  </a:lnTo>
                  <a:lnTo>
                    <a:pt x="2846156" y="169577"/>
                  </a:lnTo>
                  <a:lnTo>
                    <a:pt x="2845461" y="169798"/>
                  </a:lnTo>
                  <a:lnTo>
                    <a:pt x="2844766" y="169798"/>
                  </a:lnTo>
                  <a:lnTo>
                    <a:pt x="2842679" y="169135"/>
                  </a:lnTo>
                  <a:lnTo>
                    <a:pt x="2839898" y="167811"/>
                  </a:lnTo>
                  <a:lnTo>
                    <a:pt x="2836189" y="166044"/>
                  </a:lnTo>
                  <a:lnTo>
                    <a:pt x="2827844" y="161408"/>
                  </a:lnTo>
                  <a:lnTo>
                    <a:pt x="2818572" y="155888"/>
                  </a:lnTo>
                  <a:lnTo>
                    <a:pt x="2809531" y="149927"/>
                  </a:lnTo>
                  <a:lnTo>
                    <a:pt x="2801650" y="144187"/>
                  </a:lnTo>
                  <a:lnTo>
                    <a:pt x="2798636" y="141758"/>
                  </a:lnTo>
                  <a:lnTo>
                    <a:pt x="2796086" y="139551"/>
                  </a:lnTo>
                  <a:lnTo>
                    <a:pt x="2794464" y="137784"/>
                  </a:lnTo>
                  <a:lnTo>
                    <a:pt x="2794000" y="137343"/>
                  </a:lnTo>
                  <a:lnTo>
                    <a:pt x="2794000" y="136680"/>
                  </a:lnTo>
                  <a:lnTo>
                    <a:pt x="2794232" y="136460"/>
                  </a:lnTo>
                  <a:close/>
                  <a:moveTo>
                    <a:pt x="2722084" y="133291"/>
                  </a:moveTo>
                  <a:lnTo>
                    <a:pt x="2722972" y="133291"/>
                  </a:lnTo>
                  <a:lnTo>
                    <a:pt x="2725856" y="133989"/>
                  </a:lnTo>
                  <a:lnTo>
                    <a:pt x="2729405" y="135386"/>
                  </a:lnTo>
                  <a:lnTo>
                    <a:pt x="2733620" y="137249"/>
                  </a:lnTo>
                  <a:lnTo>
                    <a:pt x="2738056" y="139577"/>
                  </a:lnTo>
                  <a:lnTo>
                    <a:pt x="2742937" y="142604"/>
                  </a:lnTo>
                  <a:lnTo>
                    <a:pt x="2747817" y="145398"/>
                  </a:lnTo>
                  <a:lnTo>
                    <a:pt x="2752698" y="148891"/>
                  </a:lnTo>
                  <a:lnTo>
                    <a:pt x="2757356" y="152383"/>
                  </a:lnTo>
                  <a:lnTo>
                    <a:pt x="2761571" y="155643"/>
                  </a:lnTo>
                  <a:lnTo>
                    <a:pt x="2765120" y="158903"/>
                  </a:lnTo>
                  <a:lnTo>
                    <a:pt x="2768004" y="161697"/>
                  </a:lnTo>
                  <a:lnTo>
                    <a:pt x="2770222" y="164025"/>
                  </a:lnTo>
                  <a:lnTo>
                    <a:pt x="2771553" y="166120"/>
                  </a:lnTo>
                  <a:lnTo>
                    <a:pt x="2771775" y="166586"/>
                  </a:lnTo>
                  <a:lnTo>
                    <a:pt x="2771775" y="167517"/>
                  </a:lnTo>
                  <a:lnTo>
                    <a:pt x="2771553" y="167750"/>
                  </a:lnTo>
                  <a:lnTo>
                    <a:pt x="2771110" y="167983"/>
                  </a:lnTo>
                  <a:lnTo>
                    <a:pt x="2770222" y="168216"/>
                  </a:lnTo>
                  <a:lnTo>
                    <a:pt x="2769335" y="168216"/>
                  </a:lnTo>
                  <a:lnTo>
                    <a:pt x="2766673" y="167517"/>
                  </a:lnTo>
                  <a:lnTo>
                    <a:pt x="2763567" y="166120"/>
                  </a:lnTo>
                  <a:lnTo>
                    <a:pt x="2760018" y="164491"/>
                  </a:lnTo>
                  <a:lnTo>
                    <a:pt x="2756025" y="162395"/>
                  </a:lnTo>
                  <a:lnTo>
                    <a:pt x="2752032" y="159834"/>
                  </a:lnTo>
                  <a:lnTo>
                    <a:pt x="2742937" y="154013"/>
                  </a:lnTo>
                  <a:lnTo>
                    <a:pt x="2734507" y="147959"/>
                  </a:lnTo>
                  <a:lnTo>
                    <a:pt x="2730736" y="144700"/>
                  </a:lnTo>
                  <a:lnTo>
                    <a:pt x="2727408" y="142139"/>
                  </a:lnTo>
                  <a:lnTo>
                    <a:pt x="2724525" y="139345"/>
                  </a:lnTo>
                  <a:lnTo>
                    <a:pt x="2722528" y="137249"/>
                  </a:lnTo>
                  <a:lnTo>
                    <a:pt x="2721197" y="135386"/>
                  </a:lnTo>
                  <a:lnTo>
                    <a:pt x="2720975" y="134455"/>
                  </a:lnTo>
                  <a:lnTo>
                    <a:pt x="2720975" y="133757"/>
                  </a:lnTo>
                  <a:lnTo>
                    <a:pt x="2721197" y="133524"/>
                  </a:lnTo>
                  <a:lnTo>
                    <a:pt x="2722084" y="133291"/>
                  </a:lnTo>
                  <a:close/>
                  <a:moveTo>
                    <a:pt x="1014854" y="130173"/>
                  </a:moveTo>
                  <a:lnTo>
                    <a:pt x="1016221" y="130173"/>
                  </a:lnTo>
                  <a:lnTo>
                    <a:pt x="1017360" y="130173"/>
                  </a:lnTo>
                  <a:lnTo>
                    <a:pt x="1017588" y="130636"/>
                  </a:lnTo>
                  <a:lnTo>
                    <a:pt x="1017588" y="131561"/>
                  </a:lnTo>
                  <a:lnTo>
                    <a:pt x="1017360" y="132486"/>
                  </a:lnTo>
                  <a:lnTo>
                    <a:pt x="1016677" y="133642"/>
                  </a:lnTo>
                  <a:lnTo>
                    <a:pt x="1014626" y="136186"/>
                  </a:lnTo>
                  <a:lnTo>
                    <a:pt x="1011437" y="139193"/>
                  </a:lnTo>
                  <a:lnTo>
                    <a:pt x="1007792" y="142431"/>
                  </a:lnTo>
                  <a:lnTo>
                    <a:pt x="1003920" y="145669"/>
                  </a:lnTo>
                  <a:lnTo>
                    <a:pt x="995719" y="151451"/>
                  </a:lnTo>
                  <a:lnTo>
                    <a:pt x="989796" y="155383"/>
                  </a:lnTo>
                  <a:lnTo>
                    <a:pt x="984101" y="158621"/>
                  </a:lnTo>
                  <a:lnTo>
                    <a:pt x="979317" y="161397"/>
                  </a:lnTo>
                  <a:lnTo>
                    <a:pt x="974989" y="163478"/>
                  </a:lnTo>
                  <a:lnTo>
                    <a:pt x="971344" y="164635"/>
                  </a:lnTo>
                  <a:lnTo>
                    <a:pt x="969977" y="164866"/>
                  </a:lnTo>
                  <a:lnTo>
                    <a:pt x="968838" y="165097"/>
                  </a:lnTo>
                  <a:lnTo>
                    <a:pt x="967927" y="165097"/>
                  </a:lnTo>
                  <a:lnTo>
                    <a:pt x="967471" y="164635"/>
                  </a:lnTo>
                  <a:lnTo>
                    <a:pt x="966788" y="163941"/>
                  </a:lnTo>
                  <a:lnTo>
                    <a:pt x="966788" y="163247"/>
                  </a:lnTo>
                  <a:lnTo>
                    <a:pt x="967699" y="161628"/>
                  </a:lnTo>
                  <a:lnTo>
                    <a:pt x="969294" y="159778"/>
                  </a:lnTo>
                  <a:lnTo>
                    <a:pt x="971344" y="157233"/>
                  </a:lnTo>
                  <a:lnTo>
                    <a:pt x="974077" y="154689"/>
                  </a:lnTo>
                  <a:lnTo>
                    <a:pt x="977494" y="151683"/>
                  </a:lnTo>
                  <a:lnTo>
                    <a:pt x="980684" y="148907"/>
                  </a:lnTo>
                  <a:lnTo>
                    <a:pt x="988885" y="142894"/>
                  </a:lnTo>
                  <a:lnTo>
                    <a:pt x="993213" y="140350"/>
                  </a:lnTo>
                  <a:lnTo>
                    <a:pt x="997313" y="137574"/>
                  </a:lnTo>
                  <a:lnTo>
                    <a:pt x="1001414" y="135261"/>
                  </a:lnTo>
                  <a:lnTo>
                    <a:pt x="1005514" y="133411"/>
                  </a:lnTo>
                  <a:lnTo>
                    <a:pt x="1009159" y="131792"/>
                  </a:lnTo>
                  <a:lnTo>
                    <a:pt x="1012348" y="130636"/>
                  </a:lnTo>
                  <a:lnTo>
                    <a:pt x="1014854" y="130173"/>
                  </a:lnTo>
                  <a:close/>
                  <a:moveTo>
                    <a:pt x="1177188" y="130172"/>
                  </a:moveTo>
                  <a:lnTo>
                    <a:pt x="1179950" y="130172"/>
                  </a:lnTo>
                  <a:lnTo>
                    <a:pt x="1180640" y="130401"/>
                  </a:lnTo>
                  <a:lnTo>
                    <a:pt x="1181101" y="131320"/>
                  </a:lnTo>
                  <a:lnTo>
                    <a:pt x="1181101" y="131321"/>
                  </a:lnTo>
                  <a:lnTo>
                    <a:pt x="1181101" y="132240"/>
                  </a:lnTo>
                  <a:lnTo>
                    <a:pt x="1181101" y="133388"/>
                  </a:lnTo>
                  <a:lnTo>
                    <a:pt x="1180640" y="134307"/>
                  </a:lnTo>
                  <a:lnTo>
                    <a:pt x="1179950" y="135686"/>
                  </a:lnTo>
                  <a:lnTo>
                    <a:pt x="1177648" y="138673"/>
                  </a:lnTo>
                  <a:lnTo>
                    <a:pt x="1174886" y="141890"/>
                  </a:lnTo>
                  <a:lnTo>
                    <a:pt x="1171663" y="144877"/>
                  </a:lnTo>
                  <a:lnTo>
                    <a:pt x="1168210" y="148093"/>
                  </a:lnTo>
                  <a:lnTo>
                    <a:pt x="1164757" y="151080"/>
                  </a:lnTo>
                  <a:lnTo>
                    <a:pt x="1159233" y="154986"/>
                  </a:lnTo>
                  <a:lnTo>
                    <a:pt x="1153938" y="158663"/>
                  </a:lnTo>
                  <a:lnTo>
                    <a:pt x="1148874" y="161420"/>
                  </a:lnTo>
                  <a:lnTo>
                    <a:pt x="1144270" y="163488"/>
                  </a:lnTo>
                  <a:lnTo>
                    <a:pt x="1140357" y="164866"/>
                  </a:lnTo>
                  <a:lnTo>
                    <a:pt x="1138746" y="165096"/>
                  </a:lnTo>
                  <a:lnTo>
                    <a:pt x="1137365" y="165096"/>
                  </a:lnTo>
                  <a:lnTo>
                    <a:pt x="1136444" y="165096"/>
                  </a:lnTo>
                  <a:lnTo>
                    <a:pt x="1135523" y="164636"/>
                  </a:lnTo>
                  <a:lnTo>
                    <a:pt x="1135063" y="163717"/>
                  </a:lnTo>
                  <a:lnTo>
                    <a:pt x="1135063" y="163028"/>
                  </a:lnTo>
                  <a:lnTo>
                    <a:pt x="1135063" y="162109"/>
                  </a:lnTo>
                  <a:lnTo>
                    <a:pt x="1135293" y="161190"/>
                  </a:lnTo>
                  <a:lnTo>
                    <a:pt x="1136444" y="159122"/>
                  </a:lnTo>
                  <a:lnTo>
                    <a:pt x="1138055" y="156595"/>
                  </a:lnTo>
                  <a:lnTo>
                    <a:pt x="1140357" y="154297"/>
                  </a:lnTo>
                  <a:lnTo>
                    <a:pt x="1143119" y="151310"/>
                  </a:lnTo>
                  <a:lnTo>
                    <a:pt x="1145882" y="148783"/>
                  </a:lnTo>
                  <a:lnTo>
                    <a:pt x="1149335" y="145796"/>
                  </a:lnTo>
                  <a:lnTo>
                    <a:pt x="1152787" y="142809"/>
                  </a:lnTo>
                  <a:lnTo>
                    <a:pt x="1156470" y="140281"/>
                  </a:lnTo>
                  <a:lnTo>
                    <a:pt x="1160153" y="137754"/>
                  </a:lnTo>
                  <a:lnTo>
                    <a:pt x="1164067" y="135456"/>
                  </a:lnTo>
                  <a:lnTo>
                    <a:pt x="1167750" y="133618"/>
                  </a:lnTo>
                  <a:lnTo>
                    <a:pt x="1171203" y="132010"/>
                  </a:lnTo>
                  <a:lnTo>
                    <a:pt x="1174425" y="130631"/>
                  </a:lnTo>
                  <a:lnTo>
                    <a:pt x="1177188" y="130172"/>
                  </a:lnTo>
                  <a:close/>
                  <a:moveTo>
                    <a:pt x="808038" y="128598"/>
                  </a:moveTo>
                  <a:lnTo>
                    <a:pt x="808038" y="128598"/>
                  </a:lnTo>
                  <a:lnTo>
                    <a:pt x="807811" y="129265"/>
                  </a:lnTo>
                  <a:lnTo>
                    <a:pt x="802141" y="133488"/>
                  </a:lnTo>
                  <a:lnTo>
                    <a:pt x="793070" y="139933"/>
                  </a:lnTo>
                  <a:lnTo>
                    <a:pt x="777421" y="150156"/>
                  </a:lnTo>
                  <a:lnTo>
                    <a:pt x="767443" y="156824"/>
                  </a:lnTo>
                  <a:lnTo>
                    <a:pt x="762000" y="160380"/>
                  </a:lnTo>
                  <a:lnTo>
                    <a:pt x="759278" y="161713"/>
                  </a:lnTo>
                  <a:lnTo>
                    <a:pt x="758825" y="161935"/>
                  </a:lnTo>
                  <a:lnTo>
                    <a:pt x="759505" y="161269"/>
                  </a:lnTo>
                  <a:lnTo>
                    <a:pt x="761093" y="159935"/>
                  </a:lnTo>
                  <a:lnTo>
                    <a:pt x="766536" y="155935"/>
                  </a:lnTo>
                  <a:lnTo>
                    <a:pt x="782637" y="144822"/>
                  </a:lnTo>
                  <a:lnTo>
                    <a:pt x="798966" y="134154"/>
                  </a:lnTo>
                  <a:lnTo>
                    <a:pt x="805090" y="130599"/>
                  </a:lnTo>
                  <a:lnTo>
                    <a:pt x="806904" y="129487"/>
                  </a:lnTo>
                  <a:lnTo>
                    <a:pt x="808038" y="128598"/>
                  </a:lnTo>
                  <a:close/>
                  <a:moveTo>
                    <a:pt x="2625935" y="128530"/>
                  </a:moveTo>
                  <a:lnTo>
                    <a:pt x="2627284" y="128762"/>
                  </a:lnTo>
                  <a:lnTo>
                    <a:pt x="2629082" y="128995"/>
                  </a:lnTo>
                  <a:lnTo>
                    <a:pt x="2630880" y="129461"/>
                  </a:lnTo>
                  <a:lnTo>
                    <a:pt x="2635151" y="131091"/>
                  </a:lnTo>
                  <a:lnTo>
                    <a:pt x="2639646" y="133419"/>
                  </a:lnTo>
                  <a:lnTo>
                    <a:pt x="2644367" y="135747"/>
                  </a:lnTo>
                  <a:lnTo>
                    <a:pt x="2649312" y="138774"/>
                  </a:lnTo>
                  <a:lnTo>
                    <a:pt x="2654033" y="141568"/>
                  </a:lnTo>
                  <a:lnTo>
                    <a:pt x="2657854" y="144595"/>
                  </a:lnTo>
                  <a:lnTo>
                    <a:pt x="2662574" y="148088"/>
                  </a:lnTo>
                  <a:lnTo>
                    <a:pt x="2666620" y="151347"/>
                  </a:lnTo>
                  <a:lnTo>
                    <a:pt x="2669992" y="154141"/>
                  </a:lnTo>
                  <a:lnTo>
                    <a:pt x="2672240" y="157168"/>
                  </a:lnTo>
                  <a:lnTo>
                    <a:pt x="2674038" y="159496"/>
                  </a:lnTo>
                  <a:lnTo>
                    <a:pt x="2674712" y="160428"/>
                  </a:lnTo>
                  <a:lnTo>
                    <a:pt x="2674937" y="161126"/>
                  </a:lnTo>
                  <a:lnTo>
                    <a:pt x="2674937" y="162058"/>
                  </a:lnTo>
                  <a:lnTo>
                    <a:pt x="2674712" y="162523"/>
                  </a:lnTo>
                  <a:lnTo>
                    <a:pt x="2674488" y="162989"/>
                  </a:lnTo>
                  <a:lnTo>
                    <a:pt x="2673589" y="163455"/>
                  </a:lnTo>
                  <a:lnTo>
                    <a:pt x="2672689" y="163455"/>
                  </a:lnTo>
                  <a:lnTo>
                    <a:pt x="2671566" y="162989"/>
                  </a:lnTo>
                  <a:lnTo>
                    <a:pt x="2668643" y="162523"/>
                  </a:lnTo>
                  <a:lnTo>
                    <a:pt x="2665272" y="161126"/>
                  </a:lnTo>
                  <a:lnTo>
                    <a:pt x="2661451" y="159264"/>
                  </a:lnTo>
                  <a:lnTo>
                    <a:pt x="2657405" y="157168"/>
                  </a:lnTo>
                  <a:lnTo>
                    <a:pt x="2652909" y="154374"/>
                  </a:lnTo>
                  <a:lnTo>
                    <a:pt x="2644142" y="148786"/>
                  </a:lnTo>
                  <a:lnTo>
                    <a:pt x="2639871" y="145526"/>
                  </a:lnTo>
                  <a:lnTo>
                    <a:pt x="2635825" y="142733"/>
                  </a:lnTo>
                  <a:lnTo>
                    <a:pt x="2632229" y="139706"/>
                  </a:lnTo>
                  <a:lnTo>
                    <a:pt x="2629082" y="136679"/>
                  </a:lnTo>
                  <a:lnTo>
                    <a:pt x="2626834" y="134351"/>
                  </a:lnTo>
                  <a:lnTo>
                    <a:pt x="2625036" y="132255"/>
                  </a:lnTo>
                  <a:lnTo>
                    <a:pt x="2624362" y="131091"/>
                  </a:lnTo>
                  <a:lnTo>
                    <a:pt x="2624137" y="130392"/>
                  </a:lnTo>
                  <a:lnTo>
                    <a:pt x="2624137" y="129461"/>
                  </a:lnTo>
                  <a:lnTo>
                    <a:pt x="2624362" y="128995"/>
                  </a:lnTo>
                  <a:lnTo>
                    <a:pt x="2625036" y="128762"/>
                  </a:lnTo>
                  <a:lnTo>
                    <a:pt x="2625935" y="128530"/>
                  </a:lnTo>
                  <a:close/>
                  <a:moveTo>
                    <a:pt x="841375" y="127010"/>
                  </a:moveTo>
                  <a:lnTo>
                    <a:pt x="841375" y="127010"/>
                  </a:lnTo>
                  <a:lnTo>
                    <a:pt x="841375" y="127236"/>
                  </a:lnTo>
                  <a:lnTo>
                    <a:pt x="840925" y="127911"/>
                  </a:lnTo>
                  <a:lnTo>
                    <a:pt x="840026" y="129038"/>
                  </a:lnTo>
                  <a:lnTo>
                    <a:pt x="837329" y="131290"/>
                  </a:lnTo>
                  <a:lnTo>
                    <a:pt x="833732" y="134218"/>
                  </a:lnTo>
                  <a:lnTo>
                    <a:pt x="829461" y="137372"/>
                  </a:lnTo>
                  <a:lnTo>
                    <a:pt x="820246" y="143904"/>
                  </a:lnTo>
                  <a:lnTo>
                    <a:pt x="812828" y="148409"/>
                  </a:lnTo>
                  <a:lnTo>
                    <a:pt x="807883" y="151788"/>
                  </a:lnTo>
                  <a:lnTo>
                    <a:pt x="800915" y="155843"/>
                  </a:lnTo>
                  <a:lnTo>
                    <a:pt x="797543" y="157870"/>
                  </a:lnTo>
                  <a:lnTo>
                    <a:pt x="794396" y="159447"/>
                  </a:lnTo>
                  <a:lnTo>
                    <a:pt x="792148" y="160348"/>
                  </a:lnTo>
                  <a:lnTo>
                    <a:pt x="791249" y="160348"/>
                  </a:lnTo>
                  <a:lnTo>
                    <a:pt x="790575" y="160348"/>
                  </a:lnTo>
                  <a:lnTo>
                    <a:pt x="790575" y="160122"/>
                  </a:lnTo>
                  <a:lnTo>
                    <a:pt x="791024" y="159672"/>
                  </a:lnTo>
                  <a:lnTo>
                    <a:pt x="792373" y="158095"/>
                  </a:lnTo>
                  <a:lnTo>
                    <a:pt x="794396" y="156068"/>
                  </a:lnTo>
                  <a:lnTo>
                    <a:pt x="797318" y="153590"/>
                  </a:lnTo>
                  <a:lnTo>
                    <a:pt x="804736" y="148184"/>
                  </a:lnTo>
                  <a:lnTo>
                    <a:pt x="813502" y="142102"/>
                  </a:lnTo>
                  <a:lnTo>
                    <a:pt x="822943" y="136246"/>
                  </a:lnTo>
                  <a:lnTo>
                    <a:pt x="831260" y="131290"/>
                  </a:lnTo>
                  <a:lnTo>
                    <a:pt x="834856" y="129488"/>
                  </a:lnTo>
                  <a:lnTo>
                    <a:pt x="837554" y="127911"/>
                  </a:lnTo>
                  <a:lnTo>
                    <a:pt x="840026" y="127236"/>
                  </a:lnTo>
                  <a:lnTo>
                    <a:pt x="841375" y="127010"/>
                  </a:lnTo>
                  <a:close/>
                  <a:moveTo>
                    <a:pt x="1431269" y="126995"/>
                  </a:moveTo>
                  <a:lnTo>
                    <a:pt x="1432621" y="127220"/>
                  </a:lnTo>
                  <a:lnTo>
                    <a:pt x="1433522" y="127896"/>
                  </a:lnTo>
                  <a:lnTo>
                    <a:pt x="1434424" y="128798"/>
                  </a:lnTo>
                  <a:lnTo>
                    <a:pt x="1434874" y="129474"/>
                  </a:lnTo>
                  <a:lnTo>
                    <a:pt x="1435100" y="130825"/>
                  </a:lnTo>
                  <a:lnTo>
                    <a:pt x="1435100" y="132177"/>
                  </a:lnTo>
                  <a:lnTo>
                    <a:pt x="1434874" y="133304"/>
                  </a:lnTo>
                  <a:lnTo>
                    <a:pt x="1434649" y="134656"/>
                  </a:lnTo>
                  <a:lnTo>
                    <a:pt x="1433297" y="137810"/>
                  </a:lnTo>
                  <a:lnTo>
                    <a:pt x="1431720" y="140965"/>
                  </a:lnTo>
                  <a:lnTo>
                    <a:pt x="1429692" y="144119"/>
                  </a:lnTo>
                  <a:lnTo>
                    <a:pt x="1427664" y="146823"/>
                  </a:lnTo>
                  <a:lnTo>
                    <a:pt x="1425636" y="149302"/>
                  </a:lnTo>
                  <a:lnTo>
                    <a:pt x="1423158" y="151555"/>
                  </a:lnTo>
                  <a:lnTo>
                    <a:pt x="1421130" y="153583"/>
                  </a:lnTo>
                  <a:lnTo>
                    <a:pt x="1418877" y="155385"/>
                  </a:lnTo>
                  <a:lnTo>
                    <a:pt x="1416623" y="156962"/>
                  </a:lnTo>
                  <a:lnTo>
                    <a:pt x="1414370" y="158540"/>
                  </a:lnTo>
                  <a:lnTo>
                    <a:pt x="1412342" y="159666"/>
                  </a:lnTo>
                  <a:lnTo>
                    <a:pt x="1410314" y="160567"/>
                  </a:lnTo>
                  <a:lnTo>
                    <a:pt x="1408512" y="161469"/>
                  </a:lnTo>
                  <a:lnTo>
                    <a:pt x="1406709" y="161694"/>
                  </a:lnTo>
                  <a:lnTo>
                    <a:pt x="1405132" y="161919"/>
                  </a:lnTo>
                  <a:lnTo>
                    <a:pt x="1403555" y="161694"/>
                  </a:lnTo>
                  <a:lnTo>
                    <a:pt x="1402203" y="161469"/>
                  </a:lnTo>
                  <a:lnTo>
                    <a:pt x="1401076" y="160567"/>
                  </a:lnTo>
                  <a:lnTo>
                    <a:pt x="1400625" y="159666"/>
                  </a:lnTo>
                  <a:lnTo>
                    <a:pt x="1400175" y="158314"/>
                  </a:lnTo>
                  <a:lnTo>
                    <a:pt x="1400175" y="156286"/>
                  </a:lnTo>
                  <a:lnTo>
                    <a:pt x="1400400" y="154033"/>
                  </a:lnTo>
                  <a:lnTo>
                    <a:pt x="1401076" y="151780"/>
                  </a:lnTo>
                  <a:lnTo>
                    <a:pt x="1402428" y="149302"/>
                  </a:lnTo>
                  <a:lnTo>
                    <a:pt x="1404005" y="146598"/>
                  </a:lnTo>
                  <a:lnTo>
                    <a:pt x="1405808" y="144119"/>
                  </a:lnTo>
                  <a:lnTo>
                    <a:pt x="1407836" y="141415"/>
                  </a:lnTo>
                  <a:lnTo>
                    <a:pt x="1410314" y="138937"/>
                  </a:lnTo>
                  <a:lnTo>
                    <a:pt x="1412567" y="136458"/>
                  </a:lnTo>
                  <a:lnTo>
                    <a:pt x="1415271" y="134205"/>
                  </a:lnTo>
                  <a:lnTo>
                    <a:pt x="1417975" y="132177"/>
                  </a:lnTo>
                  <a:lnTo>
                    <a:pt x="1420679" y="130375"/>
                  </a:lnTo>
                  <a:lnTo>
                    <a:pt x="1423383" y="129023"/>
                  </a:lnTo>
                  <a:lnTo>
                    <a:pt x="1426087" y="127671"/>
                  </a:lnTo>
                  <a:lnTo>
                    <a:pt x="1429016" y="127220"/>
                  </a:lnTo>
                  <a:lnTo>
                    <a:pt x="1431269" y="126995"/>
                  </a:lnTo>
                  <a:close/>
                  <a:moveTo>
                    <a:pt x="901734" y="123834"/>
                  </a:moveTo>
                  <a:lnTo>
                    <a:pt x="902399" y="123834"/>
                  </a:lnTo>
                  <a:lnTo>
                    <a:pt x="903287" y="124059"/>
                  </a:lnTo>
                  <a:lnTo>
                    <a:pt x="903287" y="124735"/>
                  </a:lnTo>
                  <a:lnTo>
                    <a:pt x="902621" y="125411"/>
                  </a:lnTo>
                  <a:lnTo>
                    <a:pt x="900847" y="127438"/>
                  </a:lnTo>
                  <a:lnTo>
                    <a:pt x="898185" y="130141"/>
                  </a:lnTo>
                  <a:lnTo>
                    <a:pt x="894635" y="133069"/>
                  </a:lnTo>
                  <a:lnTo>
                    <a:pt x="886206" y="139151"/>
                  </a:lnTo>
                  <a:lnTo>
                    <a:pt x="877332" y="144783"/>
                  </a:lnTo>
                  <a:lnTo>
                    <a:pt x="867571" y="150864"/>
                  </a:lnTo>
                  <a:lnTo>
                    <a:pt x="863357" y="153117"/>
                  </a:lnTo>
                  <a:lnTo>
                    <a:pt x="859585" y="154919"/>
                  </a:lnTo>
                  <a:lnTo>
                    <a:pt x="856480" y="156270"/>
                  </a:lnTo>
                  <a:lnTo>
                    <a:pt x="854261" y="157171"/>
                  </a:lnTo>
                  <a:lnTo>
                    <a:pt x="852930" y="157171"/>
                  </a:lnTo>
                  <a:lnTo>
                    <a:pt x="852487" y="156721"/>
                  </a:lnTo>
                  <a:lnTo>
                    <a:pt x="852487" y="156496"/>
                  </a:lnTo>
                  <a:lnTo>
                    <a:pt x="852487" y="156045"/>
                  </a:lnTo>
                  <a:lnTo>
                    <a:pt x="852930" y="155595"/>
                  </a:lnTo>
                  <a:lnTo>
                    <a:pt x="854261" y="154018"/>
                  </a:lnTo>
                  <a:lnTo>
                    <a:pt x="856480" y="151991"/>
                  </a:lnTo>
                  <a:lnTo>
                    <a:pt x="859364" y="149288"/>
                  </a:lnTo>
                  <a:lnTo>
                    <a:pt x="866684" y="143656"/>
                  </a:lnTo>
                  <a:lnTo>
                    <a:pt x="875336" y="137575"/>
                  </a:lnTo>
                  <a:lnTo>
                    <a:pt x="884431" y="131718"/>
                  </a:lnTo>
                  <a:lnTo>
                    <a:pt x="888646" y="129240"/>
                  </a:lnTo>
                  <a:lnTo>
                    <a:pt x="892417" y="126988"/>
                  </a:lnTo>
                  <a:lnTo>
                    <a:pt x="896188" y="125411"/>
                  </a:lnTo>
                  <a:lnTo>
                    <a:pt x="899072" y="124059"/>
                  </a:lnTo>
                  <a:lnTo>
                    <a:pt x="901734" y="123834"/>
                  </a:lnTo>
                  <a:close/>
                  <a:moveTo>
                    <a:pt x="2329507" y="123770"/>
                  </a:moveTo>
                  <a:lnTo>
                    <a:pt x="2331293" y="123770"/>
                  </a:lnTo>
                  <a:lnTo>
                    <a:pt x="2332856" y="123770"/>
                  </a:lnTo>
                  <a:lnTo>
                    <a:pt x="2334865" y="124217"/>
                  </a:lnTo>
                  <a:lnTo>
                    <a:pt x="2336651" y="124664"/>
                  </a:lnTo>
                  <a:lnTo>
                    <a:pt x="2340893" y="126454"/>
                  </a:lnTo>
                  <a:lnTo>
                    <a:pt x="2345134" y="128916"/>
                  </a:lnTo>
                  <a:lnTo>
                    <a:pt x="2349376" y="131377"/>
                  </a:lnTo>
                  <a:lnTo>
                    <a:pt x="2353394" y="134286"/>
                  </a:lnTo>
                  <a:lnTo>
                    <a:pt x="2356966" y="136970"/>
                  </a:lnTo>
                  <a:lnTo>
                    <a:pt x="2360315" y="139879"/>
                  </a:lnTo>
                  <a:lnTo>
                    <a:pt x="2363664" y="143235"/>
                  </a:lnTo>
                  <a:lnTo>
                    <a:pt x="2366566" y="146591"/>
                  </a:lnTo>
                  <a:lnTo>
                    <a:pt x="2368352" y="149500"/>
                  </a:lnTo>
                  <a:lnTo>
                    <a:pt x="2369691" y="151961"/>
                  </a:lnTo>
                  <a:lnTo>
                    <a:pt x="2369915" y="153304"/>
                  </a:lnTo>
                  <a:lnTo>
                    <a:pt x="2370138" y="153975"/>
                  </a:lnTo>
                  <a:lnTo>
                    <a:pt x="2369915" y="155094"/>
                  </a:lnTo>
                  <a:lnTo>
                    <a:pt x="2369691" y="155989"/>
                  </a:lnTo>
                  <a:lnTo>
                    <a:pt x="2369022" y="156436"/>
                  </a:lnTo>
                  <a:lnTo>
                    <a:pt x="2368352" y="156884"/>
                  </a:lnTo>
                  <a:lnTo>
                    <a:pt x="2367459" y="157107"/>
                  </a:lnTo>
                  <a:lnTo>
                    <a:pt x="2366343" y="157107"/>
                  </a:lnTo>
                  <a:lnTo>
                    <a:pt x="2363664" y="156884"/>
                  </a:lnTo>
                  <a:lnTo>
                    <a:pt x="2360538" y="156212"/>
                  </a:lnTo>
                  <a:lnTo>
                    <a:pt x="2357413" y="154870"/>
                  </a:lnTo>
                  <a:lnTo>
                    <a:pt x="2354064" y="153080"/>
                  </a:lnTo>
                  <a:lnTo>
                    <a:pt x="2350492" y="151066"/>
                  </a:lnTo>
                  <a:lnTo>
                    <a:pt x="2346920" y="148605"/>
                  </a:lnTo>
                  <a:lnTo>
                    <a:pt x="2343348" y="145920"/>
                  </a:lnTo>
                  <a:lnTo>
                    <a:pt x="2340000" y="143012"/>
                  </a:lnTo>
                  <a:lnTo>
                    <a:pt x="2336874" y="140103"/>
                  </a:lnTo>
                  <a:lnTo>
                    <a:pt x="2334195" y="137418"/>
                  </a:lnTo>
                  <a:lnTo>
                    <a:pt x="2331516" y="134509"/>
                  </a:lnTo>
                  <a:lnTo>
                    <a:pt x="2329507" y="131824"/>
                  </a:lnTo>
                  <a:lnTo>
                    <a:pt x="2328168" y="129587"/>
                  </a:lnTo>
                  <a:lnTo>
                    <a:pt x="2327498" y="127573"/>
                  </a:lnTo>
                  <a:lnTo>
                    <a:pt x="2327275" y="126455"/>
                  </a:lnTo>
                  <a:lnTo>
                    <a:pt x="2327275" y="126454"/>
                  </a:lnTo>
                  <a:lnTo>
                    <a:pt x="2327275" y="125783"/>
                  </a:lnTo>
                  <a:lnTo>
                    <a:pt x="2327721" y="124888"/>
                  </a:lnTo>
                  <a:lnTo>
                    <a:pt x="2327944" y="124217"/>
                  </a:lnTo>
                  <a:lnTo>
                    <a:pt x="2328614" y="123993"/>
                  </a:lnTo>
                  <a:lnTo>
                    <a:pt x="2329507" y="123770"/>
                  </a:lnTo>
                  <a:close/>
                  <a:moveTo>
                    <a:pt x="2509598" y="122181"/>
                  </a:moveTo>
                  <a:lnTo>
                    <a:pt x="2510946" y="122181"/>
                  </a:lnTo>
                  <a:lnTo>
                    <a:pt x="2512744" y="122181"/>
                  </a:lnTo>
                  <a:lnTo>
                    <a:pt x="2514317" y="122406"/>
                  </a:lnTo>
                  <a:lnTo>
                    <a:pt x="2516340" y="123082"/>
                  </a:lnTo>
                  <a:lnTo>
                    <a:pt x="2520384" y="124659"/>
                  </a:lnTo>
                  <a:lnTo>
                    <a:pt x="2525104" y="126911"/>
                  </a:lnTo>
                  <a:lnTo>
                    <a:pt x="2530047" y="129389"/>
                  </a:lnTo>
                  <a:lnTo>
                    <a:pt x="2534766" y="132317"/>
                  </a:lnTo>
                  <a:lnTo>
                    <a:pt x="2539036" y="135020"/>
                  </a:lnTo>
                  <a:lnTo>
                    <a:pt x="2542856" y="137723"/>
                  </a:lnTo>
                  <a:lnTo>
                    <a:pt x="2547350" y="141102"/>
                  </a:lnTo>
                  <a:lnTo>
                    <a:pt x="2550946" y="144481"/>
                  </a:lnTo>
                  <a:lnTo>
                    <a:pt x="2553867" y="147409"/>
                  </a:lnTo>
                  <a:lnTo>
                    <a:pt x="2555890" y="149887"/>
                  </a:lnTo>
                  <a:lnTo>
                    <a:pt x="2557238" y="152140"/>
                  </a:lnTo>
                  <a:lnTo>
                    <a:pt x="2557463" y="153041"/>
                  </a:lnTo>
                  <a:lnTo>
                    <a:pt x="2557463" y="153717"/>
                  </a:lnTo>
                  <a:lnTo>
                    <a:pt x="2557238" y="154618"/>
                  </a:lnTo>
                  <a:lnTo>
                    <a:pt x="2556564" y="155068"/>
                  </a:lnTo>
                  <a:lnTo>
                    <a:pt x="2556114" y="155293"/>
                  </a:lnTo>
                  <a:lnTo>
                    <a:pt x="2555216" y="155519"/>
                  </a:lnTo>
                  <a:lnTo>
                    <a:pt x="2554092" y="155519"/>
                  </a:lnTo>
                  <a:lnTo>
                    <a:pt x="2552519" y="155293"/>
                  </a:lnTo>
                  <a:lnTo>
                    <a:pt x="2549373" y="154618"/>
                  </a:lnTo>
                  <a:lnTo>
                    <a:pt x="2546002" y="153266"/>
                  </a:lnTo>
                  <a:lnTo>
                    <a:pt x="2542182" y="151464"/>
                  </a:lnTo>
                  <a:lnTo>
                    <a:pt x="2538137" y="149437"/>
                  </a:lnTo>
                  <a:lnTo>
                    <a:pt x="2533643" y="146959"/>
                  </a:lnTo>
                  <a:lnTo>
                    <a:pt x="2529598" y="144256"/>
                  </a:lnTo>
                  <a:lnTo>
                    <a:pt x="2525328" y="141328"/>
                  </a:lnTo>
                  <a:lnTo>
                    <a:pt x="2521508" y="138399"/>
                  </a:lnTo>
                  <a:lnTo>
                    <a:pt x="2517913" y="135471"/>
                  </a:lnTo>
                  <a:lnTo>
                    <a:pt x="2514542" y="132768"/>
                  </a:lnTo>
                  <a:lnTo>
                    <a:pt x="2511845" y="129839"/>
                  </a:lnTo>
                  <a:lnTo>
                    <a:pt x="2509823" y="127587"/>
                  </a:lnTo>
                  <a:lnTo>
                    <a:pt x="2508699" y="125560"/>
                  </a:lnTo>
                  <a:lnTo>
                    <a:pt x="2508250" y="124433"/>
                  </a:lnTo>
                  <a:lnTo>
                    <a:pt x="2508250" y="123758"/>
                  </a:lnTo>
                  <a:lnTo>
                    <a:pt x="2508474" y="122856"/>
                  </a:lnTo>
                  <a:lnTo>
                    <a:pt x="2509149" y="122406"/>
                  </a:lnTo>
                  <a:lnTo>
                    <a:pt x="2509598" y="122181"/>
                  </a:lnTo>
                  <a:close/>
                  <a:moveTo>
                    <a:pt x="1363924" y="120645"/>
                  </a:moveTo>
                  <a:lnTo>
                    <a:pt x="1365269" y="121081"/>
                  </a:lnTo>
                  <a:lnTo>
                    <a:pt x="1365941" y="121516"/>
                  </a:lnTo>
                  <a:lnTo>
                    <a:pt x="1366614" y="122388"/>
                  </a:lnTo>
                  <a:lnTo>
                    <a:pt x="1366838" y="123260"/>
                  </a:lnTo>
                  <a:lnTo>
                    <a:pt x="1366838" y="124349"/>
                  </a:lnTo>
                  <a:lnTo>
                    <a:pt x="1366614" y="125656"/>
                  </a:lnTo>
                  <a:lnTo>
                    <a:pt x="1365493" y="128271"/>
                  </a:lnTo>
                  <a:lnTo>
                    <a:pt x="1363700" y="131104"/>
                  </a:lnTo>
                  <a:lnTo>
                    <a:pt x="1361683" y="134372"/>
                  </a:lnTo>
                  <a:lnTo>
                    <a:pt x="1358994" y="137205"/>
                  </a:lnTo>
                  <a:lnTo>
                    <a:pt x="1356752" y="139819"/>
                  </a:lnTo>
                  <a:lnTo>
                    <a:pt x="1354063" y="142216"/>
                  </a:lnTo>
                  <a:lnTo>
                    <a:pt x="1351822" y="144177"/>
                  </a:lnTo>
                  <a:lnTo>
                    <a:pt x="1346891" y="147881"/>
                  </a:lnTo>
                  <a:lnTo>
                    <a:pt x="1342185" y="150714"/>
                  </a:lnTo>
                  <a:lnTo>
                    <a:pt x="1339944" y="152021"/>
                  </a:lnTo>
                  <a:lnTo>
                    <a:pt x="1337927" y="152675"/>
                  </a:lnTo>
                  <a:lnTo>
                    <a:pt x="1336134" y="153329"/>
                  </a:lnTo>
                  <a:lnTo>
                    <a:pt x="1334341" y="153764"/>
                  </a:lnTo>
                  <a:lnTo>
                    <a:pt x="1332772" y="153982"/>
                  </a:lnTo>
                  <a:lnTo>
                    <a:pt x="1331427" y="153764"/>
                  </a:lnTo>
                  <a:lnTo>
                    <a:pt x="1330307" y="153329"/>
                  </a:lnTo>
                  <a:lnTo>
                    <a:pt x="1329410" y="152675"/>
                  </a:lnTo>
                  <a:lnTo>
                    <a:pt x="1329186" y="151585"/>
                  </a:lnTo>
                  <a:lnTo>
                    <a:pt x="1328738" y="150278"/>
                  </a:lnTo>
                  <a:lnTo>
                    <a:pt x="1329186" y="148317"/>
                  </a:lnTo>
                  <a:lnTo>
                    <a:pt x="1329858" y="146356"/>
                  </a:lnTo>
                  <a:lnTo>
                    <a:pt x="1331203" y="144177"/>
                  </a:lnTo>
                  <a:lnTo>
                    <a:pt x="1332772" y="141998"/>
                  </a:lnTo>
                  <a:lnTo>
                    <a:pt x="1334789" y="139384"/>
                  </a:lnTo>
                  <a:lnTo>
                    <a:pt x="1336806" y="136769"/>
                  </a:lnTo>
                  <a:lnTo>
                    <a:pt x="1339495" y="134372"/>
                  </a:lnTo>
                  <a:lnTo>
                    <a:pt x="1341961" y="131757"/>
                  </a:lnTo>
                  <a:lnTo>
                    <a:pt x="1344874" y="129578"/>
                  </a:lnTo>
                  <a:lnTo>
                    <a:pt x="1347564" y="127400"/>
                  </a:lnTo>
                  <a:lnTo>
                    <a:pt x="1350477" y="125656"/>
                  </a:lnTo>
                  <a:lnTo>
                    <a:pt x="1353615" y="123913"/>
                  </a:lnTo>
                  <a:lnTo>
                    <a:pt x="1356528" y="122388"/>
                  </a:lnTo>
                  <a:lnTo>
                    <a:pt x="1358994" y="121299"/>
                  </a:lnTo>
                  <a:lnTo>
                    <a:pt x="1361683" y="120863"/>
                  </a:lnTo>
                  <a:lnTo>
                    <a:pt x="1363924" y="120645"/>
                  </a:lnTo>
                  <a:close/>
                  <a:moveTo>
                    <a:pt x="822325" y="117487"/>
                  </a:moveTo>
                  <a:lnTo>
                    <a:pt x="822325" y="117487"/>
                  </a:lnTo>
                  <a:close/>
                  <a:moveTo>
                    <a:pt x="986725" y="117483"/>
                  </a:moveTo>
                  <a:lnTo>
                    <a:pt x="987640" y="117483"/>
                  </a:lnTo>
                  <a:lnTo>
                    <a:pt x="988784" y="117710"/>
                  </a:lnTo>
                  <a:lnTo>
                    <a:pt x="989013" y="118164"/>
                  </a:lnTo>
                  <a:lnTo>
                    <a:pt x="988784" y="119071"/>
                  </a:lnTo>
                  <a:lnTo>
                    <a:pt x="988326" y="119978"/>
                  </a:lnTo>
                  <a:lnTo>
                    <a:pt x="987411" y="121112"/>
                  </a:lnTo>
                  <a:lnTo>
                    <a:pt x="984895" y="123607"/>
                  </a:lnTo>
                  <a:lnTo>
                    <a:pt x="981692" y="126555"/>
                  </a:lnTo>
                  <a:lnTo>
                    <a:pt x="977803" y="129503"/>
                  </a:lnTo>
                  <a:lnTo>
                    <a:pt x="973228" y="132678"/>
                  </a:lnTo>
                  <a:lnTo>
                    <a:pt x="964763" y="138348"/>
                  </a:lnTo>
                  <a:lnTo>
                    <a:pt x="959044" y="141749"/>
                  </a:lnTo>
                  <a:lnTo>
                    <a:pt x="953782" y="144924"/>
                  </a:lnTo>
                  <a:lnTo>
                    <a:pt x="948978" y="147192"/>
                  </a:lnTo>
                  <a:lnTo>
                    <a:pt x="944860" y="149006"/>
                  </a:lnTo>
                  <a:lnTo>
                    <a:pt x="941429" y="150367"/>
                  </a:lnTo>
                  <a:lnTo>
                    <a:pt x="938684" y="150821"/>
                  </a:lnTo>
                  <a:lnTo>
                    <a:pt x="937997" y="150821"/>
                  </a:lnTo>
                  <a:lnTo>
                    <a:pt x="937082" y="150821"/>
                  </a:lnTo>
                  <a:lnTo>
                    <a:pt x="936854" y="150367"/>
                  </a:lnTo>
                  <a:lnTo>
                    <a:pt x="936625" y="149914"/>
                  </a:lnTo>
                  <a:lnTo>
                    <a:pt x="936854" y="149233"/>
                  </a:lnTo>
                  <a:lnTo>
                    <a:pt x="937082" y="148553"/>
                  </a:lnTo>
                  <a:lnTo>
                    <a:pt x="938684" y="146965"/>
                  </a:lnTo>
                  <a:lnTo>
                    <a:pt x="940743" y="144924"/>
                  </a:lnTo>
                  <a:lnTo>
                    <a:pt x="943717" y="142203"/>
                  </a:lnTo>
                  <a:lnTo>
                    <a:pt x="950808" y="136760"/>
                  </a:lnTo>
                  <a:lnTo>
                    <a:pt x="959502" y="130864"/>
                  </a:lnTo>
                  <a:lnTo>
                    <a:pt x="968424" y="125194"/>
                  </a:lnTo>
                  <a:lnTo>
                    <a:pt x="972770" y="122926"/>
                  </a:lnTo>
                  <a:lnTo>
                    <a:pt x="976888" y="120885"/>
                  </a:lnTo>
                  <a:lnTo>
                    <a:pt x="980548" y="119298"/>
                  </a:lnTo>
                  <a:lnTo>
                    <a:pt x="983751" y="118164"/>
                  </a:lnTo>
                  <a:lnTo>
                    <a:pt x="986725" y="117483"/>
                  </a:lnTo>
                  <a:close/>
                  <a:moveTo>
                    <a:pt x="2737531" y="115822"/>
                  </a:moveTo>
                  <a:lnTo>
                    <a:pt x="2738438" y="115822"/>
                  </a:lnTo>
                  <a:lnTo>
                    <a:pt x="2740932" y="116257"/>
                  </a:lnTo>
                  <a:lnTo>
                    <a:pt x="2744334" y="117562"/>
                  </a:lnTo>
                  <a:lnTo>
                    <a:pt x="2748416" y="119301"/>
                  </a:lnTo>
                  <a:lnTo>
                    <a:pt x="2752952" y="121476"/>
                  </a:lnTo>
                  <a:lnTo>
                    <a:pt x="2757942" y="124086"/>
                  </a:lnTo>
                  <a:lnTo>
                    <a:pt x="2767693" y="129740"/>
                  </a:lnTo>
                  <a:lnTo>
                    <a:pt x="2772683" y="133002"/>
                  </a:lnTo>
                  <a:lnTo>
                    <a:pt x="2777445" y="136046"/>
                  </a:lnTo>
                  <a:lnTo>
                    <a:pt x="2781301" y="138873"/>
                  </a:lnTo>
                  <a:lnTo>
                    <a:pt x="2784476" y="141265"/>
                  </a:lnTo>
                  <a:lnTo>
                    <a:pt x="2787197" y="143657"/>
                  </a:lnTo>
                  <a:lnTo>
                    <a:pt x="2788558" y="145397"/>
                  </a:lnTo>
                  <a:lnTo>
                    <a:pt x="2789238" y="146050"/>
                  </a:lnTo>
                  <a:lnTo>
                    <a:pt x="2789238" y="146919"/>
                  </a:lnTo>
                  <a:lnTo>
                    <a:pt x="2789238" y="146920"/>
                  </a:lnTo>
                  <a:lnTo>
                    <a:pt x="2789238" y="147137"/>
                  </a:lnTo>
                  <a:lnTo>
                    <a:pt x="2789011" y="147354"/>
                  </a:lnTo>
                  <a:lnTo>
                    <a:pt x="2788331" y="147572"/>
                  </a:lnTo>
                  <a:lnTo>
                    <a:pt x="2787651" y="147572"/>
                  </a:lnTo>
                  <a:lnTo>
                    <a:pt x="2785156" y="146920"/>
                  </a:lnTo>
                  <a:lnTo>
                    <a:pt x="2782208" y="145615"/>
                  </a:lnTo>
                  <a:lnTo>
                    <a:pt x="2778579" y="144092"/>
                  </a:lnTo>
                  <a:lnTo>
                    <a:pt x="2770188" y="139526"/>
                  </a:lnTo>
                  <a:lnTo>
                    <a:pt x="2760663" y="134307"/>
                  </a:lnTo>
                  <a:lnTo>
                    <a:pt x="2751818" y="128652"/>
                  </a:lnTo>
                  <a:lnTo>
                    <a:pt x="2744107" y="122998"/>
                  </a:lnTo>
                  <a:lnTo>
                    <a:pt x="2741159" y="120824"/>
                  </a:lnTo>
                  <a:lnTo>
                    <a:pt x="2738665" y="118866"/>
                  </a:lnTo>
                  <a:lnTo>
                    <a:pt x="2737531" y="117127"/>
                  </a:lnTo>
                  <a:lnTo>
                    <a:pt x="2736850" y="116474"/>
                  </a:lnTo>
                  <a:lnTo>
                    <a:pt x="2736850" y="116039"/>
                  </a:lnTo>
                  <a:lnTo>
                    <a:pt x="2737531" y="115822"/>
                  </a:lnTo>
                  <a:close/>
                  <a:moveTo>
                    <a:pt x="2819400" y="115820"/>
                  </a:moveTo>
                  <a:lnTo>
                    <a:pt x="2821256" y="116954"/>
                  </a:lnTo>
                  <a:lnTo>
                    <a:pt x="2824271" y="118768"/>
                  </a:lnTo>
                  <a:lnTo>
                    <a:pt x="2832158" y="123758"/>
                  </a:lnTo>
                  <a:lnTo>
                    <a:pt x="2843061" y="130788"/>
                  </a:lnTo>
                  <a:lnTo>
                    <a:pt x="2860690" y="142581"/>
                  </a:lnTo>
                  <a:lnTo>
                    <a:pt x="2870200" y="149158"/>
                  </a:lnTo>
                  <a:lnTo>
                    <a:pt x="2861618" y="143942"/>
                  </a:lnTo>
                  <a:lnTo>
                    <a:pt x="2844916" y="133056"/>
                  </a:lnTo>
                  <a:lnTo>
                    <a:pt x="2819864" y="116274"/>
                  </a:lnTo>
                  <a:lnTo>
                    <a:pt x="2819400" y="115820"/>
                  </a:lnTo>
                  <a:close/>
                  <a:moveTo>
                    <a:pt x="2794226" y="114234"/>
                  </a:moveTo>
                  <a:lnTo>
                    <a:pt x="2795806" y="114691"/>
                  </a:lnTo>
                  <a:lnTo>
                    <a:pt x="2798290" y="115832"/>
                  </a:lnTo>
                  <a:lnTo>
                    <a:pt x="2804838" y="119029"/>
                  </a:lnTo>
                  <a:lnTo>
                    <a:pt x="2812740" y="123824"/>
                  </a:lnTo>
                  <a:lnTo>
                    <a:pt x="2820868" y="128848"/>
                  </a:lnTo>
                  <a:lnTo>
                    <a:pt x="2828770" y="134328"/>
                  </a:lnTo>
                  <a:lnTo>
                    <a:pt x="2836446" y="139808"/>
                  </a:lnTo>
                  <a:lnTo>
                    <a:pt x="2839833" y="142548"/>
                  </a:lnTo>
                  <a:lnTo>
                    <a:pt x="2842542" y="144604"/>
                  </a:lnTo>
                  <a:lnTo>
                    <a:pt x="2844349" y="146430"/>
                  </a:lnTo>
                  <a:lnTo>
                    <a:pt x="2844574" y="147115"/>
                  </a:lnTo>
                  <a:lnTo>
                    <a:pt x="2844800" y="147572"/>
                  </a:lnTo>
                  <a:lnTo>
                    <a:pt x="2843897" y="147344"/>
                  </a:lnTo>
                  <a:lnTo>
                    <a:pt x="2841639" y="146430"/>
                  </a:lnTo>
                  <a:lnTo>
                    <a:pt x="2835995" y="143690"/>
                  </a:lnTo>
                  <a:lnTo>
                    <a:pt x="2827867" y="138895"/>
                  </a:lnTo>
                  <a:lnTo>
                    <a:pt x="2819287" y="133415"/>
                  </a:lnTo>
                  <a:lnTo>
                    <a:pt x="2810482" y="127478"/>
                  </a:lnTo>
                  <a:lnTo>
                    <a:pt x="2802806" y="121998"/>
                  </a:lnTo>
                  <a:lnTo>
                    <a:pt x="2796710" y="117203"/>
                  </a:lnTo>
                  <a:lnTo>
                    <a:pt x="2794903" y="115832"/>
                  </a:lnTo>
                  <a:lnTo>
                    <a:pt x="2794000" y="114462"/>
                  </a:lnTo>
                  <a:lnTo>
                    <a:pt x="2794226" y="114234"/>
                  </a:lnTo>
                  <a:close/>
                  <a:moveTo>
                    <a:pt x="1300639" y="111121"/>
                  </a:moveTo>
                  <a:lnTo>
                    <a:pt x="1302895" y="111121"/>
                  </a:lnTo>
                  <a:lnTo>
                    <a:pt x="1304023" y="111354"/>
                  </a:lnTo>
                  <a:lnTo>
                    <a:pt x="1304699" y="112285"/>
                  </a:lnTo>
                  <a:lnTo>
                    <a:pt x="1304925" y="112983"/>
                  </a:lnTo>
                  <a:lnTo>
                    <a:pt x="1304925" y="114147"/>
                  </a:lnTo>
                  <a:lnTo>
                    <a:pt x="1304925" y="114148"/>
                  </a:lnTo>
                  <a:lnTo>
                    <a:pt x="1304699" y="115079"/>
                  </a:lnTo>
                  <a:lnTo>
                    <a:pt x="1304248" y="116476"/>
                  </a:lnTo>
                  <a:lnTo>
                    <a:pt x="1302669" y="119503"/>
                  </a:lnTo>
                  <a:lnTo>
                    <a:pt x="1300639" y="122297"/>
                  </a:lnTo>
                  <a:lnTo>
                    <a:pt x="1297933" y="125556"/>
                  </a:lnTo>
                  <a:lnTo>
                    <a:pt x="1295001" y="128816"/>
                  </a:lnTo>
                  <a:lnTo>
                    <a:pt x="1292069" y="131377"/>
                  </a:lnTo>
                  <a:lnTo>
                    <a:pt x="1286881" y="136033"/>
                  </a:lnTo>
                  <a:lnTo>
                    <a:pt x="1281919" y="139526"/>
                  </a:lnTo>
                  <a:lnTo>
                    <a:pt x="1276957" y="142553"/>
                  </a:lnTo>
                  <a:lnTo>
                    <a:pt x="1272672" y="144648"/>
                  </a:lnTo>
                  <a:lnTo>
                    <a:pt x="1270642" y="145347"/>
                  </a:lnTo>
                  <a:lnTo>
                    <a:pt x="1268837" y="145579"/>
                  </a:lnTo>
                  <a:lnTo>
                    <a:pt x="1267258" y="146045"/>
                  </a:lnTo>
                  <a:lnTo>
                    <a:pt x="1266131" y="146045"/>
                  </a:lnTo>
                  <a:lnTo>
                    <a:pt x="1265003" y="145579"/>
                  </a:lnTo>
                  <a:lnTo>
                    <a:pt x="1264326" y="145114"/>
                  </a:lnTo>
                  <a:lnTo>
                    <a:pt x="1263650" y="144415"/>
                  </a:lnTo>
                  <a:lnTo>
                    <a:pt x="1263650" y="143018"/>
                  </a:lnTo>
                  <a:lnTo>
                    <a:pt x="1264101" y="141156"/>
                  </a:lnTo>
                  <a:lnTo>
                    <a:pt x="1264777" y="139060"/>
                  </a:lnTo>
                  <a:lnTo>
                    <a:pt x="1266356" y="136732"/>
                  </a:lnTo>
                  <a:lnTo>
                    <a:pt x="1268161" y="134171"/>
                  </a:lnTo>
                  <a:lnTo>
                    <a:pt x="1270416" y="131377"/>
                  </a:lnTo>
                  <a:lnTo>
                    <a:pt x="1273123" y="128816"/>
                  </a:lnTo>
                  <a:lnTo>
                    <a:pt x="1275604" y="126022"/>
                  </a:lnTo>
                  <a:lnTo>
                    <a:pt x="1278761" y="123461"/>
                  </a:lnTo>
                  <a:lnTo>
                    <a:pt x="1281919" y="120667"/>
                  </a:lnTo>
                  <a:lnTo>
                    <a:pt x="1285302" y="118571"/>
                  </a:lnTo>
                  <a:lnTo>
                    <a:pt x="1288460" y="116476"/>
                  </a:lnTo>
                  <a:lnTo>
                    <a:pt x="1291843" y="114613"/>
                  </a:lnTo>
                  <a:lnTo>
                    <a:pt x="1295001" y="112983"/>
                  </a:lnTo>
                  <a:lnTo>
                    <a:pt x="1297707" y="111819"/>
                  </a:lnTo>
                  <a:lnTo>
                    <a:pt x="1300639" y="111121"/>
                  </a:lnTo>
                  <a:close/>
                  <a:moveTo>
                    <a:pt x="2387599" y="111069"/>
                  </a:moveTo>
                  <a:lnTo>
                    <a:pt x="2389187" y="111069"/>
                  </a:lnTo>
                  <a:lnTo>
                    <a:pt x="2390774" y="111286"/>
                  </a:lnTo>
                  <a:lnTo>
                    <a:pt x="2392815" y="111504"/>
                  </a:lnTo>
                  <a:lnTo>
                    <a:pt x="2394630" y="112156"/>
                  </a:lnTo>
                  <a:lnTo>
                    <a:pt x="2398939" y="113896"/>
                  </a:lnTo>
                  <a:lnTo>
                    <a:pt x="2403474" y="115853"/>
                  </a:lnTo>
                  <a:lnTo>
                    <a:pt x="2408010" y="118463"/>
                  </a:lnTo>
                  <a:lnTo>
                    <a:pt x="2412319" y="121072"/>
                  </a:lnTo>
                  <a:lnTo>
                    <a:pt x="2416628" y="123899"/>
                  </a:lnTo>
                  <a:lnTo>
                    <a:pt x="2420030" y="126291"/>
                  </a:lnTo>
                  <a:lnTo>
                    <a:pt x="2423885" y="129553"/>
                  </a:lnTo>
                  <a:lnTo>
                    <a:pt x="2427060" y="132598"/>
                  </a:lnTo>
                  <a:lnTo>
                    <a:pt x="2429555" y="135425"/>
                  </a:lnTo>
                  <a:lnTo>
                    <a:pt x="2431143" y="137817"/>
                  </a:lnTo>
                  <a:lnTo>
                    <a:pt x="2432050" y="139992"/>
                  </a:lnTo>
                  <a:lnTo>
                    <a:pt x="2432050" y="140644"/>
                  </a:lnTo>
                  <a:lnTo>
                    <a:pt x="2432050" y="141514"/>
                  </a:lnTo>
                  <a:lnTo>
                    <a:pt x="2431823" y="142166"/>
                  </a:lnTo>
                  <a:lnTo>
                    <a:pt x="2430916" y="142601"/>
                  </a:lnTo>
                  <a:lnTo>
                    <a:pt x="2430235" y="142819"/>
                  </a:lnTo>
                  <a:lnTo>
                    <a:pt x="2429102" y="142819"/>
                  </a:lnTo>
                  <a:lnTo>
                    <a:pt x="2426834" y="142819"/>
                  </a:lnTo>
                  <a:lnTo>
                    <a:pt x="2423659" y="142166"/>
                  </a:lnTo>
                  <a:lnTo>
                    <a:pt x="2420484" y="140862"/>
                  </a:lnTo>
                  <a:lnTo>
                    <a:pt x="2416855" y="139122"/>
                  </a:lnTo>
                  <a:lnTo>
                    <a:pt x="2413000" y="137165"/>
                  </a:lnTo>
                  <a:lnTo>
                    <a:pt x="2408917" y="134990"/>
                  </a:lnTo>
                  <a:lnTo>
                    <a:pt x="2405289" y="132380"/>
                  </a:lnTo>
                  <a:lnTo>
                    <a:pt x="2401433" y="129988"/>
                  </a:lnTo>
                  <a:lnTo>
                    <a:pt x="2398032" y="127161"/>
                  </a:lnTo>
                  <a:lnTo>
                    <a:pt x="2394630" y="124334"/>
                  </a:lnTo>
                  <a:lnTo>
                    <a:pt x="2391681" y="121725"/>
                  </a:lnTo>
                  <a:lnTo>
                    <a:pt x="2389414" y="119115"/>
                  </a:lnTo>
                  <a:lnTo>
                    <a:pt x="2387599" y="116940"/>
                  </a:lnTo>
                  <a:lnTo>
                    <a:pt x="2386239" y="114766"/>
                  </a:lnTo>
                  <a:lnTo>
                    <a:pt x="2386012" y="113896"/>
                  </a:lnTo>
                  <a:lnTo>
                    <a:pt x="2386012" y="113026"/>
                  </a:lnTo>
                  <a:lnTo>
                    <a:pt x="2386012" y="112374"/>
                  </a:lnTo>
                  <a:lnTo>
                    <a:pt x="2386239" y="111939"/>
                  </a:lnTo>
                  <a:lnTo>
                    <a:pt x="2387146" y="111286"/>
                  </a:lnTo>
                  <a:lnTo>
                    <a:pt x="2387599" y="111069"/>
                  </a:lnTo>
                  <a:close/>
                  <a:moveTo>
                    <a:pt x="2657248" y="109479"/>
                  </a:moveTo>
                  <a:lnTo>
                    <a:pt x="2658155" y="109479"/>
                  </a:lnTo>
                  <a:lnTo>
                    <a:pt x="2661103" y="110169"/>
                  </a:lnTo>
                  <a:lnTo>
                    <a:pt x="2664959" y="111548"/>
                  </a:lnTo>
                  <a:lnTo>
                    <a:pt x="2669268" y="113388"/>
                  </a:lnTo>
                  <a:lnTo>
                    <a:pt x="2674030" y="115917"/>
                  </a:lnTo>
                  <a:lnTo>
                    <a:pt x="2679020" y="118446"/>
                  </a:lnTo>
                  <a:lnTo>
                    <a:pt x="2684009" y="121435"/>
                  </a:lnTo>
                  <a:lnTo>
                    <a:pt x="2688998" y="124654"/>
                  </a:lnTo>
                  <a:lnTo>
                    <a:pt x="2693988" y="127642"/>
                  </a:lnTo>
                  <a:lnTo>
                    <a:pt x="2698070" y="130861"/>
                  </a:lnTo>
                  <a:lnTo>
                    <a:pt x="2701925" y="134080"/>
                  </a:lnTo>
                  <a:lnTo>
                    <a:pt x="2704647" y="136839"/>
                  </a:lnTo>
                  <a:lnTo>
                    <a:pt x="2706688" y="138908"/>
                  </a:lnTo>
                  <a:lnTo>
                    <a:pt x="2708048" y="140748"/>
                  </a:lnTo>
                  <a:lnTo>
                    <a:pt x="2708275" y="141437"/>
                  </a:lnTo>
                  <a:lnTo>
                    <a:pt x="2708275" y="141438"/>
                  </a:lnTo>
                  <a:lnTo>
                    <a:pt x="2708275" y="142127"/>
                  </a:lnTo>
                  <a:lnTo>
                    <a:pt x="2707822" y="142587"/>
                  </a:lnTo>
                  <a:lnTo>
                    <a:pt x="2707368" y="142817"/>
                  </a:lnTo>
                  <a:lnTo>
                    <a:pt x="2706461" y="142817"/>
                  </a:lnTo>
                  <a:lnTo>
                    <a:pt x="2705554" y="142817"/>
                  </a:lnTo>
                  <a:lnTo>
                    <a:pt x="2702832" y="142127"/>
                  </a:lnTo>
                  <a:lnTo>
                    <a:pt x="2699431" y="140978"/>
                  </a:lnTo>
                  <a:lnTo>
                    <a:pt x="2695802" y="139138"/>
                  </a:lnTo>
                  <a:lnTo>
                    <a:pt x="2691720" y="137069"/>
                  </a:lnTo>
                  <a:lnTo>
                    <a:pt x="2687184" y="134540"/>
                  </a:lnTo>
                  <a:lnTo>
                    <a:pt x="2678112" y="129022"/>
                  </a:lnTo>
                  <a:lnTo>
                    <a:pt x="2669495" y="123274"/>
                  </a:lnTo>
                  <a:lnTo>
                    <a:pt x="2665412" y="120515"/>
                  </a:lnTo>
                  <a:lnTo>
                    <a:pt x="2662237" y="117756"/>
                  </a:lnTo>
                  <a:lnTo>
                    <a:pt x="2659289" y="115227"/>
                  </a:lnTo>
                  <a:lnTo>
                    <a:pt x="2657248" y="113158"/>
                  </a:lnTo>
                  <a:lnTo>
                    <a:pt x="2656114" y="111318"/>
                  </a:lnTo>
                  <a:lnTo>
                    <a:pt x="2655887" y="110859"/>
                  </a:lnTo>
                  <a:lnTo>
                    <a:pt x="2655887" y="109939"/>
                  </a:lnTo>
                  <a:lnTo>
                    <a:pt x="2656114" y="109709"/>
                  </a:lnTo>
                  <a:lnTo>
                    <a:pt x="2657248" y="109479"/>
                  </a:lnTo>
                  <a:close/>
                  <a:moveTo>
                    <a:pt x="850900" y="106374"/>
                  </a:moveTo>
                  <a:lnTo>
                    <a:pt x="850900" y="106374"/>
                  </a:lnTo>
                  <a:lnTo>
                    <a:pt x="850900" y="106833"/>
                  </a:lnTo>
                  <a:lnTo>
                    <a:pt x="848859" y="108673"/>
                  </a:lnTo>
                  <a:lnTo>
                    <a:pt x="844777" y="111662"/>
                  </a:lnTo>
                  <a:lnTo>
                    <a:pt x="834344" y="118789"/>
                  </a:lnTo>
                  <a:lnTo>
                    <a:pt x="820510" y="127755"/>
                  </a:lnTo>
                  <a:lnTo>
                    <a:pt x="808264" y="135342"/>
                  </a:lnTo>
                  <a:lnTo>
                    <a:pt x="803048" y="138331"/>
                  </a:lnTo>
                  <a:lnTo>
                    <a:pt x="801460" y="139021"/>
                  </a:lnTo>
                  <a:lnTo>
                    <a:pt x="800100" y="139711"/>
                  </a:lnTo>
                  <a:lnTo>
                    <a:pt x="800780" y="138791"/>
                  </a:lnTo>
                  <a:lnTo>
                    <a:pt x="802141" y="137412"/>
                  </a:lnTo>
                  <a:lnTo>
                    <a:pt x="807357" y="133503"/>
                  </a:lnTo>
                  <a:lnTo>
                    <a:pt x="814841" y="128215"/>
                  </a:lnTo>
                  <a:lnTo>
                    <a:pt x="823459" y="122467"/>
                  </a:lnTo>
                  <a:lnTo>
                    <a:pt x="832303" y="116720"/>
                  </a:lnTo>
                  <a:lnTo>
                    <a:pt x="840694" y="111662"/>
                  </a:lnTo>
                  <a:lnTo>
                    <a:pt x="847271" y="108213"/>
                  </a:lnTo>
                  <a:lnTo>
                    <a:pt x="849539" y="106833"/>
                  </a:lnTo>
                  <a:lnTo>
                    <a:pt x="850900" y="106374"/>
                  </a:lnTo>
                  <a:close/>
                  <a:moveTo>
                    <a:pt x="2553374" y="106305"/>
                  </a:moveTo>
                  <a:lnTo>
                    <a:pt x="2554498" y="106305"/>
                  </a:lnTo>
                  <a:lnTo>
                    <a:pt x="2555847" y="106305"/>
                  </a:lnTo>
                  <a:lnTo>
                    <a:pt x="2559218" y="107187"/>
                  </a:lnTo>
                  <a:lnTo>
                    <a:pt x="2563040" y="108510"/>
                  </a:lnTo>
                  <a:lnTo>
                    <a:pt x="2567310" y="110274"/>
                  </a:lnTo>
                  <a:lnTo>
                    <a:pt x="2572256" y="112479"/>
                  </a:lnTo>
                  <a:lnTo>
                    <a:pt x="2577201" y="115345"/>
                  </a:lnTo>
                  <a:lnTo>
                    <a:pt x="2582146" y="117991"/>
                  </a:lnTo>
                  <a:lnTo>
                    <a:pt x="2586866" y="121078"/>
                  </a:lnTo>
                  <a:lnTo>
                    <a:pt x="2591586" y="124164"/>
                  </a:lnTo>
                  <a:lnTo>
                    <a:pt x="2595408" y="127251"/>
                  </a:lnTo>
                  <a:lnTo>
                    <a:pt x="2598779" y="130118"/>
                  </a:lnTo>
                  <a:lnTo>
                    <a:pt x="2601027" y="132543"/>
                  </a:lnTo>
                  <a:lnTo>
                    <a:pt x="2602601" y="134527"/>
                  </a:lnTo>
                  <a:lnTo>
                    <a:pt x="2603050" y="135630"/>
                  </a:lnTo>
                  <a:lnTo>
                    <a:pt x="2603500" y="136291"/>
                  </a:lnTo>
                  <a:lnTo>
                    <a:pt x="2603500" y="137173"/>
                  </a:lnTo>
                  <a:lnTo>
                    <a:pt x="2603050" y="137614"/>
                  </a:lnTo>
                  <a:lnTo>
                    <a:pt x="2602601" y="137835"/>
                  </a:lnTo>
                  <a:lnTo>
                    <a:pt x="2601926" y="138055"/>
                  </a:lnTo>
                  <a:lnTo>
                    <a:pt x="2600802" y="138055"/>
                  </a:lnTo>
                  <a:lnTo>
                    <a:pt x="2599679" y="138055"/>
                  </a:lnTo>
                  <a:lnTo>
                    <a:pt x="2596981" y="137394"/>
                  </a:lnTo>
                  <a:lnTo>
                    <a:pt x="2593385" y="136071"/>
                  </a:lnTo>
                  <a:lnTo>
                    <a:pt x="2589788" y="134307"/>
                  </a:lnTo>
                  <a:lnTo>
                    <a:pt x="2585517" y="132322"/>
                  </a:lnTo>
                  <a:lnTo>
                    <a:pt x="2581247" y="130118"/>
                  </a:lnTo>
                  <a:lnTo>
                    <a:pt x="2572256" y="124605"/>
                  </a:lnTo>
                  <a:lnTo>
                    <a:pt x="2567985" y="121960"/>
                  </a:lnTo>
                  <a:lnTo>
                    <a:pt x="2564163" y="119093"/>
                  </a:lnTo>
                  <a:lnTo>
                    <a:pt x="2560342" y="116227"/>
                  </a:lnTo>
                  <a:lnTo>
                    <a:pt x="2557420" y="113802"/>
                  </a:lnTo>
                  <a:lnTo>
                    <a:pt x="2554948" y="111376"/>
                  </a:lnTo>
                  <a:lnTo>
                    <a:pt x="2553374" y="109392"/>
                  </a:lnTo>
                  <a:lnTo>
                    <a:pt x="2552925" y="108731"/>
                  </a:lnTo>
                  <a:lnTo>
                    <a:pt x="2552700" y="107849"/>
                  </a:lnTo>
                  <a:lnTo>
                    <a:pt x="2552700" y="107848"/>
                  </a:lnTo>
                  <a:lnTo>
                    <a:pt x="2552700" y="107408"/>
                  </a:lnTo>
                  <a:lnTo>
                    <a:pt x="2552925" y="106967"/>
                  </a:lnTo>
                  <a:lnTo>
                    <a:pt x="2553374" y="106305"/>
                  </a:lnTo>
                  <a:close/>
                  <a:moveTo>
                    <a:pt x="894443" y="104785"/>
                  </a:moveTo>
                  <a:lnTo>
                    <a:pt x="894896" y="104785"/>
                  </a:lnTo>
                  <a:lnTo>
                    <a:pt x="895350" y="105018"/>
                  </a:lnTo>
                  <a:lnTo>
                    <a:pt x="894896" y="105951"/>
                  </a:lnTo>
                  <a:lnTo>
                    <a:pt x="894443" y="106650"/>
                  </a:lnTo>
                  <a:lnTo>
                    <a:pt x="891721" y="109215"/>
                  </a:lnTo>
                  <a:lnTo>
                    <a:pt x="888093" y="111779"/>
                  </a:lnTo>
                  <a:lnTo>
                    <a:pt x="884010" y="115043"/>
                  </a:lnTo>
                  <a:lnTo>
                    <a:pt x="874485" y="121337"/>
                  </a:lnTo>
                  <a:lnTo>
                    <a:pt x="867001" y="126000"/>
                  </a:lnTo>
                  <a:lnTo>
                    <a:pt x="862012" y="129264"/>
                  </a:lnTo>
                  <a:lnTo>
                    <a:pt x="854301" y="133926"/>
                  </a:lnTo>
                  <a:lnTo>
                    <a:pt x="850219" y="135791"/>
                  </a:lnTo>
                  <a:lnTo>
                    <a:pt x="846817" y="137423"/>
                  </a:lnTo>
                  <a:lnTo>
                    <a:pt x="844322" y="138122"/>
                  </a:lnTo>
                  <a:lnTo>
                    <a:pt x="843415" y="138122"/>
                  </a:lnTo>
                  <a:lnTo>
                    <a:pt x="842962" y="138122"/>
                  </a:lnTo>
                  <a:lnTo>
                    <a:pt x="843189" y="137423"/>
                  </a:lnTo>
                  <a:lnTo>
                    <a:pt x="843642" y="136724"/>
                  </a:lnTo>
                  <a:lnTo>
                    <a:pt x="845683" y="134859"/>
                  </a:lnTo>
                  <a:lnTo>
                    <a:pt x="847951" y="132527"/>
                  </a:lnTo>
                  <a:lnTo>
                    <a:pt x="851353" y="129730"/>
                  </a:lnTo>
                  <a:lnTo>
                    <a:pt x="859517" y="124135"/>
                  </a:lnTo>
                  <a:lnTo>
                    <a:pt x="868589" y="118074"/>
                  </a:lnTo>
                  <a:lnTo>
                    <a:pt x="877887" y="112478"/>
                  </a:lnTo>
                  <a:lnTo>
                    <a:pt x="886051" y="108049"/>
                  </a:lnTo>
                  <a:lnTo>
                    <a:pt x="889680" y="106417"/>
                  </a:lnTo>
                  <a:lnTo>
                    <a:pt x="892402" y="105485"/>
                  </a:lnTo>
                  <a:lnTo>
                    <a:pt x="894443" y="104785"/>
                  </a:lnTo>
                  <a:close/>
                  <a:moveTo>
                    <a:pt x="1084766" y="104773"/>
                  </a:moveTo>
                  <a:lnTo>
                    <a:pt x="1086102" y="104773"/>
                  </a:lnTo>
                  <a:lnTo>
                    <a:pt x="1086992" y="105000"/>
                  </a:lnTo>
                  <a:lnTo>
                    <a:pt x="1087438" y="105680"/>
                  </a:lnTo>
                  <a:lnTo>
                    <a:pt x="1087438" y="106134"/>
                  </a:lnTo>
                  <a:lnTo>
                    <a:pt x="1087215" y="107268"/>
                  </a:lnTo>
                  <a:lnTo>
                    <a:pt x="1086770" y="108175"/>
                  </a:lnTo>
                  <a:lnTo>
                    <a:pt x="1084766" y="110670"/>
                  </a:lnTo>
                  <a:lnTo>
                    <a:pt x="1081648" y="113391"/>
                  </a:lnTo>
                  <a:lnTo>
                    <a:pt x="1078308" y="116339"/>
                  </a:lnTo>
                  <a:lnTo>
                    <a:pt x="1074522" y="119514"/>
                  </a:lnTo>
                  <a:lnTo>
                    <a:pt x="1066506" y="124957"/>
                  </a:lnTo>
                  <a:lnTo>
                    <a:pt x="1060938" y="128586"/>
                  </a:lnTo>
                  <a:lnTo>
                    <a:pt x="1055594" y="131761"/>
                  </a:lnTo>
                  <a:lnTo>
                    <a:pt x="1050695" y="134255"/>
                  </a:lnTo>
                  <a:lnTo>
                    <a:pt x="1046241" y="136069"/>
                  </a:lnTo>
                  <a:lnTo>
                    <a:pt x="1042678" y="137430"/>
                  </a:lnTo>
                  <a:lnTo>
                    <a:pt x="1040006" y="138111"/>
                  </a:lnTo>
                  <a:lnTo>
                    <a:pt x="1039338" y="137657"/>
                  </a:lnTo>
                  <a:lnTo>
                    <a:pt x="1038670" y="137430"/>
                  </a:lnTo>
                  <a:lnTo>
                    <a:pt x="1038225" y="136977"/>
                  </a:lnTo>
                  <a:lnTo>
                    <a:pt x="1038225" y="136523"/>
                  </a:lnTo>
                  <a:lnTo>
                    <a:pt x="1038893" y="134936"/>
                  </a:lnTo>
                  <a:lnTo>
                    <a:pt x="1040006" y="133121"/>
                  </a:lnTo>
                  <a:lnTo>
                    <a:pt x="1042233" y="130627"/>
                  </a:lnTo>
                  <a:lnTo>
                    <a:pt x="1044683" y="128359"/>
                  </a:lnTo>
                  <a:lnTo>
                    <a:pt x="1048023" y="125637"/>
                  </a:lnTo>
                  <a:lnTo>
                    <a:pt x="1051363" y="123143"/>
                  </a:lnTo>
                  <a:lnTo>
                    <a:pt x="1059380" y="117473"/>
                  </a:lnTo>
                  <a:lnTo>
                    <a:pt x="1067619" y="112484"/>
                  </a:lnTo>
                  <a:lnTo>
                    <a:pt x="1071627" y="109989"/>
                  </a:lnTo>
                  <a:lnTo>
                    <a:pt x="1075413" y="108175"/>
                  </a:lnTo>
                  <a:lnTo>
                    <a:pt x="1078976" y="106588"/>
                  </a:lnTo>
                  <a:lnTo>
                    <a:pt x="1082093" y="105680"/>
                  </a:lnTo>
                  <a:lnTo>
                    <a:pt x="1084766" y="104773"/>
                  </a:lnTo>
                  <a:close/>
                  <a:moveTo>
                    <a:pt x="1244165" y="101597"/>
                  </a:moveTo>
                  <a:lnTo>
                    <a:pt x="1246421" y="101597"/>
                  </a:lnTo>
                  <a:lnTo>
                    <a:pt x="1247098" y="102050"/>
                  </a:lnTo>
                  <a:lnTo>
                    <a:pt x="1247775" y="102731"/>
                  </a:lnTo>
                  <a:lnTo>
                    <a:pt x="1247775" y="103638"/>
                  </a:lnTo>
                  <a:lnTo>
                    <a:pt x="1247775" y="104545"/>
                  </a:lnTo>
                  <a:lnTo>
                    <a:pt x="1247098" y="105679"/>
                  </a:lnTo>
                  <a:lnTo>
                    <a:pt x="1246421" y="106813"/>
                  </a:lnTo>
                  <a:lnTo>
                    <a:pt x="1244390" y="109761"/>
                  </a:lnTo>
                  <a:lnTo>
                    <a:pt x="1241683" y="112709"/>
                  </a:lnTo>
                  <a:lnTo>
                    <a:pt x="1238524" y="115884"/>
                  </a:lnTo>
                  <a:lnTo>
                    <a:pt x="1235139" y="118606"/>
                  </a:lnTo>
                  <a:lnTo>
                    <a:pt x="1232206" y="121327"/>
                  </a:lnTo>
                  <a:lnTo>
                    <a:pt x="1226565" y="125182"/>
                  </a:lnTo>
                  <a:lnTo>
                    <a:pt x="1221376" y="128584"/>
                  </a:lnTo>
                  <a:lnTo>
                    <a:pt x="1216637" y="131532"/>
                  </a:lnTo>
                  <a:lnTo>
                    <a:pt x="1212350" y="133347"/>
                  </a:lnTo>
                  <a:lnTo>
                    <a:pt x="1208514" y="134707"/>
                  </a:lnTo>
                  <a:lnTo>
                    <a:pt x="1207161" y="134934"/>
                  </a:lnTo>
                  <a:lnTo>
                    <a:pt x="1205807" y="134934"/>
                  </a:lnTo>
                  <a:lnTo>
                    <a:pt x="1204904" y="134934"/>
                  </a:lnTo>
                  <a:lnTo>
                    <a:pt x="1204002" y="134254"/>
                  </a:lnTo>
                  <a:lnTo>
                    <a:pt x="1203550" y="133800"/>
                  </a:lnTo>
                  <a:lnTo>
                    <a:pt x="1203325" y="132893"/>
                  </a:lnTo>
                  <a:lnTo>
                    <a:pt x="1203550" y="131305"/>
                  </a:lnTo>
                  <a:lnTo>
                    <a:pt x="1204679" y="129491"/>
                  </a:lnTo>
                  <a:lnTo>
                    <a:pt x="1206032" y="126997"/>
                  </a:lnTo>
                  <a:lnTo>
                    <a:pt x="1208289" y="124729"/>
                  </a:lnTo>
                  <a:lnTo>
                    <a:pt x="1210771" y="122007"/>
                  </a:lnTo>
                  <a:lnTo>
                    <a:pt x="1213930" y="119513"/>
                  </a:lnTo>
                  <a:lnTo>
                    <a:pt x="1217088" y="116791"/>
                  </a:lnTo>
                  <a:lnTo>
                    <a:pt x="1220473" y="114070"/>
                  </a:lnTo>
                  <a:lnTo>
                    <a:pt x="1224083" y="111575"/>
                  </a:lnTo>
                  <a:lnTo>
                    <a:pt x="1227693" y="109081"/>
                  </a:lnTo>
                  <a:lnTo>
                    <a:pt x="1231078" y="106813"/>
                  </a:lnTo>
                  <a:lnTo>
                    <a:pt x="1234688" y="104998"/>
                  </a:lnTo>
                  <a:lnTo>
                    <a:pt x="1238072" y="103638"/>
                  </a:lnTo>
                  <a:lnTo>
                    <a:pt x="1241231" y="102504"/>
                  </a:lnTo>
                  <a:lnTo>
                    <a:pt x="1244165" y="101597"/>
                  </a:lnTo>
                  <a:close/>
                  <a:moveTo>
                    <a:pt x="963619" y="100021"/>
                  </a:moveTo>
                  <a:lnTo>
                    <a:pt x="964522" y="100021"/>
                  </a:lnTo>
                  <a:lnTo>
                    <a:pt x="965200" y="100253"/>
                  </a:lnTo>
                  <a:lnTo>
                    <a:pt x="965200" y="100947"/>
                  </a:lnTo>
                  <a:lnTo>
                    <a:pt x="965200" y="100948"/>
                  </a:lnTo>
                  <a:lnTo>
                    <a:pt x="964974" y="101642"/>
                  </a:lnTo>
                  <a:lnTo>
                    <a:pt x="963167" y="103726"/>
                  </a:lnTo>
                  <a:lnTo>
                    <a:pt x="960232" y="106272"/>
                  </a:lnTo>
                  <a:lnTo>
                    <a:pt x="956619" y="109050"/>
                  </a:lnTo>
                  <a:lnTo>
                    <a:pt x="948038" y="115301"/>
                  </a:lnTo>
                  <a:lnTo>
                    <a:pt x="939232" y="120857"/>
                  </a:lnTo>
                  <a:lnTo>
                    <a:pt x="933586" y="124330"/>
                  </a:lnTo>
                  <a:lnTo>
                    <a:pt x="928393" y="127339"/>
                  </a:lnTo>
                  <a:lnTo>
                    <a:pt x="923651" y="129655"/>
                  </a:lnTo>
                  <a:lnTo>
                    <a:pt x="919586" y="131507"/>
                  </a:lnTo>
                  <a:lnTo>
                    <a:pt x="916425" y="132896"/>
                  </a:lnTo>
                  <a:lnTo>
                    <a:pt x="914392" y="133359"/>
                  </a:lnTo>
                  <a:lnTo>
                    <a:pt x="913489" y="133359"/>
                  </a:lnTo>
                  <a:lnTo>
                    <a:pt x="913038" y="133127"/>
                  </a:lnTo>
                  <a:lnTo>
                    <a:pt x="912812" y="132664"/>
                  </a:lnTo>
                  <a:lnTo>
                    <a:pt x="912812" y="131970"/>
                  </a:lnTo>
                  <a:lnTo>
                    <a:pt x="913489" y="130812"/>
                  </a:lnTo>
                  <a:lnTo>
                    <a:pt x="915296" y="129191"/>
                  </a:lnTo>
                  <a:lnTo>
                    <a:pt x="917780" y="127108"/>
                  </a:lnTo>
                  <a:lnTo>
                    <a:pt x="920715" y="124330"/>
                  </a:lnTo>
                  <a:lnTo>
                    <a:pt x="928618" y="119005"/>
                  </a:lnTo>
                  <a:lnTo>
                    <a:pt x="937199" y="113217"/>
                  </a:lnTo>
                  <a:lnTo>
                    <a:pt x="946232" y="107430"/>
                  </a:lnTo>
                  <a:lnTo>
                    <a:pt x="950522" y="105346"/>
                  </a:lnTo>
                  <a:lnTo>
                    <a:pt x="954587" y="103263"/>
                  </a:lnTo>
                  <a:lnTo>
                    <a:pt x="958200" y="101642"/>
                  </a:lnTo>
                  <a:lnTo>
                    <a:pt x="961135" y="100716"/>
                  </a:lnTo>
                  <a:lnTo>
                    <a:pt x="963619" y="100021"/>
                  </a:lnTo>
                  <a:close/>
                  <a:moveTo>
                    <a:pt x="2439767" y="96781"/>
                  </a:moveTo>
                  <a:lnTo>
                    <a:pt x="2441362" y="96781"/>
                  </a:lnTo>
                  <a:lnTo>
                    <a:pt x="2442957" y="97003"/>
                  </a:lnTo>
                  <a:lnTo>
                    <a:pt x="2446602" y="97891"/>
                  </a:lnTo>
                  <a:lnTo>
                    <a:pt x="2450931" y="99445"/>
                  </a:lnTo>
                  <a:lnTo>
                    <a:pt x="2455488" y="101444"/>
                  </a:lnTo>
                  <a:lnTo>
                    <a:pt x="2460272" y="103886"/>
                  </a:lnTo>
                  <a:lnTo>
                    <a:pt x="2465057" y="106550"/>
                  </a:lnTo>
                  <a:lnTo>
                    <a:pt x="2469386" y="108993"/>
                  </a:lnTo>
                  <a:lnTo>
                    <a:pt x="2473487" y="111879"/>
                  </a:lnTo>
                  <a:lnTo>
                    <a:pt x="2477588" y="114987"/>
                  </a:lnTo>
                  <a:lnTo>
                    <a:pt x="2481233" y="118096"/>
                  </a:lnTo>
                  <a:lnTo>
                    <a:pt x="2484195" y="120760"/>
                  </a:lnTo>
                  <a:lnTo>
                    <a:pt x="2486018" y="123202"/>
                  </a:lnTo>
                  <a:lnTo>
                    <a:pt x="2487385" y="125423"/>
                  </a:lnTo>
                  <a:lnTo>
                    <a:pt x="2487613" y="126311"/>
                  </a:lnTo>
                  <a:lnTo>
                    <a:pt x="2487613" y="126977"/>
                  </a:lnTo>
                  <a:lnTo>
                    <a:pt x="2487385" y="127421"/>
                  </a:lnTo>
                  <a:lnTo>
                    <a:pt x="2486929" y="128087"/>
                  </a:lnTo>
                  <a:lnTo>
                    <a:pt x="2486246" y="128309"/>
                  </a:lnTo>
                  <a:lnTo>
                    <a:pt x="2485562" y="128531"/>
                  </a:lnTo>
                  <a:lnTo>
                    <a:pt x="2482828" y="128531"/>
                  </a:lnTo>
                  <a:lnTo>
                    <a:pt x="2479866" y="127643"/>
                  </a:lnTo>
                  <a:lnTo>
                    <a:pt x="2476449" y="126533"/>
                  </a:lnTo>
                  <a:lnTo>
                    <a:pt x="2472803" y="124979"/>
                  </a:lnTo>
                  <a:lnTo>
                    <a:pt x="2468930" y="122980"/>
                  </a:lnTo>
                  <a:lnTo>
                    <a:pt x="2465057" y="120538"/>
                  </a:lnTo>
                  <a:lnTo>
                    <a:pt x="2460728" y="118318"/>
                  </a:lnTo>
                  <a:lnTo>
                    <a:pt x="2456627" y="115654"/>
                  </a:lnTo>
                  <a:lnTo>
                    <a:pt x="2452981" y="112989"/>
                  </a:lnTo>
                  <a:lnTo>
                    <a:pt x="2449336" y="110325"/>
                  </a:lnTo>
                  <a:lnTo>
                    <a:pt x="2445918" y="107439"/>
                  </a:lnTo>
                  <a:lnTo>
                    <a:pt x="2443184" y="105218"/>
                  </a:lnTo>
                  <a:lnTo>
                    <a:pt x="2440906" y="102776"/>
                  </a:lnTo>
                  <a:lnTo>
                    <a:pt x="2439539" y="100556"/>
                  </a:lnTo>
                  <a:lnTo>
                    <a:pt x="2439083" y="99890"/>
                  </a:lnTo>
                  <a:lnTo>
                    <a:pt x="2438855" y="99002"/>
                  </a:lnTo>
                  <a:lnTo>
                    <a:pt x="2438400" y="98335"/>
                  </a:lnTo>
                  <a:lnTo>
                    <a:pt x="2438855" y="97669"/>
                  </a:lnTo>
                  <a:lnTo>
                    <a:pt x="2439311" y="97225"/>
                  </a:lnTo>
                  <a:lnTo>
                    <a:pt x="2439767" y="96781"/>
                  </a:lnTo>
                  <a:close/>
                  <a:moveTo>
                    <a:pt x="1494896" y="95245"/>
                  </a:moveTo>
                  <a:lnTo>
                    <a:pt x="1496053" y="95696"/>
                  </a:lnTo>
                  <a:lnTo>
                    <a:pt x="1496979" y="96146"/>
                  </a:lnTo>
                  <a:lnTo>
                    <a:pt x="1497674" y="97047"/>
                  </a:lnTo>
                  <a:lnTo>
                    <a:pt x="1498137" y="97723"/>
                  </a:lnTo>
                  <a:lnTo>
                    <a:pt x="1498600" y="98849"/>
                  </a:lnTo>
                  <a:lnTo>
                    <a:pt x="1498600" y="99975"/>
                  </a:lnTo>
                  <a:lnTo>
                    <a:pt x="1498600" y="99976"/>
                  </a:lnTo>
                  <a:lnTo>
                    <a:pt x="1498600" y="101327"/>
                  </a:lnTo>
                  <a:lnTo>
                    <a:pt x="1498137" y="102679"/>
                  </a:lnTo>
                  <a:lnTo>
                    <a:pt x="1497211" y="105607"/>
                  </a:lnTo>
                  <a:lnTo>
                    <a:pt x="1495590" y="108535"/>
                  </a:lnTo>
                  <a:lnTo>
                    <a:pt x="1493738" y="111463"/>
                  </a:lnTo>
                  <a:lnTo>
                    <a:pt x="1491886" y="114166"/>
                  </a:lnTo>
                  <a:lnTo>
                    <a:pt x="1489802" y="116419"/>
                  </a:lnTo>
                  <a:lnTo>
                    <a:pt x="1487950" y="118671"/>
                  </a:lnTo>
                  <a:lnTo>
                    <a:pt x="1485635" y="120473"/>
                  </a:lnTo>
                  <a:lnTo>
                    <a:pt x="1483551" y="122275"/>
                  </a:lnTo>
                  <a:lnTo>
                    <a:pt x="1481468" y="123852"/>
                  </a:lnTo>
                  <a:lnTo>
                    <a:pt x="1479384" y="125204"/>
                  </a:lnTo>
                  <a:lnTo>
                    <a:pt x="1477069" y="126555"/>
                  </a:lnTo>
                  <a:lnTo>
                    <a:pt x="1475217" y="127456"/>
                  </a:lnTo>
                  <a:lnTo>
                    <a:pt x="1473365" y="128132"/>
                  </a:lnTo>
                  <a:lnTo>
                    <a:pt x="1471513" y="128583"/>
                  </a:lnTo>
                  <a:lnTo>
                    <a:pt x="1469892" y="128583"/>
                  </a:lnTo>
                  <a:lnTo>
                    <a:pt x="1468734" y="128583"/>
                  </a:lnTo>
                  <a:lnTo>
                    <a:pt x="1467577" y="128357"/>
                  </a:lnTo>
                  <a:lnTo>
                    <a:pt x="1466419" y="127456"/>
                  </a:lnTo>
                  <a:lnTo>
                    <a:pt x="1465725" y="126555"/>
                  </a:lnTo>
                  <a:lnTo>
                    <a:pt x="1465262" y="125204"/>
                  </a:lnTo>
                  <a:lnTo>
                    <a:pt x="1465262" y="123402"/>
                  </a:lnTo>
                  <a:lnTo>
                    <a:pt x="1465493" y="121374"/>
                  </a:lnTo>
                  <a:lnTo>
                    <a:pt x="1466188" y="119347"/>
                  </a:lnTo>
                  <a:lnTo>
                    <a:pt x="1467345" y="116869"/>
                  </a:lnTo>
                  <a:lnTo>
                    <a:pt x="1468734" y="114392"/>
                  </a:lnTo>
                  <a:lnTo>
                    <a:pt x="1470355" y="111689"/>
                  </a:lnTo>
                  <a:lnTo>
                    <a:pt x="1472439" y="109436"/>
                  </a:lnTo>
                  <a:lnTo>
                    <a:pt x="1474522" y="106733"/>
                  </a:lnTo>
                  <a:lnTo>
                    <a:pt x="1476606" y="104480"/>
                  </a:lnTo>
                  <a:lnTo>
                    <a:pt x="1479384" y="102453"/>
                  </a:lnTo>
                  <a:lnTo>
                    <a:pt x="1481699" y="100426"/>
                  </a:lnTo>
                  <a:lnTo>
                    <a:pt x="1484477" y="98849"/>
                  </a:lnTo>
                  <a:lnTo>
                    <a:pt x="1487024" y="97272"/>
                  </a:lnTo>
                  <a:lnTo>
                    <a:pt x="1489802" y="96146"/>
                  </a:lnTo>
                  <a:lnTo>
                    <a:pt x="1492117" y="95470"/>
                  </a:lnTo>
                  <a:lnTo>
                    <a:pt x="1494896" y="95245"/>
                  </a:lnTo>
                  <a:close/>
                  <a:moveTo>
                    <a:pt x="2677417" y="93597"/>
                  </a:moveTo>
                  <a:lnTo>
                    <a:pt x="2678309" y="93597"/>
                  </a:lnTo>
                  <a:lnTo>
                    <a:pt x="2680984" y="94047"/>
                  </a:lnTo>
                  <a:lnTo>
                    <a:pt x="2684551" y="95398"/>
                  </a:lnTo>
                  <a:lnTo>
                    <a:pt x="2688563" y="96975"/>
                  </a:lnTo>
                  <a:lnTo>
                    <a:pt x="2693245" y="99226"/>
                  </a:lnTo>
                  <a:lnTo>
                    <a:pt x="2698149" y="101929"/>
                  </a:lnTo>
                  <a:lnTo>
                    <a:pt x="2703054" y="104856"/>
                  </a:lnTo>
                  <a:lnTo>
                    <a:pt x="2707958" y="107558"/>
                  </a:lnTo>
                  <a:lnTo>
                    <a:pt x="2713085" y="110710"/>
                  </a:lnTo>
                  <a:lnTo>
                    <a:pt x="2717321" y="113863"/>
                  </a:lnTo>
                  <a:lnTo>
                    <a:pt x="2721334" y="116790"/>
                  </a:lnTo>
                  <a:lnTo>
                    <a:pt x="2724232" y="119267"/>
                  </a:lnTo>
                  <a:lnTo>
                    <a:pt x="2726907" y="121294"/>
                  </a:lnTo>
                  <a:lnTo>
                    <a:pt x="2728244" y="123095"/>
                  </a:lnTo>
                  <a:lnTo>
                    <a:pt x="2728690" y="123996"/>
                  </a:lnTo>
                  <a:lnTo>
                    <a:pt x="2728913" y="124446"/>
                  </a:lnTo>
                  <a:lnTo>
                    <a:pt x="2728690" y="125122"/>
                  </a:lnTo>
                  <a:lnTo>
                    <a:pt x="2728244" y="125347"/>
                  </a:lnTo>
                  <a:lnTo>
                    <a:pt x="2727576" y="125347"/>
                  </a:lnTo>
                  <a:lnTo>
                    <a:pt x="2726684" y="125347"/>
                  </a:lnTo>
                  <a:lnTo>
                    <a:pt x="2724232" y="124446"/>
                  </a:lnTo>
                  <a:lnTo>
                    <a:pt x="2721334" y="123546"/>
                  </a:lnTo>
                  <a:lnTo>
                    <a:pt x="2717321" y="121744"/>
                  </a:lnTo>
                  <a:lnTo>
                    <a:pt x="2708850" y="117241"/>
                  </a:lnTo>
                  <a:lnTo>
                    <a:pt x="2699710" y="112062"/>
                  </a:lnTo>
                  <a:lnTo>
                    <a:pt x="2690793" y="106432"/>
                  </a:lnTo>
                  <a:lnTo>
                    <a:pt x="2683213" y="100803"/>
                  </a:lnTo>
                  <a:lnTo>
                    <a:pt x="2680538" y="98551"/>
                  </a:lnTo>
                  <a:lnTo>
                    <a:pt x="2678086" y="96524"/>
                  </a:lnTo>
                  <a:lnTo>
                    <a:pt x="2676748" y="94948"/>
                  </a:lnTo>
                  <a:lnTo>
                    <a:pt x="2676525" y="94047"/>
                  </a:lnTo>
                  <a:lnTo>
                    <a:pt x="2676525" y="93822"/>
                  </a:lnTo>
                  <a:lnTo>
                    <a:pt x="2677417" y="93597"/>
                  </a:lnTo>
                  <a:close/>
                  <a:moveTo>
                    <a:pt x="2743425" y="93596"/>
                  </a:moveTo>
                  <a:lnTo>
                    <a:pt x="2743875" y="93596"/>
                  </a:lnTo>
                  <a:lnTo>
                    <a:pt x="2744999" y="93833"/>
                  </a:lnTo>
                  <a:lnTo>
                    <a:pt x="2747472" y="95015"/>
                  </a:lnTo>
                  <a:lnTo>
                    <a:pt x="2750845" y="96197"/>
                  </a:lnTo>
                  <a:lnTo>
                    <a:pt x="2754892" y="98325"/>
                  </a:lnTo>
                  <a:lnTo>
                    <a:pt x="2763661" y="103290"/>
                  </a:lnTo>
                  <a:lnTo>
                    <a:pt x="2771980" y="108492"/>
                  </a:lnTo>
                  <a:lnTo>
                    <a:pt x="2779175" y="113221"/>
                  </a:lnTo>
                  <a:lnTo>
                    <a:pt x="2786595" y="118659"/>
                  </a:lnTo>
                  <a:lnTo>
                    <a:pt x="2789742" y="121023"/>
                  </a:lnTo>
                  <a:lnTo>
                    <a:pt x="2792665" y="123151"/>
                  </a:lnTo>
                  <a:lnTo>
                    <a:pt x="2794464" y="125043"/>
                  </a:lnTo>
                  <a:lnTo>
                    <a:pt x="2795588" y="126698"/>
                  </a:lnTo>
                  <a:lnTo>
                    <a:pt x="2795139" y="126934"/>
                  </a:lnTo>
                  <a:lnTo>
                    <a:pt x="2794014" y="126698"/>
                  </a:lnTo>
                  <a:lnTo>
                    <a:pt x="2791541" y="125989"/>
                  </a:lnTo>
                  <a:lnTo>
                    <a:pt x="2788843" y="124806"/>
                  </a:lnTo>
                  <a:lnTo>
                    <a:pt x="2785470" y="122915"/>
                  </a:lnTo>
                  <a:lnTo>
                    <a:pt x="2777151" y="118423"/>
                  </a:lnTo>
                  <a:lnTo>
                    <a:pt x="2767933" y="112984"/>
                  </a:lnTo>
                  <a:lnTo>
                    <a:pt x="2759164" y="106837"/>
                  </a:lnTo>
                  <a:lnTo>
                    <a:pt x="2751519" y="101399"/>
                  </a:lnTo>
                  <a:lnTo>
                    <a:pt x="2748372" y="99034"/>
                  </a:lnTo>
                  <a:lnTo>
                    <a:pt x="2745674" y="96907"/>
                  </a:lnTo>
                  <a:lnTo>
                    <a:pt x="2743875" y="95251"/>
                  </a:lnTo>
                  <a:lnTo>
                    <a:pt x="2743200" y="93833"/>
                  </a:lnTo>
                  <a:lnTo>
                    <a:pt x="2743425" y="93596"/>
                  </a:lnTo>
                  <a:close/>
                  <a:moveTo>
                    <a:pt x="2779712" y="93596"/>
                  </a:moveTo>
                  <a:lnTo>
                    <a:pt x="2780846" y="94049"/>
                  </a:lnTo>
                  <a:lnTo>
                    <a:pt x="2783568" y="95183"/>
                  </a:lnTo>
                  <a:lnTo>
                    <a:pt x="2790598" y="99265"/>
                  </a:lnTo>
                  <a:lnTo>
                    <a:pt x="2804659" y="107656"/>
                  </a:lnTo>
                  <a:lnTo>
                    <a:pt x="2813277" y="113326"/>
                  </a:lnTo>
                  <a:lnTo>
                    <a:pt x="2821441" y="118542"/>
                  </a:lnTo>
                  <a:lnTo>
                    <a:pt x="2827791" y="123078"/>
                  </a:lnTo>
                  <a:lnTo>
                    <a:pt x="2829605" y="124665"/>
                  </a:lnTo>
                  <a:lnTo>
                    <a:pt x="2830512" y="125346"/>
                  </a:lnTo>
                  <a:lnTo>
                    <a:pt x="2829605" y="125119"/>
                  </a:lnTo>
                  <a:lnTo>
                    <a:pt x="2827791" y="124438"/>
                  </a:lnTo>
                  <a:lnTo>
                    <a:pt x="2821894" y="121037"/>
                  </a:lnTo>
                  <a:lnTo>
                    <a:pt x="2805793" y="111058"/>
                  </a:lnTo>
                  <a:lnTo>
                    <a:pt x="2789010" y="100399"/>
                  </a:lnTo>
                  <a:lnTo>
                    <a:pt x="2783114" y="96090"/>
                  </a:lnTo>
                  <a:lnTo>
                    <a:pt x="2779939" y="93822"/>
                  </a:lnTo>
                  <a:lnTo>
                    <a:pt x="2779712" y="93596"/>
                  </a:lnTo>
                  <a:close/>
                  <a:moveTo>
                    <a:pt x="1050516" y="92074"/>
                  </a:moveTo>
                  <a:lnTo>
                    <a:pt x="1052291" y="92298"/>
                  </a:lnTo>
                  <a:lnTo>
                    <a:pt x="1052513" y="92969"/>
                  </a:lnTo>
                  <a:lnTo>
                    <a:pt x="1052291" y="93416"/>
                  </a:lnTo>
                  <a:lnTo>
                    <a:pt x="1052069" y="94310"/>
                  </a:lnTo>
                  <a:lnTo>
                    <a:pt x="1051182" y="95428"/>
                  </a:lnTo>
                  <a:lnTo>
                    <a:pt x="1048742" y="97664"/>
                  </a:lnTo>
                  <a:lnTo>
                    <a:pt x="1045414" y="100347"/>
                  </a:lnTo>
                  <a:lnTo>
                    <a:pt x="1041643" y="103477"/>
                  </a:lnTo>
                  <a:lnTo>
                    <a:pt x="1037650" y="106160"/>
                  </a:lnTo>
                  <a:lnTo>
                    <a:pt x="1029442" y="111750"/>
                  </a:lnTo>
                  <a:lnTo>
                    <a:pt x="1023452" y="115104"/>
                  </a:lnTo>
                  <a:lnTo>
                    <a:pt x="1017907" y="118010"/>
                  </a:lnTo>
                  <a:lnTo>
                    <a:pt x="1013026" y="120470"/>
                  </a:lnTo>
                  <a:lnTo>
                    <a:pt x="1009033" y="122259"/>
                  </a:lnTo>
                  <a:lnTo>
                    <a:pt x="1005706" y="123153"/>
                  </a:lnTo>
                  <a:lnTo>
                    <a:pt x="1003044" y="123824"/>
                  </a:lnTo>
                  <a:lnTo>
                    <a:pt x="1002378" y="123600"/>
                  </a:lnTo>
                  <a:lnTo>
                    <a:pt x="1001713" y="123153"/>
                  </a:lnTo>
                  <a:lnTo>
                    <a:pt x="1001713" y="122706"/>
                  </a:lnTo>
                  <a:lnTo>
                    <a:pt x="1001713" y="122259"/>
                  </a:lnTo>
                  <a:lnTo>
                    <a:pt x="1002822" y="120470"/>
                  </a:lnTo>
                  <a:lnTo>
                    <a:pt x="1004597" y="118458"/>
                  </a:lnTo>
                  <a:lnTo>
                    <a:pt x="1006815" y="116222"/>
                  </a:lnTo>
                  <a:lnTo>
                    <a:pt x="1009921" y="113762"/>
                  </a:lnTo>
                  <a:lnTo>
                    <a:pt x="1013248" y="111079"/>
                  </a:lnTo>
                  <a:lnTo>
                    <a:pt x="1017019" y="108620"/>
                  </a:lnTo>
                  <a:lnTo>
                    <a:pt x="1025227" y="103477"/>
                  </a:lnTo>
                  <a:lnTo>
                    <a:pt x="1033879" y="98782"/>
                  </a:lnTo>
                  <a:lnTo>
                    <a:pt x="1037872" y="96770"/>
                  </a:lnTo>
                  <a:lnTo>
                    <a:pt x="1041643" y="94981"/>
                  </a:lnTo>
                  <a:lnTo>
                    <a:pt x="1045192" y="93639"/>
                  </a:lnTo>
                  <a:lnTo>
                    <a:pt x="1048076" y="92521"/>
                  </a:lnTo>
                  <a:lnTo>
                    <a:pt x="1050516" y="92074"/>
                  </a:lnTo>
                  <a:close/>
                  <a:moveTo>
                    <a:pt x="1430757" y="90483"/>
                  </a:moveTo>
                  <a:lnTo>
                    <a:pt x="1431905" y="90710"/>
                  </a:lnTo>
                  <a:lnTo>
                    <a:pt x="1432594" y="91617"/>
                  </a:lnTo>
                  <a:lnTo>
                    <a:pt x="1433283" y="92297"/>
                  </a:lnTo>
                  <a:lnTo>
                    <a:pt x="1433513" y="93204"/>
                  </a:lnTo>
                  <a:lnTo>
                    <a:pt x="1433513" y="94111"/>
                  </a:lnTo>
                  <a:lnTo>
                    <a:pt x="1433513" y="94112"/>
                  </a:lnTo>
                  <a:lnTo>
                    <a:pt x="1433513" y="95472"/>
                  </a:lnTo>
                  <a:lnTo>
                    <a:pt x="1432365" y="98194"/>
                  </a:lnTo>
                  <a:lnTo>
                    <a:pt x="1430757" y="100915"/>
                  </a:lnTo>
                  <a:lnTo>
                    <a:pt x="1428690" y="104090"/>
                  </a:lnTo>
                  <a:lnTo>
                    <a:pt x="1426394" y="107038"/>
                  </a:lnTo>
                  <a:lnTo>
                    <a:pt x="1423868" y="109533"/>
                  </a:lnTo>
                  <a:lnTo>
                    <a:pt x="1419505" y="114069"/>
                  </a:lnTo>
                  <a:lnTo>
                    <a:pt x="1414682" y="117697"/>
                  </a:lnTo>
                  <a:lnTo>
                    <a:pt x="1410089" y="120645"/>
                  </a:lnTo>
                  <a:lnTo>
                    <a:pt x="1408023" y="122006"/>
                  </a:lnTo>
                  <a:lnTo>
                    <a:pt x="1405956" y="122686"/>
                  </a:lnTo>
                  <a:lnTo>
                    <a:pt x="1404119" y="123140"/>
                  </a:lnTo>
                  <a:lnTo>
                    <a:pt x="1402282" y="123820"/>
                  </a:lnTo>
                  <a:lnTo>
                    <a:pt x="1400674" y="123820"/>
                  </a:lnTo>
                  <a:lnTo>
                    <a:pt x="1399296" y="123820"/>
                  </a:lnTo>
                  <a:lnTo>
                    <a:pt x="1398378" y="123140"/>
                  </a:lnTo>
                  <a:lnTo>
                    <a:pt x="1397459" y="122686"/>
                  </a:lnTo>
                  <a:lnTo>
                    <a:pt x="1397000" y="121552"/>
                  </a:lnTo>
                  <a:lnTo>
                    <a:pt x="1397000" y="120419"/>
                  </a:lnTo>
                  <a:lnTo>
                    <a:pt x="1397229" y="118604"/>
                  </a:lnTo>
                  <a:lnTo>
                    <a:pt x="1397689" y="116336"/>
                  </a:lnTo>
                  <a:lnTo>
                    <a:pt x="1399067" y="114295"/>
                  </a:lnTo>
                  <a:lnTo>
                    <a:pt x="1400444" y="112027"/>
                  </a:lnTo>
                  <a:lnTo>
                    <a:pt x="1402282" y="109306"/>
                  </a:lnTo>
                  <a:lnTo>
                    <a:pt x="1404348" y="107038"/>
                  </a:lnTo>
                  <a:lnTo>
                    <a:pt x="1406645" y="104317"/>
                  </a:lnTo>
                  <a:lnTo>
                    <a:pt x="1409400" y="102049"/>
                  </a:lnTo>
                  <a:lnTo>
                    <a:pt x="1411926" y="99781"/>
                  </a:lnTo>
                  <a:lnTo>
                    <a:pt x="1414912" y="97513"/>
                  </a:lnTo>
                  <a:lnTo>
                    <a:pt x="1417667" y="95472"/>
                  </a:lnTo>
                  <a:lnTo>
                    <a:pt x="1420423" y="93885"/>
                  </a:lnTo>
                  <a:lnTo>
                    <a:pt x="1423179" y="92297"/>
                  </a:lnTo>
                  <a:lnTo>
                    <a:pt x="1425705" y="91390"/>
                  </a:lnTo>
                  <a:lnTo>
                    <a:pt x="1428461" y="90710"/>
                  </a:lnTo>
                  <a:lnTo>
                    <a:pt x="1430757" y="90483"/>
                  </a:lnTo>
                  <a:close/>
                  <a:moveTo>
                    <a:pt x="2588086" y="88841"/>
                  </a:moveTo>
                  <a:lnTo>
                    <a:pt x="2589239" y="88841"/>
                  </a:lnTo>
                  <a:lnTo>
                    <a:pt x="2590393" y="88841"/>
                  </a:lnTo>
                  <a:lnTo>
                    <a:pt x="2593391" y="89298"/>
                  </a:lnTo>
                  <a:lnTo>
                    <a:pt x="2597543" y="90669"/>
                  </a:lnTo>
                  <a:lnTo>
                    <a:pt x="2601926" y="92496"/>
                  </a:lnTo>
                  <a:lnTo>
                    <a:pt x="2607000" y="94780"/>
                  </a:lnTo>
                  <a:lnTo>
                    <a:pt x="2612075" y="97521"/>
                  </a:lnTo>
                  <a:lnTo>
                    <a:pt x="2617380" y="100034"/>
                  </a:lnTo>
                  <a:lnTo>
                    <a:pt x="2622224" y="103232"/>
                  </a:lnTo>
                  <a:lnTo>
                    <a:pt x="2627299" y="106430"/>
                  </a:lnTo>
                  <a:lnTo>
                    <a:pt x="2631681" y="109171"/>
                  </a:lnTo>
                  <a:lnTo>
                    <a:pt x="2635372" y="112140"/>
                  </a:lnTo>
                  <a:lnTo>
                    <a:pt x="2638140" y="114881"/>
                  </a:lnTo>
                  <a:lnTo>
                    <a:pt x="2640216" y="116937"/>
                  </a:lnTo>
                  <a:lnTo>
                    <a:pt x="2641369" y="118764"/>
                  </a:lnTo>
                  <a:lnTo>
                    <a:pt x="2641600" y="119221"/>
                  </a:lnTo>
                  <a:lnTo>
                    <a:pt x="2641600" y="119678"/>
                  </a:lnTo>
                  <a:lnTo>
                    <a:pt x="2641138" y="120363"/>
                  </a:lnTo>
                  <a:lnTo>
                    <a:pt x="2640446" y="120591"/>
                  </a:lnTo>
                  <a:lnTo>
                    <a:pt x="2639524" y="120591"/>
                  </a:lnTo>
                  <a:lnTo>
                    <a:pt x="2638370" y="120591"/>
                  </a:lnTo>
                  <a:lnTo>
                    <a:pt x="2635833" y="119678"/>
                  </a:lnTo>
                  <a:lnTo>
                    <a:pt x="2632373" y="118764"/>
                  </a:lnTo>
                  <a:lnTo>
                    <a:pt x="2628221" y="116937"/>
                  </a:lnTo>
                  <a:lnTo>
                    <a:pt x="2624069" y="115109"/>
                  </a:lnTo>
                  <a:lnTo>
                    <a:pt x="2619456" y="112597"/>
                  </a:lnTo>
                  <a:lnTo>
                    <a:pt x="2609999" y="107115"/>
                  </a:lnTo>
                  <a:lnTo>
                    <a:pt x="2601234" y="101633"/>
                  </a:lnTo>
                  <a:lnTo>
                    <a:pt x="2597313" y="98892"/>
                  </a:lnTo>
                  <a:lnTo>
                    <a:pt x="2593853" y="96379"/>
                  </a:lnTo>
                  <a:lnTo>
                    <a:pt x="2591085" y="94095"/>
                  </a:lnTo>
                  <a:lnTo>
                    <a:pt x="2589009" y="91811"/>
                  </a:lnTo>
                  <a:lnTo>
                    <a:pt x="2587855" y="90212"/>
                  </a:lnTo>
                  <a:lnTo>
                    <a:pt x="2587625" y="89755"/>
                  </a:lnTo>
                  <a:lnTo>
                    <a:pt x="2587855" y="89070"/>
                  </a:lnTo>
                  <a:lnTo>
                    <a:pt x="2588086" y="88841"/>
                  </a:lnTo>
                  <a:close/>
                  <a:moveTo>
                    <a:pt x="871538" y="85738"/>
                  </a:moveTo>
                  <a:lnTo>
                    <a:pt x="871538" y="85738"/>
                  </a:lnTo>
                  <a:lnTo>
                    <a:pt x="871315" y="85966"/>
                  </a:lnTo>
                  <a:lnTo>
                    <a:pt x="863744" y="91220"/>
                  </a:lnTo>
                  <a:lnTo>
                    <a:pt x="840139" y="106295"/>
                  </a:lnTo>
                  <a:lnTo>
                    <a:pt x="826778" y="114974"/>
                  </a:lnTo>
                  <a:lnTo>
                    <a:pt x="822325" y="117487"/>
                  </a:lnTo>
                  <a:lnTo>
                    <a:pt x="824774" y="115659"/>
                  </a:lnTo>
                  <a:lnTo>
                    <a:pt x="829896" y="112233"/>
                  </a:lnTo>
                  <a:lnTo>
                    <a:pt x="845038" y="102183"/>
                  </a:lnTo>
                  <a:lnTo>
                    <a:pt x="861294" y="91676"/>
                  </a:lnTo>
                  <a:lnTo>
                    <a:pt x="867529" y="88022"/>
                  </a:lnTo>
                  <a:lnTo>
                    <a:pt x="871538" y="85738"/>
                  </a:lnTo>
                  <a:close/>
                  <a:moveTo>
                    <a:pt x="895799" y="85737"/>
                  </a:moveTo>
                  <a:lnTo>
                    <a:pt x="896938" y="85737"/>
                  </a:lnTo>
                  <a:lnTo>
                    <a:pt x="896938" y="85966"/>
                  </a:lnTo>
                  <a:lnTo>
                    <a:pt x="896938" y="85967"/>
                  </a:lnTo>
                  <a:lnTo>
                    <a:pt x="895343" y="87577"/>
                  </a:lnTo>
                  <a:lnTo>
                    <a:pt x="892154" y="89648"/>
                  </a:lnTo>
                  <a:lnTo>
                    <a:pt x="883727" y="95629"/>
                  </a:lnTo>
                  <a:lnTo>
                    <a:pt x="874388" y="101611"/>
                  </a:lnTo>
                  <a:lnTo>
                    <a:pt x="866644" y="106212"/>
                  </a:lnTo>
                  <a:lnTo>
                    <a:pt x="860722" y="109663"/>
                  </a:lnTo>
                  <a:lnTo>
                    <a:pt x="853888" y="113575"/>
                  </a:lnTo>
                  <a:lnTo>
                    <a:pt x="847739" y="116565"/>
                  </a:lnTo>
                  <a:lnTo>
                    <a:pt x="845461" y="117256"/>
                  </a:lnTo>
                  <a:lnTo>
                    <a:pt x="844550" y="117486"/>
                  </a:lnTo>
                  <a:lnTo>
                    <a:pt x="845233" y="116335"/>
                  </a:lnTo>
                  <a:lnTo>
                    <a:pt x="847283" y="114265"/>
                  </a:lnTo>
                  <a:lnTo>
                    <a:pt x="850016" y="112194"/>
                  </a:lnTo>
                  <a:lnTo>
                    <a:pt x="853433" y="109894"/>
                  </a:lnTo>
                  <a:lnTo>
                    <a:pt x="861405" y="104602"/>
                  </a:lnTo>
                  <a:lnTo>
                    <a:pt x="870744" y="99080"/>
                  </a:lnTo>
                  <a:lnTo>
                    <a:pt x="879855" y="94019"/>
                  </a:lnTo>
                  <a:lnTo>
                    <a:pt x="888055" y="89418"/>
                  </a:lnTo>
                  <a:lnTo>
                    <a:pt x="893977" y="86657"/>
                  </a:lnTo>
                  <a:lnTo>
                    <a:pt x="895799" y="85737"/>
                  </a:lnTo>
                  <a:close/>
                  <a:moveTo>
                    <a:pt x="2316371" y="85669"/>
                  </a:moveTo>
                  <a:lnTo>
                    <a:pt x="2317942" y="85669"/>
                  </a:lnTo>
                  <a:lnTo>
                    <a:pt x="2319514" y="86116"/>
                  </a:lnTo>
                  <a:lnTo>
                    <a:pt x="2323106" y="86787"/>
                  </a:lnTo>
                  <a:lnTo>
                    <a:pt x="2327371" y="88576"/>
                  </a:lnTo>
                  <a:lnTo>
                    <a:pt x="2331636" y="90588"/>
                  </a:lnTo>
                  <a:lnTo>
                    <a:pt x="2336126" y="93048"/>
                  </a:lnTo>
                  <a:lnTo>
                    <a:pt x="2340392" y="95731"/>
                  </a:lnTo>
                  <a:lnTo>
                    <a:pt x="2344433" y="98414"/>
                  </a:lnTo>
                  <a:lnTo>
                    <a:pt x="2347800" y="100874"/>
                  </a:lnTo>
                  <a:lnTo>
                    <a:pt x="2351392" y="104227"/>
                  </a:lnTo>
                  <a:lnTo>
                    <a:pt x="2354310" y="107134"/>
                  </a:lnTo>
                  <a:lnTo>
                    <a:pt x="2356780" y="110041"/>
                  </a:lnTo>
                  <a:lnTo>
                    <a:pt x="2358351" y="112277"/>
                  </a:lnTo>
                  <a:lnTo>
                    <a:pt x="2359025" y="114289"/>
                  </a:lnTo>
                  <a:lnTo>
                    <a:pt x="2359025" y="115183"/>
                  </a:lnTo>
                  <a:lnTo>
                    <a:pt x="2359025" y="115854"/>
                  </a:lnTo>
                  <a:lnTo>
                    <a:pt x="2358576" y="116525"/>
                  </a:lnTo>
                  <a:lnTo>
                    <a:pt x="2358127" y="116972"/>
                  </a:lnTo>
                  <a:lnTo>
                    <a:pt x="2357229" y="117196"/>
                  </a:lnTo>
                  <a:lnTo>
                    <a:pt x="2356331" y="117419"/>
                  </a:lnTo>
                  <a:lnTo>
                    <a:pt x="2353637" y="117196"/>
                  </a:lnTo>
                  <a:lnTo>
                    <a:pt x="2350718" y="116525"/>
                  </a:lnTo>
                  <a:lnTo>
                    <a:pt x="2347800" y="115183"/>
                  </a:lnTo>
                  <a:lnTo>
                    <a:pt x="2343984" y="113618"/>
                  </a:lnTo>
                  <a:lnTo>
                    <a:pt x="2340392" y="111606"/>
                  </a:lnTo>
                  <a:lnTo>
                    <a:pt x="2336800" y="109146"/>
                  </a:lnTo>
                  <a:lnTo>
                    <a:pt x="2332983" y="106687"/>
                  </a:lnTo>
                  <a:lnTo>
                    <a:pt x="2329391" y="104004"/>
                  </a:lnTo>
                  <a:lnTo>
                    <a:pt x="2326024" y="101544"/>
                  </a:lnTo>
                  <a:lnTo>
                    <a:pt x="2322881" y="98638"/>
                  </a:lnTo>
                  <a:lnTo>
                    <a:pt x="2319963" y="96178"/>
                  </a:lnTo>
                  <a:lnTo>
                    <a:pt x="2317942" y="93719"/>
                  </a:lnTo>
                  <a:lnTo>
                    <a:pt x="2316146" y="91483"/>
                  </a:lnTo>
                  <a:lnTo>
                    <a:pt x="2315024" y="89470"/>
                  </a:lnTo>
                  <a:lnTo>
                    <a:pt x="2314799" y="88576"/>
                  </a:lnTo>
                  <a:lnTo>
                    <a:pt x="2314575" y="87682"/>
                  </a:lnTo>
                  <a:lnTo>
                    <a:pt x="2314799" y="87011"/>
                  </a:lnTo>
                  <a:lnTo>
                    <a:pt x="2315024" y="86564"/>
                  </a:lnTo>
                  <a:lnTo>
                    <a:pt x="2315697" y="86116"/>
                  </a:lnTo>
                  <a:lnTo>
                    <a:pt x="2316371" y="85669"/>
                  </a:lnTo>
                  <a:close/>
                  <a:moveTo>
                    <a:pt x="951133" y="82560"/>
                  </a:moveTo>
                  <a:lnTo>
                    <a:pt x="951817" y="82560"/>
                  </a:lnTo>
                  <a:lnTo>
                    <a:pt x="952500" y="82791"/>
                  </a:lnTo>
                  <a:lnTo>
                    <a:pt x="952044" y="83711"/>
                  </a:lnTo>
                  <a:lnTo>
                    <a:pt x="951361" y="84401"/>
                  </a:lnTo>
                  <a:lnTo>
                    <a:pt x="949084" y="86702"/>
                  </a:lnTo>
                  <a:lnTo>
                    <a:pt x="945212" y="89232"/>
                  </a:lnTo>
                  <a:lnTo>
                    <a:pt x="941113" y="92223"/>
                  </a:lnTo>
                  <a:lnTo>
                    <a:pt x="931775" y="98205"/>
                  </a:lnTo>
                  <a:lnTo>
                    <a:pt x="924032" y="102806"/>
                  </a:lnTo>
                  <a:lnTo>
                    <a:pt x="918794" y="106027"/>
                  </a:lnTo>
                  <a:lnTo>
                    <a:pt x="910595" y="110169"/>
                  </a:lnTo>
                  <a:lnTo>
                    <a:pt x="906496" y="112009"/>
                  </a:lnTo>
                  <a:lnTo>
                    <a:pt x="903080" y="113620"/>
                  </a:lnTo>
                  <a:lnTo>
                    <a:pt x="900119" y="114310"/>
                  </a:lnTo>
                  <a:lnTo>
                    <a:pt x="899208" y="114310"/>
                  </a:lnTo>
                  <a:lnTo>
                    <a:pt x="898525" y="114080"/>
                  </a:lnTo>
                  <a:lnTo>
                    <a:pt x="898525" y="113620"/>
                  </a:lnTo>
                  <a:lnTo>
                    <a:pt x="898525" y="113619"/>
                  </a:lnTo>
                  <a:lnTo>
                    <a:pt x="899208" y="113159"/>
                  </a:lnTo>
                  <a:lnTo>
                    <a:pt x="900802" y="111319"/>
                  </a:lnTo>
                  <a:lnTo>
                    <a:pt x="903080" y="109018"/>
                  </a:lnTo>
                  <a:lnTo>
                    <a:pt x="906496" y="106717"/>
                  </a:lnTo>
                  <a:lnTo>
                    <a:pt x="914694" y="101196"/>
                  </a:lnTo>
                  <a:lnTo>
                    <a:pt x="923804" y="95444"/>
                  </a:lnTo>
                  <a:lnTo>
                    <a:pt x="933597" y="89923"/>
                  </a:lnTo>
                  <a:lnTo>
                    <a:pt x="942251" y="85781"/>
                  </a:lnTo>
                  <a:lnTo>
                    <a:pt x="945895" y="84171"/>
                  </a:lnTo>
                  <a:lnTo>
                    <a:pt x="948628" y="83251"/>
                  </a:lnTo>
                  <a:lnTo>
                    <a:pt x="951133" y="82560"/>
                  </a:lnTo>
                  <a:close/>
                  <a:moveTo>
                    <a:pt x="1371158" y="82546"/>
                  </a:moveTo>
                  <a:lnTo>
                    <a:pt x="1372060" y="83009"/>
                  </a:lnTo>
                  <a:lnTo>
                    <a:pt x="1372737" y="83703"/>
                  </a:lnTo>
                  <a:lnTo>
                    <a:pt x="1373188" y="84398"/>
                  </a:lnTo>
                  <a:lnTo>
                    <a:pt x="1373188" y="85324"/>
                  </a:lnTo>
                  <a:lnTo>
                    <a:pt x="1372962" y="86481"/>
                  </a:lnTo>
                  <a:lnTo>
                    <a:pt x="1372286" y="87639"/>
                  </a:lnTo>
                  <a:lnTo>
                    <a:pt x="1371158" y="90417"/>
                  </a:lnTo>
                  <a:lnTo>
                    <a:pt x="1368903" y="93195"/>
                  </a:lnTo>
                  <a:lnTo>
                    <a:pt x="1366423" y="96205"/>
                  </a:lnTo>
                  <a:lnTo>
                    <a:pt x="1363491" y="99214"/>
                  </a:lnTo>
                  <a:lnTo>
                    <a:pt x="1361011" y="101761"/>
                  </a:lnTo>
                  <a:lnTo>
                    <a:pt x="1356050" y="106160"/>
                  </a:lnTo>
                  <a:lnTo>
                    <a:pt x="1351089" y="109632"/>
                  </a:lnTo>
                  <a:lnTo>
                    <a:pt x="1346353" y="112410"/>
                  </a:lnTo>
                  <a:lnTo>
                    <a:pt x="1342294" y="114726"/>
                  </a:lnTo>
                  <a:lnTo>
                    <a:pt x="1340490" y="115189"/>
                  </a:lnTo>
                  <a:lnTo>
                    <a:pt x="1338912" y="115652"/>
                  </a:lnTo>
                  <a:lnTo>
                    <a:pt x="1337333" y="115883"/>
                  </a:lnTo>
                  <a:lnTo>
                    <a:pt x="1335980" y="115883"/>
                  </a:lnTo>
                  <a:lnTo>
                    <a:pt x="1335078" y="115652"/>
                  </a:lnTo>
                  <a:lnTo>
                    <a:pt x="1334176" y="115189"/>
                  </a:lnTo>
                  <a:lnTo>
                    <a:pt x="1333725" y="114263"/>
                  </a:lnTo>
                  <a:lnTo>
                    <a:pt x="1333500" y="113337"/>
                  </a:lnTo>
                  <a:lnTo>
                    <a:pt x="1333951" y="111484"/>
                  </a:lnTo>
                  <a:lnTo>
                    <a:pt x="1334627" y="109632"/>
                  </a:lnTo>
                  <a:lnTo>
                    <a:pt x="1335980" y="107086"/>
                  </a:lnTo>
                  <a:lnTo>
                    <a:pt x="1337784" y="104771"/>
                  </a:lnTo>
                  <a:lnTo>
                    <a:pt x="1339814" y="102456"/>
                  </a:lnTo>
                  <a:lnTo>
                    <a:pt x="1342294" y="99677"/>
                  </a:lnTo>
                  <a:lnTo>
                    <a:pt x="1345000" y="97131"/>
                  </a:lnTo>
                  <a:lnTo>
                    <a:pt x="1347932" y="94584"/>
                  </a:lnTo>
                  <a:lnTo>
                    <a:pt x="1350863" y="92269"/>
                  </a:lnTo>
                  <a:lnTo>
                    <a:pt x="1354020" y="89723"/>
                  </a:lnTo>
                  <a:lnTo>
                    <a:pt x="1356952" y="87639"/>
                  </a:lnTo>
                  <a:lnTo>
                    <a:pt x="1360109" y="86018"/>
                  </a:lnTo>
                  <a:lnTo>
                    <a:pt x="1363266" y="84398"/>
                  </a:lnTo>
                  <a:lnTo>
                    <a:pt x="1366197" y="83472"/>
                  </a:lnTo>
                  <a:lnTo>
                    <a:pt x="1368678" y="83009"/>
                  </a:lnTo>
                  <a:lnTo>
                    <a:pt x="1371158" y="82546"/>
                  </a:lnTo>
                  <a:close/>
                  <a:moveTo>
                    <a:pt x="2485117" y="82493"/>
                  </a:moveTo>
                  <a:lnTo>
                    <a:pt x="2486251" y="82493"/>
                  </a:lnTo>
                  <a:lnTo>
                    <a:pt x="2487385" y="82493"/>
                  </a:lnTo>
                  <a:lnTo>
                    <a:pt x="2490787" y="83148"/>
                  </a:lnTo>
                  <a:lnTo>
                    <a:pt x="2494869" y="84460"/>
                  </a:lnTo>
                  <a:lnTo>
                    <a:pt x="2499405" y="86208"/>
                  </a:lnTo>
                  <a:lnTo>
                    <a:pt x="2504167" y="88394"/>
                  </a:lnTo>
                  <a:lnTo>
                    <a:pt x="2509156" y="91017"/>
                  </a:lnTo>
                  <a:lnTo>
                    <a:pt x="2514146" y="93421"/>
                  </a:lnTo>
                  <a:lnTo>
                    <a:pt x="2518908" y="96481"/>
                  </a:lnTo>
                  <a:lnTo>
                    <a:pt x="2523444" y="99541"/>
                  </a:lnTo>
                  <a:lnTo>
                    <a:pt x="2527526" y="102383"/>
                  </a:lnTo>
                  <a:lnTo>
                    <a:pt x="2530701" y="105005"/>
                  </a:lnTo>
                  <a:lnTo>
                    <a:pt x="2532969" y="107410"/>
                  </a:lnTo>
                  <a:lnTo>
                    <a:pt x="2534556" y="109377"/>
                  </a:lnTo>
                  <a:lnTo>
                    <a:pt x="2535010" y="110251"/>
                  </a:lnTo>
                  <a:lnTo>
                    <a:pt x="2535237" y="111125"/>
                  </a:lnTo>
                  <a:lnTo>
                    <a:pt x="2535237" y="111563"/>
                  </a:lnTo>
                  <a:lnTo>
                    <a:pt x="2535010" y="112218"/>
                  </a:lnTo>
                  <a:lnTo>
                    <a:pt x="2534556" y="112437"/>
                  </a:lnTo>
                  <a:lnTo>
                    <a:pt x="2533649" y="112656"/>
                  </a:lnTo>
                  <a:lnTo>
                    <a:pt x="2531381" y="112437"/>
                  </a:lnTo>
                  <a:lnTo>
                    <a:pt x="2528433" y="111781"/>
                  </a:lnTo>
                  <a:lnTo>
                    <a:pt x="2525031" y="110688"/>
                  </a:lnTo>
                  <a:lnTo>
                    <a:pt x="2521176" y="109158"/>
                  </a:lnTo>
                  <a:lnTo>
                    <a:pt x="2517094" y="106973"/>
                  </a:lnTo>
                  <a:lnTo>
                    <a:pt x="2512558" y="104787"/>
                  </a:lnTo>
                  <a:lnTo>
                    <a:pt x="2503714" y="99760"/>
                  </a:lnTo>
                  <a:lnTo>
                    <a:pt x="2495549" y="94514"/>
                  </a:lnTo>
                  <a:lnTo>
                    <a:pt x="2491921" y="91673"/>
                  </a:lnTo>
                  <a:lnTo>
                    <a:pt x="2488972" y="89487"/>
                  </a:lnTo>
                  <a:lnTo>
                    <a:pt x="2486705" y="87301"/>
                  </a:lnTo>
                  <a:lnTo>
                    <a:pt x="2485117" y="85334"/>
                  </a:lnTo>
                  <a:lnTo>
                    <a:pt x="2484664" y="84460"/>
                  </a:lnTo>
                  <a:lnTo>
                    <a:pt x="2484437" y="84023"/>
                  </a:lnTo>
                  <a:lnTo>
                    <a:pt x="2484437" y="83148"/>
                  </a:lnTo>
                  <a:lnTo>
                    <a:pt x="2484664" y="82711"/>
                  </a:lnTo>
                  <a:lnTo>
                    <a:pt x="2485117" y="82493"/>
                  </a:lnTo>
                  <a:close/>
                  <a:moveTo>
                    <a:pt x="2764287" y="80351"/>
                  </a:moveTo>
                  <a:lnTo>
                    <a:pt x="2764295" y="80356"/>
                  </a:lnTo>
                  <a:lnTo>
                    <a:pt x="2797527" y="99864"/>
                  </a:lnTo>
                  <a:lnTo>
                    <a:pt x="2805112" y="104708"/>
                  </a:lnTo>
                  <a:lnTo>
                    <a:pt x="2803503" y="103827"/>
                  </a:lnTo>
                  <a:lnTo>
                    <a:pt x="2764287" y="80351"/>
                  </a:lnTo>
                  <a:close/>
                  <a:moveTo>
                    <a:pt x="2764287" y="80351"/>
                  </a:moveTo>
                  <a:lnTo>
                    <a:pt x="2764300" y="80359"/>
                  </a:lnTo>
                  <a:lnTo>
                    <a:pt x="2764295" y="80356"/>
                  </a:lnTo>
                  <a:lnTo>
                    <a:pt x="2764287" y="80351"/>
                  </a:lnTo>
                  <a:close/>
                  <a:moveTo>
                    <a:pt x="1152941" y="79373"/>
                  </a:moveTo>
                  <a:lnTo>
                    <a:pt x="1154780" y="79373"/>
                  </a:lnTo>
                  <a:lnTo>
                    <a:pt x="1155470" y="80049"/>
                  </a:lnTo>
                  <a:lnTo>
                    <a:pt x="1155700" y="80724"/>
                  </a:lnTo>
                  <a:lnTo>
                    <a:pt x="1155470" y="81625"/>
                  </a:lnTo>
                  <a:lnTo>
                    <a:pt x="1154780" y="82526"/>
                  </a:lnTo>
                  <a:lnTo>
                    <a:pt x="1152712" y="85003"/>
                  </a:lnTo>
                  <a:lnTo>
                    <a:pt x="1149953" y="87480"/>
                  </a:lnTo>
                  <a:lnTo>
                    <a:pt x="1146045" y="90407"/>
                  </a:lnTo>
                  <a:lnTo>
                    <a:pt x="1142138" y="93109"/>
                  </a:lnTo>
                  <a:lnTo>
                    <a:pt x="1134322" y="98738"/>
                  </a:lnTo>
                  <a:lnTo>
                    <a:pt x="1128346" y="102116"/>
                  </a:lnTo>
                  <a:lnTo>
                    <a:pt x="1122829" y="105043"/>
                  </a:lnTo>
                  <a:lnTo>
                    <a:pt x="1117772" y="107520"/>
                  </a:lnTo>
                  <a:lnTo>
                    <a:pt x="1113405" y="109321"/>
                  </a:lnTo>
                  <a:lnTo>
                    <a:pt x="1109727" y="110672"/>
                  </a:lnTo>
                  <a:lnTo>
                    <a:pt x="1106969" y="111123"/>
                  </a:lnTo>
                  <a:lnTo>
                    <a:pt x="1105819" y="110898"/>
                  </a:lnTo>
                  <a:lnTo>
                    <a:pt x="1105359" y="110672"/>
                  </a:lnTo>
                  <a:lnTo>
                    <a:pt x="1104900" y="110222"/>
                  </a:lnTo>
                  <a:lnTo>
                    <a:pt x="1104900" y="109546"/>
                  </a:lnTo>
                  <a:lnTo>
                    <a:pt x="1105130" y="108871"/>
                  </a:lnTo>
                  <a:lnTo>
                    <a:pt x="1105589" y="107970"/>
                  </a:lnTo>
                  <a:lnTo>
                    <a:pt x="1106969" y="105944"/>
                  </a:lnTo>
                  <a:lnTo>
                    <a:pt x="1109037" y="103917"/>
                  </a:lnTo>
                  <a:lnTo>
                    <a:pt x="1111796" y="101440"/>
                  </a:lnTo>
                  <a:lnTo>
                    <a:pt x="1115244" y="98963"/>
                  </a:lnTo>
                  <a:lnTo>
                    <a:pt x="1118692" y="96261"/>
                  </a:lnTo>
                  <a:lnTo>
                    <a:pt x="1126737" y="91082"/>
                  </a:lnTo>
                  <a:lnTo>
                    <a:pt x="1135242" y="86579"/>
                  </a:lnTo>
                  <a:lnTo>
                    <a:pt x="1139609" y="84327"/>
                  </a:lnTo>
                  <a:lnTo>
                    <a:pt x="1143287" y="82526"/>
                  </a:lnTo>
                  <a:lnTo>
                    <a:pt x="1146965" y="81175"/>
                  </a:lnTo>
                  <a:lnTo>
                    <a:pt x="1150183" y="80274"/>
                  </a:lnTo>
                  <a:lnTo>
                    <a:pt x="1152941" y="79373"/>
                  </a:lnTo>
                  <a:close/>
                  <a:moveTo>
                    <a:pt x="2762605" y="79364"/>
                  </a:moveTo>
                  <a:lnTo>
                    <a:pt x="2762606" y="79364"/>
                  </a:lnTo>
                  <a:lnTo>
                    <a:pt x="2762606" y="79365"/>
                  </a:lnTo>
                  <a:lnTo>
                    <a:pt x="2762605" y="79364"/>
                  </a:lnTo>
                  <a:close/>
                  <a:moveTo>
                    <a:pt x="2762605" y="79364"/>
                  </a:moveTo>
                  <a:lnTo>
                    <a:pt x="2763047" y="79609"/>
                  </a:lnTo>
                  <a:lnTo>
                    <a:pt x="2764287" y="80351"/>
                  </a:lnTo>
                  <a:lnTo>
                    <a:pt x="2764275" y="80344"/>
                  </a:lnTo>
                  <a:lnTo>
                    <a:pt x="2764287" y="80351"/>
                  </a:lnTo>
                  <a:lnTo>
                    <a:pt x="2762606" y="79364"/>
                  </a:lnTo>
                  <a:lnTo>
                    <a:pt x="2762605" y="79364"/>
                  </a:lnTo>
                  <a:close/>
                  <a:moveTo>
                    <a:pt x="2762604" y="79363"/>
                  </a:moveTo>
                  <a:lnTo>
                    <a:pt x="2762605" y="79364"/>
                  </a:lnTo>
                  <a:lnTo>
                    <a:pt x="2762605" y="79363"/>
                  </a:lnTo>
                  <a:lnTo>
                    <a:pt x="2762604" y="79363"/>
                  </a:lnTo>
                  <a:close/>
                  <a:moveTo>
                    <a:pt x="1028449" y="77797"/>
                  </a:moveTo>
                  <a:lnTo>
                    <a:pt x="1029368" y="77797"/>
                  </a:lnTo>
                  <a:lnTo>
                    <a:pt x="1030287" y="78260"/>
                  </a:lnTo>
                  <a:lnTo>
                    <a:pt x="1030287" y="78724"/>
                  </a:lnTo>
                  <a:lnTo>
                    <a:pt x="1030057" y="79187"/>
                  </a:lnTo>
                  <a:lnTo>
                    <a:pt x="1029368" y="80346"/>
                  </a:lnTo>
                  <a:lnTo>
                    <a:pt x="1028449" y="81273"/>
                  </a:lnTo>
                  <a:lnTo>
                    <a:pt x="1025463" y="83822"/>
                  </a:lnTo>
                  <a:lnTo>
                    <a:pt x="1022018" y="86372"/>
                  </a:lnTo>
                  <a:lnTo>
                    <a:pt x="1013061" y="92397"/>
                  </a:lnTo>
                  <a:lnTo>
                    <a:pt x="1004333" y="97727"/>
                  </a:lnTo>
                  <a:lnTo>
                    <a:pt x="998361" y="101203"/>
                  </a:lnTo>
                  <a:lnTo>
                    <a:pt x="992849" y="103984"/>
                  </a:lnTo>
                  <a:lnTo>
                    <a:pt x="988025" y="106070"/>
                  </a:lnTo>
                  <a:lnTo>
                    <a:pt x="983891" y="107924"/>
                  </a:lnTo>
                  <a:lnTo>
                    <a:pt x="980446" y="109083"/>
                  </a:lnTo>
                  <a:lnTo>
                    <a:pt x="978149" y="109546"/>
                  </a:lnTo>
                  <a:lnTo>
                    <a:pt x="977460" y="109546"/>
                  </a:lnTo>
                  <a:lnTo>
                    <a:pt x="976771" y="109546"/>
                  </a:lnTo>
                  <a:lnTo>
                    <a:pt x="976312" y="109314"/>
                  </a:lnTo>
                  <a:lnTo>
                    <a:pt x="976312" y="108851"/>
                  </a:lnTo>
                  <a:lnTo>
                    <a:pt x="977001" y="107460"/>
                  </a:lnTo>
                  <a:lnTo>
                    <a:pt x="978609" y="105838"/>
                  </a:lnTo>
                  <a:lnTo>
                    <a:pt x="981365" y="103752"/>
                  </a:lnTo>
                  <a:lnTo>
                    <a:pt x="984121" y="101435"/>
                  </a:lnTo>
                  <a:lnTo>
                    <a:pt x="991930" y="96105"/>
                  </a:lnTo>
                  <a:lnTo>
                    <a:pt x="1000888" y="90311"/>
                  </a:lnTo>
                  <a:lnTo>
                    <a:pt x="1010075" y="85445"/>
                  </a:lnTo>
                  <a:lnTo>
                    <a:pt x="1014668" y="82895"/>
                  </a:lnTo>
                  <a:lnTo>
                    <a:pt x="1018803" y="81041"/>
                  </a:lnTo>
                  <a:lnTo>
                    <a:pt x="1022478" y="79419"/>
                  </a:lnTo>
                  <a:lnTo>
                    <a:pt x="1025693" y="78492"/>
                  </a:lnTo>
                  <a:lnTo>
                    <a:pt x="1028449" y="77797"/>
                  </a:lnTo>
                  <a:close/>
                  <a:moveTo>
                    <a:pt x="885828" y="76211"/>
                  </a:moveTo>
                  <a:lnTo>
                    <a:pt x="885825" y="76213"/>
                  </a:lnTo>
                  <a:lnTo>
                    <a:pt x="885826" y="76212"/>
                  </a:lnTo>
                  <a:lnTo>
                    <a:pt x="885828" y="76211"/>
                  </a:lnTo>
                  <a:close/>
                  <a:moveTo>
                    <a:pt x="1313811" y="74610"/>
                  </a:moveTo>
                  <a:lnTo>
                    <a:pt x="1316055" y="74610"/>
                  </a:lnTo>
                  <a:lnTo>
                    <a:pt x="1316953" y="75063"/>
                  </a:lnTo>
                  <a:lnTo>
                    <a:pt x="1317401" y="75517"/>
                  </a:lnTo>
                  <a:lnTo>
                    <a:pt x="1317626" y="76424"/>
                  </a:lnTo>
                  <a:lnTo>
                    <a:pt x="1317401" y="77331"/>
                  </a:lnTo>
                  <a:lnTo>
                    <a:pt x="1317177" y="78465"/>
                  </a:lnTo>
                  <a:lnTo>
                    <a:pt x="1316279" y="79599"/>
                  </a:lnTo>
                  <a:lnTo>
                    <a:pt x="1314484" y="82094"/>
                  </a:lnTo>
                  <a:lnTo>
                    <a:pt x="1312015" y="85042"/>
                  </a:lnTo>
                  <a:lnTo>
                    <a:pt x="1308874" y="87763"/>
                  </a:lnTo>
                  <a:lnTo>
                    <a:pt x="1305732" y="90711"/>
                  </a:lnTo>
                  <a:lnTo>
                    <a:pt x="1302590" y="93433"/>
                  </a:lnTo>
                  <a:lnTo>
                    <a:pt x="1297204" y="97288"/>
                  </a:lnTo>
                  <a:lnTo>
                    <a:pt x="1292043" y="100690"/>
                  </a:lnTo>
                  <a:lnTo>
                    <a:pt x="1287105" y="103184"/>
                  </a:lnTo>
                  <a:lnTo>
                    <a:pt x="1282842" y="105452"/>
                  </a:lnTo>
                  <a:lnTo>
                    <a:pt x="1279027" y="106359"/>
                  </a:lnTo>
                  <a:lnTo>
                    <a:pt x="1277905" y="106359"/>
                  </a:lnTo>
                  <a:lnTo>
                    <a:pt x="1276558" y="106359"/>
                  </a:lnTo>
                  <a:lnTo>
                    <a:pt x="1275660" y="106132"/>
                  </a:lnTo>
                  <a:lnTo>
                    <a:pt x="1274987" y="105679"/>
                  </a:lnTo>
                  <a:lnTo>
                    <a:pt x="1274763" y="104772"/>
                  </a:lnTo>
                  <a:lnTo>
                    <a:pt x="1274987" y="103864"/>
                  </a:lnTo>
                  <a:lnTo>
                    <a:pt x="1275436" y="102050"/>
                  </a:lnTo>
                  <a:lnTo>
                    <a:pt x="1276782" y="100236"/>
                  </a:lnTo>
                  <a:lnTo>
                    <a:pt x="1278353" y="97968"/>
                  </a:lnTo>
                  <a:lnTo>
                    <a:pt x="1280373" y="95700"/>
                  </a:lnTo>
                  <a:lnTo>
                    <a:pt x="1283066" y="92979"/>
                  </a:lnTo>
                  <a:lnTo>
                    <a:pt x="1285759" y="90711"/>
                  </a:lnTo>
                  <a:lnTo>
                    <a:pt x="1292043" y="85722"/>
                  </a:lnTo>
                  <a:lnTo>
                    <a:pt x="1295409" y="83454"/>
                  </a:lnTo>
                  <a:lnTo>
                    <a:pt x="1298775" y="81413"/>
                  </a:lnTo>
                  <a:lnTo>
                    <a:pt x="1302141" y="79145"/>
                  </a:lnTo>
                  <a:lnTo>
                    <a:pt x="1305283" y="77785"/>
                  </a:lnTo>
                  <a:lnTo>
                    <a:pt x="1308425" y="76424"/>
                  </a:lnTo>
                  <a:lnTo>
                    <a:pt x="1311118" y="75290"/>
                  </a:lnTo>
                  <a:lnTo>
                    <a:pt x="1313811" y="74610"/>
                  </a:lnTo>
                  <a:close/>
                  <a:moveTo>
                    <a:pt x="2736850" y="74546"/>
                  </a:moveTo>
                  <a:lnTo>
                    <a:pt x="2738438" y="74986"/>
                  </a:lnTo>
                  <a:lnTo>
                    <a:pt x="2740932" y="76087"/>
                  </a:lnTo>
                  <a:lnTo>
                    <a:pt x="2747282" y="79169"/>
                  </a:lnTo>
                  <a:lnTo>
                    <a:pt x="2755447" y="83132"/>
                  </a:lnTo>
                  <a:lnTo>
                    <a:pt x="2763838" y="87976"/>
                  </a:lnTo>
                  <a:lnTo>
                    <a:pt x="2771095" y="92379"/>
                  </a:lnTo>
                  <a:lnTo>
                    <a:pt x="2779033" y="97223"/>
                  </a:lnTo>
                  <a:lnTo>
                    <a:pt x="2785383" y="101406"/>
                  </a:lnTo>
                  <a:lnTo>
                    <a:pt x="2787878" y="103168"/>
                  </a:lnTo>
                  <a:lnTo>
                    <a:pt x="2789238" y="104489"/>
                  </a:lnTo>
                  <a:lnTo>
                    <a:pt x="2789238" y="104709"/>
                  </a:lnTo>
                  <a:lnTo>
                    <a:pt x="2787651" y="104268"/>
                  </a:lnTo>
                  <a:lnTo>
                    <a:pt x="2785383" y="103388"/>
                  </a:lnTo>
                  <a:lnTo>
                    <a:pt x="2779260" y="100526"/>
                  </a:lnTo>
                  <a:lnTo>
                    <a:pt x="2771322" y="96122"/>
                  </a:lnTo>
                  <a:lnTo>
                    <a:pt x="2762477" y="91058"/>
                  </a:lnTo>
                  <a:lnTo>
                    <a:pt x="2753633" y="85995"/>
                  </a:lnTo>
                  <a:lnTo>
                    <a:pt x="2745695" y="81151"/>
                  </a:lnTo>
                  <a:lnTo>
                    <a:pt x="2740025" y="77408"/>
                  </a:lnTo>
                  <a:lnTo>
                    <a:pt x="2737984" y="76087"/>
                  </a:lnTo>
                  <a:lnTo>
                    <a:pt x="2736850" y="74986"/>
                  </a:lnTo>
                  <a:lnTo>
                    <a:pt x="2736850" y="74546"/>
                  </a:lnTo>
                  <a:close/>
                  <a:moveTo>
                    <a:pt x="2754312" y="74545"/>
                  </a:moveTo>
                  <a:lnTo>
                    <a:pt x="2754772" y="74765"/>
                  </a:lnTo>
                  <a:lnTo>
                    <a:pt x="2762605" y="79363"/>
                  </a:lnTo>
                  <a:lnTo>
                    <a:pt x="2762605" y="79364"/>
                  </a:lnTo>
                  <a:lnTo>
                    <a:pt x="2758680" y="77187"/>
                  </a:lnTo>
                  <a:lnTo>
                    <a:pt x="2754312" y="74545"/>
                  </a:lnTo>
                  <a:lnTo>
                    <a:pt x="2754313" y="74545"/>
                  </a:lnTo>
                  <a:lnTo>
                    <a:pt x="2754312" y="74545"/>
                  </a:lnTo>
                  <a:close/>
                  <a:moveTo>
                    <a:pt x="2366774" y="72969"/>
                  </a:moveTo>
                  <a:lnTo>
                    <a:pt x="2368174" y="72969"/>
                  </a:lnTo>
                  <a:lnTo>
                    <a:pt x="2369806" y="72969"/>
                  </a:lnTo>
                  <a:lnTo>
                    <a:pt x="2373538" y="74069"/>
                  </a:lnTo>
                  <a:lnTo>
                    <a:pt x="2377736" y="75611"/>
                  </a:lnTo>
                  <a:lnTo>
                    <a:pt x="2382634" y="77592"/>
                  </a:lnTo>
                  <a:lnTo>
                    <a:pt x="2387532" y="79794"/>
                  </a:lnTo>
                  <a:lnTo>
                    <a:pt x="2391964" y="82436"/>
                  </a:lnTo>
                  <a:lnTo>
                    <a:pt x="2396629" y="84858"/>
                  </a:lnTo>
                  <a:lnTo>
                    <a:pt x="2400360" y="87500"/>
                  </a:lnTo>
                  <a:lnTo>
                    <a:pt x="2404325" y="90362"/>
                  </a:lnTo>
                  <a:lnTo>
                    <a:pt x="2407824" y="93004"/>
                  </a:lnTo>
                  <a:lnTo>
                    <a:pt x="2410623" y="95646"/>
                  </a:lnTo>
                  <a:lnTo>
                    <a:pt x="2412722" y="97627"/>
                  </a:lnTo>
                  <a:lnTo>
                    <a:pt x="2414121" y="99609"/>
                  </a:lnTo>
                  <a:lnTo>
                    <a:pt x="2414588" y="101150"/>
                  </a:lnTo>
                  <a:lnTo>
                    <a:pt x="2414588" y="102031"/>
                  </a:lnTo>
                  <a:lnTo>
                    <a:pt x="2414355" y="102471"/>
                  </a:lnTo>
                  <a:lnTo>
                    <a:pt x="2413888" y="102911"/>
                  </a:lnTo>
                  <a:lnTo>
                    <a:pt x="2413188" y="103132"/>
                  </a:lnTo>
                  <a:lnTo>
                    <a:pt x="2412255" y="103132"/>
                  </a:lnTo>
                  <a:lnTo>
                    <a:pt x="2411089" y="103132"/>
                  </a:lnTo>
                  <a:lnTo>
                    <a:pt x="2408290" y="102911"/>
                  </a:lnTo>
                  <a:lnTo>
                    <a:pt x="2405025" y="102031"/>
                  </a:lnTo>
                  <a:lnTo>
                    <a:pt x="2401293" y="100490"/>
                  </a:lnTo>
                  <a:lnTo>
                    <a:pt x="2397095" y="98728"/>
                  </a:lnTo>
                  <a:lnTo>
                    <a:pt x="2392897" y="96527"/>
                  </a:lnTo>
                  <a:lnTo>
                    <a:pt x="2388932" y="94105"/>
                  </a:lnTo>
                  <a:lnTo>
                    <a:pt x="2384500" y="91463"/>
                  </a:lnTo>
                  <a:lnTo>
                    <a:pt x="2380302" y="89041"/>
                  </a:lnTo>
                  <a:lnTo>
                    <a:pt x="2376570" y="86179"/>
                  </a:lnTo>
                  <a:lnTo>
                    <a:pt x="2373072" y="83757"/>
                  </a:lnTo>
                  <a:lnTo>
                    <a:pt x="2370039" y="81115"/>
                  </a:lnTo>
                  <a:lnTo>
                    <a:pt x="2367940" y="78913"/>
                  </a:lnTo>
                  <a:lnTo>
                    <a:pt x="2366308" y="76932"/>
                  </a:lnTo>
                  <a:lnTo>
                    <a:pt x="2365841" y="75831"/>
                  </a:lnTo>
                  <a:lnTo>
                    <a:pt x="2365375" y="75170"/>
                  </a:lnTo>
                  <a:lnTo>
                    <a:pt x="2365375" y="74290"/>
                  </a:lnTo>
                  <a:lnTo>
                    <a:pt x="2365841" y="73849"/>
                  </a:lnTo>
                  <a:lnTo>
                    <a:pt x="2366074" y="73189"/>
                  </a:lnTo>
                  <a:lnTo>
                    <a:pt x="2366774" y="72969"/>
                  </a:lnTo>
                  <a:close/>
                  <a:moveTo>
                    <a:pt x="2688969" y="72959"/>
                  </a:moveTo>
                  <a:lnTo>
                    <a:pt x="2691189" y="73426"/>
                  </a:lnTo>
                  <a:lnTo>
                    <a:pt x="2694297" y="74827"/>
                  </a:lnTo>
                  <a:lnTo>
                    <a:pt x="2698070" y="76461"/>
                  </a:lnTo>
                  <a:lnTo>
                    <a:pt x="2707172" y="81130"/>
                  </a:lnTo>
                  <a:lnTo>
                    <a:pt x="2717161" y="86967"/>
                  </a:lnTo>
                  <a:lnTo>
                    <a:pt x="2724708" y="91402"/>
                  </a:lnTo>
                  <a:lnTo>
                    <a:pt x="2731812" y="96538"/>
                  </a:lnTo>
                  <a:lnTo>
                    <a:pt x="2735142" y="98873"/>
                  </a:lnTo>
                  <a:lnTo>
                    <a:pt x="2737583" y="101208"/>
                  </a:lnTo>
                  <a:lnTo>
                    <a:pt x="2739581" y="103075"/>
                  </a:lnTo>
                  <a:lnTo>
                    <a:pt x="2739803" y="103776"/>
                  </a:lnTo>
                  <a:lnTo>
                    <a:pt x="2740025" y="104243"/>
                  </a:lnTo>
                  <a:lnTo>
                    <a:pt x="2739803" y="104709"/>
                  </a:lnTo>
                  <a:lnTo>
                    <a:pt x="2738915" y="104709"/>
                  </a:lnTo>
                  <a:lnTo>
                    <a:pt x="2737139" y="104009"/>
                  </a:lnTo>
                  <a:lnTo>
                    <a:pt x="2734254" y="103075"/>
                  </a:lnTo>
                  <a:lnTo>
                    <a:pt x="2730702" y="101441"/>
                  </a:lnTo>
                  <a:lnTo>
                    <a:pt x="2722267" y="97239"/>
                  </a:lnTo>
                  <a:lnTo>
                    <a:pt x="2713165" y="91869"/>
                  </a:lnTo>
                  <a:lnTo>
                    <a:pt x="2703842" y="86033"/>
                  </a:lnTo>
                  <a:lnTo>
                    <a:pt x="2695851" y="80664"/>
                  </a:lnTo>
                  <a:lnTo>
                    <a:pt x="2692521" y="78329"/>
                  </a:lnTo>
                  <a:lnTo>
                    <a:pt x="2689857" y="75994"/>
                  </a:lnTo>
                  <a:lnTo>
                    <a:pt x="2688303" y="74594"/>
                  </a:lnTo>
                  <a:lnTo>
                    <a:pt x="2687859" y="73660"/>
                  </a:lnTo>
                  <a:lnTo>
                    <a:pt x="2687637" y="73193"/>
                  </a:lnTo>
                  <a:lnTo>
                    <a:pt x="2688081" y="73193"/>
                  </a:lnTo>
                  <a:lnTo>
                    <a:pt x="2688969" y="72959"/>
                  </a:lnTo>
                  <a:close/>
                  <a:moveTo>
                    <a:pt x="2613025" y="71379"/>
                  </a:moveTo>
                  <a:lnTo>
                    <a:pt x="2613936" y="71379"/>
                  </a:lnTo>
                  <a:lnTo>
                    <a:pt x="2614847" y="71379"/>
                  </a:lnTo>
                  <a:lnTo>
                    <a:pt x="2617807" y="72049"/>
                  </a:lnTo>
                  <a:lnTo>
                    <a:pt x="2621451" y="72943"/>
                  </a:lnTo>
                  <a:lnTo>
                    <a:pt x="2625551" y="74730"/>
                  </a:lnTo>
                  <a:lnTo>
                    <a:pt x="2630561" y="76741"/>
                  </a:lnTo>
                  <a:lnTo>
                    <a:pt x="2635571" y="79422"/>
                  </a:lnTo>
                  <a:lnTo>
                    <a:pt x="2640809" y="81880"/>
                  </a:lnTo>
                  <a:lnTo>
                    <a:pt x="2646047" y="84785"/>
                  </a:lnTo>
                  <a:lnTo>
                    <a:pt x="2651058" y="87913"/>
                  </a:lnTo>
                  <a:lnTo>
                    <a:pt x="2655841" y="90817"/>
                  </a:lnTo>
                  <a:lnTo>
                    <a:pt x="2659712" y="93275"/>
                  </a:lnTo>
                  <a:lnTo>
                    <a:pt x="2662901" y="95956"/>
                  </a:lnTo>
                  <a:lnTo>
                    <a:pt x="2665178" y="97967"/>
                  </a:lnTo>
                  <a:lnTo>
                    <a:pt x="2666545" y="99531"/>
                  </a:lnTo>
                  <a:lnTo>
                    <a:pt x="2667000" y="100201"/>
                  </a:lnTo>
                  <a:lnTo>
                    <a:pt x="2667000" y="100872"/>
                  </a:lnTo>
                  <a:lnTo>
                    <a:pt x="2666773" y="101318"/>
                  </a:lnTo>
                  <a:lnTo>
                    <a:pt x="2666317" y="101542"/>
                  </a:lnTo>
                  <a:lnTo>
                    <a:pt x="2665862" y="101542"/>
                  </a:lnTo>
                  <a:lnTo>
                    <a:pt x="2664723" y="101542"/>
                  </a:lnTo>
                  <a:lnTo>
                    <a:pt x="2662218" y="100872"/>
                  </a:lnTo>
                  <a:lnTo>
                    <a:pt x="2658802" y="99754"/>
                  </a:lnTo>
                  <a:lnTo>
                    <a:pt x="2654930" y="98190"/>
                  </a:lnTo>
                  <a:lnTo>
                    <a:pt x="2646047" y="93722"/>
                  </a:lnTo>
                  <a:lnTo>
                    <a:pt x="2636482" y="88583"/>
                  </a:lnTo>
                  <a:lnTo>
                    <a:pt x="2627145" y="83221"/>
                  </a:lnTo>
                  <a:lnTo>
                    <a:pt x="2619629" y="78082"/>
                  </a:lnTo>
                  <a:lnTo>
                    <a:pt x="2616441" y="76071"/>
                  </a:lnTo>
                  <a:lnTo>
                    <a:pt x="2614391" y="74060"/>
                  </a:lnTo>
                  <a:lnTo>
                    <a:pt x="2613252" y="72496"/>
                  </a:lnTo>
                  <a:lnTo>
                    <a:pt x="2613025" y="72049"/>
                  </a:lnTo>
                  <a:lnTo>
                    <a:pt x="2613025" y="71379"/>
                  </a:lnTo>
                  <a:close/>
                  <a:moveTo>
                    <a:pt x="911225" y="66688"/>
                  </a:moveTo>
                  <a:lnTo>
                    <a:pt x="911225" y="66688"/>
                  </a:lnTo>
                  <a:lnTo>
                    <a:pt x="911225" y="67138"/>
                  </a:lnTo>
                  <a:lnTo>
                    <a:pt x="908927" y="68713"/>
                  </a:lnTo>
                  <a:lnTo>
                    <a:pt x="904791" y="71190"/>
                  </a:lnTo>
                  <a:lnTo>
                    <a:pt x="894911" y="77267"/>
                  </a:lnTo>
                  <a:lnTo>
                    <a:pt x="879286" y="86271"/>
                  </a:lnTo>
                  <a:lnTo>
                    <a:pt x="865270" y="94149"/>
                  </a:lnTo>
                  <a:lnTo>
                    <a:pt x="860905" y="96175"/>
                  </a:lnTo>
                  <a:lnTo>
                    <a:pt x="858837" y="96850"/>
                  </a:lnTo>
                  <a:lnTo>
                    <a:pt x="859526" y="96175"/>
                  </a:lnTo>
                  <a:lnTo>
                    <a:pt x="861134" y="94824"/>
                  </a:lnTo>
                  <a:lnTo>
                    <a:pt x="866879" y="91223"/>
                  </a:lnTo>
                  <a:lnTo>
                    <a:pt x="874461" y="86496"/>
                  </a:lnTo>
                  <a:lnTo>
                    <a:pt x="883422" y="81093"/>
                  </a:lnTo>
                  <a:lnTo>
                    <a:pt x="892613" y="75916"/>
                  </a:lnTo>
                  <a:lnTo>
                    <a:pt x="900885" y="71415"/>
                  </a:lnTo>
                  <a:lnTo>
                    <a:pt x="907548" y="68038"/>
                  </a:lnTo>
                  <a:lnTo>
                    <a:pt x="909846" y="67138"/>
                  </a:lnTo>
                  <a:lnTo>
                    <a:pt x="911225" y="66688"/>
                  </a:lnTo>
                  <a:close/>
                  <a:moveTo>
                    <a:pt x="1118498" y="66674"/>
                  </a:moveTo>
                  <a:lnTo>
                    <a:pt x="1120320" y="66674"/>
                  </a:lnTo>
                  <a:lnTo>
                    <a:pt x="1120776" y="67141"/>
                  </a:lnTo>
                  <a:lnTo>
                    <a:pt x="1120548" y="67842"/>
                  </a:lnTo>
                  <a:lnTo>
                    <a:pt x="1120320" y="68542"/>
                  </a:lnTo>
                  <a:lnTo>
                    <a:pt x="1119637" y="69709"/>
                  </a:lnTo>
                  <a:lnTo>
                    <a:pt x="1116904" y="72044"/>
                  </a:lnTo>
                  <a:lnTo>
                    <a:pt x="1113715" y="74845"/>
                  </a:lnTo>
                  <a:lnTo>
                    <a:pt x="1109843" y="77647"/>
                  </a:lnTo>
                  <a:lnTo>
                    <a:pt x="1105515" y="80681"/>
                  </a:lnTo>
                  <a:lnTo>
                    <a:pt x="1096859" y="86051"/>
                  </a:lnTo>
                  <a:lnTo>
                    <a:pt x="1090937" y="89553"/>
                  </a:lnTo>
                  <a:lnTo>
                    <a:pt x="1085243" y="92587"/>
                  </a:lnTo>
                  <a:lnTo>
                    <a:pt x="1080232" y="94922"/>
                  </a:lnTo>
                  <a:lnTo>
                    <a:pt x="1075904" y="96790"/>
                  </a:lnTo>
                  <a:lnTo>
                    <a:pt x="1072260" y="97957"/>
                  </a:lnTo>
                  <a:lnTo>
                    <a:pt x="1069982" y="98424"/>
                  </a:lnTo>
                  <a:lnTo>
                    <a:pt x="1069071" y="98190"/>
                  </a:lnTo>
                  <a:lnTo>
                    <a:pt x="1068616" y="97957"/>
                  </a:lnTo>
                  <a:lnTo>
                    <a:pt x="1068388" y="97257"/>
                  </a:lnTo>
                  <a:lnTo>
                    <a:pt x="1068388" y="97256"/>
                  </a:lnTo>
                  <a:lnTo>
                    <a:pt x="1068388" y="96790"/>
                  </a:lnTo>
                  <a:lnTo>
                    <a:pt x="1069527" y="95155"/>
                  </a:lnTo>
                  <a:lnTo>
                    <a:pt x="1070893" y="93288"/>
                  </a:lnTo>
                  <a:lnTo>
                    <a:pt x="1073627" y="91187"/>
                  </a:lnTo>
                  <a:lnTo>
                    <a:pt x="1076588" y="88852"/>
                  </a:lnTo>
                  <a:lnTo>
                    <a:pt x="1084104" y="83483"/>
                  </a:lnTo>
                  <a:lnTo>
                    <a:pt x="1092532" y="78347"/>
                  </a:lnTo>
                  <a:lnTo>
                    <a:pt x="1101415" y="73444"/>
                  </a:lnTo>
                  <a:lnTo>
                    <a:pt x="1109615" y="69709"/>
                  </a:lnTo>
                  <a:lnTo>
                    <a:pt x="1113031" y="68309"/>
                  </a:lnTo>
                  <a:lnTo>
                    <a:pt x="1116220" y="67141"/>
                  </a:lnTo>
                  <a:lnTo>
                    <a:pt x="1118498" y="66674"/>
                  </a:lnTo>
                  <a:close/>
                  <a:moveTo>
                    <a:pt x="1265044" y="66673"/>
                  </a:moveTo>
                  <a:lnTo>
                    <a:pt x="1267290" y="66673"/>
                  </a:lnTo>
                  <a:lnTo>
                    <a:pt x="1267739" y="67113"/>
                  </a:lnTo>
                  <a:lnTo>
                    <a:pt x="1268413" y="67773"/>
                  </a:lnTo>
                  <a:lnTo>
                    <a:pt x="1268413" y="67774"/>
                  </a:lnTo>
                  <a:lnTo>
                    <a:pt x="1267964" y="68434"/>
                  </a:lnTo>
                  <a:lnTo>
                    <a:pt x="1267739" y="69315"/>
                  </a:lnTo>
                  <a:lnTo>
                    <a:pt x="1266167" y="71516"/>
                  </a:lnTo>
                  <a:lnTo>
                    <a:pt x="1263921" y="74158"/>
                  </a:lnTo>
                  <a:lnTo>
                    <a:pt x="1260777" y="76800"/>
                  </a:lnTo>
                  <a:lnTo>
                    <a:pt x="1257409" y="79662"/>
                  </a:lnTo>
                  <a:lnTo>
                    <a:pt x="1250447" y="84726"/>
                  </a:lnTo>
                  <a:lnTo>
                    <a:pt x="1244832" y="88249"/>
                  </a:lnTo>
                  <a:lnTo>
                    <a:pt x="1239667" y="91331"/>
                  </a:lnTo>
                  <a:lnTo>
                    <a:pt x="1234726" y="93973"/>
                  </a:lnTo>
                  <a:lnTo>
                    <a:pt x="1230235" y="95734"/>
                  </a:lnTo>
                  <a:lnTo>
                    <a:pt x="1226866" y="96615"/>
                  </a:lnTo>
                  <a:lnTo>
                    <a:pt x="1225294" y="96835"/>
                  </a:lnTo>
                  <a:lnTo>
                    <a:pt x="1224171" y="96835"/>
                  </a:lnTo>
                  <a:lnTo>
                    <a:pt x="1223273" y="96835"/>
                  </a:lnTo>
                  <a:lnTo>
                    <a:pt x="1222599" y="96395"/>
                  </a:lnTo>
                  <a:lnTo>
                    <a:pt x="1222375" y="95954"/>
                  </a:lnTo>
                  <a:lnTo>
                    <a:pt x="1222375" y="95074"/>
                  </a:lnTo>
                  <a:lnTo>
                    <a:pt x="1222824" y="93533"/>
                  </a:lnTo>
                  <a:lnTo>
                    <a:pt x="1224171" y="91771"/>
                  </a:lnTo>
                  <a:lnTo>
                    <a:pt x="1226193" y="89790"/>
                  </a:lnTo>
                  <a:lnTo>
                    <a:pt x="1228438" y="87588"/>
                  </a:lnTo>
                  <a:lnTo>
                    <a:pt x="1231133" y="85166"/>
                  </a:lnTo>
                  <a:lnTo>
                    <a:pt x="1234502" y="82745"/>
                  </a:lnTo>
                  <a:lnTo>
                    <a:pt x="1241464" y="77901"/>
                  </a:lnTo>
                  <a:lnTo>
                    <a:pt x="1248650" y="73278"/>
                  </a:lnTo>
                  <a:lnTo>
                    <a:pt x="1252468" y="71516"/>
                  </a:lnTo>
                  <a:lnTo>
                    <a:pt x="1255837" y="69755"/>
                  </a:lnTo>
                  <a:lnTo>
                    <a:pt x="1259205" y="68214"/>
                  </a:lnTo>
                  <a:lnTo>
                    <a:pt x="1262349" y="67333"/>
                  </a:lnTo>
                  <a:lnTo>
                    <a:pt x="1265044" y="66673"/>
                  </a:lnTo>
                  <a:close/>
                  <a:moveTo>
                    <a:pt x="2522299" y="66617"/>
                  </a:moveTo>
                  <a:lnTo>
                    <a:pt x="2523648" y="66617"/>
                  </a:lnTo>
                  <a:lnTo>
                    <a:pt x="2526571" y="67297"/>
                  </a:lnTo>
                  <a:lnTo>
                    <a:pt x="2530618" y="68658"/>
                  </a:lnTo>
                  <a:lnTo>
                    <a:pt x="2534890" y="70246"/>
                  </a:lnTo>
                  <a:lnTo>
                    <a:pt x="2539836" y="72513"/>
                  </a:lnTo>
                  <a:lnTo>
                    <a:pt x="2545008" y="74781"/>
                  </a:lnTo>
                  <a:lnTo>
                    <a:pt x="2549954" y="77730"/>
                  </a:lnTo>
                  <a:lnTo>
                    <a:pt x="2554901" y="80451"/>
                  </a:lnTo>
                  <a:lnTo>
                    <a:pt x="2559847" y="83399"/>
                  </a:lnTo>
                  <a:lnTo>
                    <a:pt x="2563894" y="86348"/>
                  </a:lnTo>
                  <a:lnTo>
                    <a:pt x="2567492" y="89069"/>
                  </a:lnTo>
                  <a:lnTo>
                    <a:pt x="2570190" y="91564"/>
                  </a:lnTo>
                  <a:lnTo>
                    <a:pt x="2572214" y="93605"/>
                  </a:lnTo>
                  <a:lnTo>
                    <a:pt x="2573338" y="95192"/>
                  </a:lnTo>
                  <a:lnTo>
                    <a:pt x="2573338" y="95873"/>
                  </a:lnTo>
                  <a:lnTo>
                    <a:pt x="2573338" y="96326"/>
                  </a:lnTo>
                  <a:lnTo>
                    <a:pt x="2572663" y="96780"/>
                  </a:lnTo>
                  <a:lnTo>
                    <a:pt x="2572214" y="96780"/>
                  </a:lnTo>
                  <a:lnTo>
                    <a:pt x="2570190" y="96780"/>
                  </a:lnTo>
                  <a:lnTo>
                    <a:pt x="2567267" y="96326"/>
                  </a:lnTo>
                  <a:lnTo>
                    <a:pt x="2563894" y="94966"/>
                  </a:lnTo>
                  <a:lnTo>
                    <a:pt x="2560072" y="93378"/>
                  </a:lnTo>
                  <a:lnTo>
                    <a:pt x="2556025" y="91564"/>
                  </a:lnTo>
                  <a:lnTo>
                    <a:pt x="2551528" y="89296"/>
                  </a:lnTo>
                  <a:lnTo>
                    <a:pt x="2542085" y="84306"/>
                  </a:lnTo>
                  <a:lnTo>
                    <a:pt x="2533541" y="78864"/>
                  </a:lnTo>
                  <a:lnTo>
                    <a:pt x="2529943" y="76142"/>
                  </a:lnTo>
                  <a:lnTo>
                    <a:pt x="2526571" y="73874"/>
                  </a:lnTo>
                  <a:lnTo>
                    <a:pt x="2523873" y="71833"/>
                  </a:lnTo>
                  <a:lnTo>
                    <a:pt x="2522074" y="69565"/>
                  </a:lnTo>
                  <a:lnTo>
                    <a:pt x="2520950" y="67978"/>
                  </a:lnTo>
                  <a:lnTo>
                    <a:pt x="2520950" y="67524"/>
                  </a:lnTo>
                  <a:lnTo>
                    <a:pt x="2520950" y="67071"/>
                  </a:lnTo>
                  <a:lnTo>
                    <a:pt x="2521399" y="66844"/>
                  </a:lnTo>
                  <a:lnTo>
                    <a:pt x="2522299" y="66617"/>
                  </a:lnTo>
                  <a:close/>
                  <a:moveTo>
                    <a:pt x="947958" y="65099"/>
                  </a:moveTo>
                  <a:lnTo>
                    <a:pt x="949097" y="65099"/>
                  </a:lnTo>
                  <a:lnTo>
                    <a:pt x="949325" y="65099"/>
                  </a:lnTo>
                  <a:lnTo>
                    <a:pt x="948869" y="65784"/>
                  </a:lnTo>
                  <a:lnTo>
                    <a:pt x="947731" y="66698"/>
                  </a:lnTo>
                  <a:lnTo>
                    <a:pt x="944998" y="68755"/>
                  </a:lnTo>
                  <a:lnTo>
                    <a:pt x="941126" y="71497"/>
                  </a:lnTo>
                  <a:lnTo>
                    <a:pt x="936343" y="74239"/>
                  </a:lnTo>
                  <a:lnTo>
                    <a:pt x="927006" y="80180"/>
                  </a:lnTo>
                  <a:lnTo>
                    <a:pt x="919035" y="84521"/>
                  </a:lnTo>
                  <a:lnTo>
                    <a:pt x="913114" y="87720"/>
                  </a:lnTo>
                  <a:lnTo>
                    <a:pt x="905826" y="91376"/>
                  </a:lnTo>
                  <a:lnTo>
                    <a:pt x="899221" y="94347"/>
                  </a:lnTo>
                  <a:lnTo>
                    <a:pt x="896944" y="95261"/>
                  </a:lnTo>
                  <a:lnTo>
                    <a:pt x="895350" y="95261"/>
                  </a:lnTo>
                  <a:lnTo>
                    <a:pt x="895577" y="94804"/>
                  </a:lnTo>
                  <a:lnTo>
                    <a:pt x="896033" y="94118"/>
                  </a:lnTo>
                  <a:lnTo>
                    <a:pt x="897855" y="92519"/>
                  </a:lnTo>
                  <a:lnTo>
                    <a:pt x="900360" y="90234"/>
                  </a:lnTo>
                  <a:lnTo>
                    <a:pt x="903548" y="88177"/>
                  </a:lnTo>
                  <a:lnTo>
                    <a:pt x="911747" y="83150"/>
                  </a:lnTo>
                  <a:lnTo>
                    <a:pt x="921312" y="77895"/>
                  </a:lnTo>
                  <a:lnTo>
                    <a:pt x="930650" y="72868"/>
                  </a:lnTo>
                  <a:lnTo>
                    <a:pt x="939304" y="68755"/>
                  </a:lnTo>
                  <a:lnTo>
                    <a:pt x="945909" y="65784"/>
                  </a:lnTo>
                  <a:lnTo>
                    <a:pt x="947958" y="65099"/>
                  </a:lnTo>
                  <a:close/>
                  <a:moveTo>
                    <a:pt x="1548973" y="65083"/>
                  </a:moveTo>
                  <a:lnTo>
                    <a:pt x="1550324" y="65306"/>
                  </a:lnTo>
                  <a:lnTo>
                    <a:pt x="1550999" y="65753"/>
                  </a:lnTo>
                  <a:lnTo>
                    <a:pt x="1551899" y="66424"/>
                  </a:lnTo>
                  <a:lnTo>
                    <a:pt x="1552350" y="67319"/>
                  </a:lnTo>
                  <a:lnTo>
                    <a:pt x="1552575" y="68213"/>
                  </a:lnTo>
                  <a:lnTo>
                    <a:pt x="1552575" y="69554"/>
                  </a:lnTo>
                  <a:lnTo>
                    <a:pt x="1552350" y="71790"/>
                  </a:lnTo>
                  <a:lnTo>
                    <a:pt x="1551449" y="74697"/>
                  </a:lnTo>
                  <a:lnTo>
                    <a:pt x="1550324" y="77380"/>
                  </a:lnTo>
                  <a:lnTo>
                    <a:pt x="1548748" y="80287"/>
                  </a:lnTo>
                  <a:lnTo>
                    <a:pt x="1546947" y="82746"/>
                  </a:lnTo>
                  <a:lnTo>
                    <a:pt x="1545147" y="85206"/>
                  </a:lnTo>
                  <a:lnTo>
                    <a:pt x="1543346" y="86994"/>
                  </a:lnTo>
                  <a:lnTo>
                    <a:pt x="1539519" y="90572"/>
                  </a:lnTo>
                  <a:lnTo>
                    <a:pt x="1535692" y="93478"/>
                  </a:lnTo>
                  <a:lnTo>
                    <a:pt x="1533892" y="94373"/>
                  </a:lnTo>
                  <a:lnTo>
                    <a:pt x="1532091" y="95491"/>
                  </a:lnTo>
                  <a:lnTo>
                    <a:pt x="1530290" y="96161"/>
                  </a:lnTo>
                  <a:lnTo>
                    <a:pt x="1528714" y="96385"/>
                  </a:lnTo>
                  <a:lnTo>
                    <a:pt x="1527139" y="96832"/>
                  </a:lnTo>
                  <a:lnTo>
                    <a:pt x="1525788" y="96832"/>
                  </a:lnTo>
                  <a:lnTo>
                    <a:pt x="1524888" y="96161"/>
                  </a:lnTo>
                  <a:lnTo>
                    <a:pt x="1523762" y="95714"/>
                  </a:lnTo>
                  <a:lnTo>
                    <a:pt x="1523312" y="95043"/>
                  </a:lnTo>
                  <a:lnTo>
                    <a:pt x="1522862" y="93702"/>
                  </a:lnTo>
                  <a:lnTo>
                    <a:pt x="1522412" y="91913"/>
                  </a:lnTo>
                  <a:lnTo>
                    <a:pt x="1522862" y="90124"/>
                  </a:lnTo>
                  <a:lnTo>
                    <a:pt x="1523537" y="87889"/>
                  </a:lnTo>
                  <a:lnTo>
                    <a:pt x="1524213" y="85653"/>
                  </a:lnTo>
                  <a:lnTo>
                    <a:pt x="1525563" y="83417"/>
                  </a:lnTo>
                  <a:lnTo>
                    <a:pt x="1527139" y="80957"/>
                  </a:lnTo>
                  <a:lnTo>
                    <a:pt x="1528940" y="78721"/>
                  </a:lnTo>
                  <a:lnTo>
                    <a:pt x="1530740" y="76486"/>
                  </a:lnTo>
                  <a:lnTo>
                    <a:pt x="1532766" y="74026"/>
                  </a:lnTo>
                  <a:lnTo>
                    <a:pt x="1535242" y="72014"/>
                  </a:lnTo>
                  <a:lnTo>
                    <a:pt x="1537493" y="70225"/>
                  </a:lnTo>
                  <a:lnTo>
                    <a:pt x="1539969" y="68436"/>
                  </a:lnTo>
                  <a:lnTo>
                    <a:pt x="1542220" y="67095"/>
                  </a:lnTo>
                  <a:lnTo>
                    <a:pt x="1544471" y="66201"/>
                  </a:lnTo>
                  <a:lnTo>
                    <a:pt x="1546947" y="65306"/>
                  </a:lnTo>
                  <a:lnTo>
                    <a:pt x="1548973" y="65083"/>
                  </a:lnTo>
                  <a:close/>
                  <a:moveTo>
                    <a:pt x="1011204" y="61923"/>
                  </a:moveTo>
                  <a:lnTo>
                    <a:pt x="1011899" y="61923"/>
                  </a:lnTo>
                  <a:lnTo>
                    <a:pt x="1012825" y="62150"/>
                  </a:lnTo>
                  <a:lnTo>
                    <a:pt x="1012593" y="62830"/>
                  </a:lnTo>
                  <a:lnTo>
                    <a:pt x="1011899" y="63510"/>
                  </a:lnTo>
                  <a:lnTo>
                    <a:pt x="1009584" y="65551"/>
                  </a:lnTo>
                  <a:lnTo>
                    <a:pt x="1006111" y="68046"/>
                  </a:lnTo>
                  <a:lnTo>
                    <a:pt x="1001712" y="70767"/>
                  </a:lnTo>
                  <a:lnTo>
                    <a:pt x="992220" y="76664"/>
                  </a:lnTo>
                  <a:lnTo>
                    <a:pt x="984117" y="80746"/>
                  </a:lnTo>
                  <a:lnTo>
                    <a:pt x="978792" y="83694"/>
                  </a:lnTo>
                  <a:lnTo>
                    <a:pt x="970458" y="87776"/>
                  </a:lnTo>
                  <a:lnTo>
                    <a:pt x="966059" y="89590"/>
                  </a:lnTo>
                  <a:lnTo>
                    <a:pt x="962355" y="90951"/>
                  </a:lnTo>
                  <a:lnTo>
                    <a:pt x="959114" y="92085"/>
                  </a:lnTo>
                  <a:lnTo>
                    <a:pt x="958188" y="92085"/>
                  </a:lnTo>
                  <a:lnTo>
                    <a:pt x="957262" y="91858"/>
                  </a:lnTo>
                  <a:lnTo>
                    <a:pt x="957262" y="91178"/>
                  </a:lnTo>
                  <a:lnTo>
                    <a:pt x="957725" y="90724"/>
                  </a:lnTo>
                  <a:lnTo>
                    <a:pt x="959114" y="89137"/>
                  </a:lnTo>
                  <a:lnTo>
                    <a:pt x="961660" y="87096"/>
                  </a:lnTo>
                  <a:lnTo>
                    <a:pt x="964670" y="84601"/>
                  </a:lnTo>
                  <a:lnTo>
                    <a:pt x="973005" y="79385"/>
                  </a:lnTo>
                  <a:lnTo>
                    <a:pt x="982728" y="73942"/>
                  </a:lnTo>
                  <a:lnTo>
                    <a:pt x="992452" y="68953"/>
                  </a:lnTo>
                  <a:lnTo>
                    <a:pt x="1001481" y="64871"/>
                  </a:lnTo>
                  <a:lnTo>
                    <a:pt x="1005648" y="63510"/>
                  </a:lnTo>
                  <a:lnTo>
                    <a:pt x="1008658" y="62603"/>
                  </a:lnTo>
                  <a:lnTo>
                    <a:pt x="1011204" y="61923"/>
                  </a:lnTo>
                  <a:close/>
                  <a:moveTo>
                    <a:pt x="1488218" y="60321"/>
                  </a:moveTo>
                  <a:lnTo>
                    <a:pt x="1489107" y="60546"/>
                  </a:lnTo>
                  <a:lnTo>
                    <a:pt x="1489996" y="61222"/>
                  </a:lnTo>
                  <a:lnTo>
                    <a:pt x="1490440" y="61897"/>
                  </a:lnTo>
                  <a:lnTo>
                    <a:pt x="1490663" y="62798"/>
                  </a:lnTo>
                  <a:lnTo>
                    <a:pt x="1490663" y="63699"/>
                  </a:lnTo>
                  <a:lnTo>
                    <a:pt x="1490440" y="64825"/>
                  </a:lnTo>
                  <a:lnTo>
                    <a:pt x="1489774" y="67302"/>
                  </a:lnTo>
                  <a:lnTo>
                    <a:pt x="1488218" y="70229"/>
                  </a:lnTo>
                  <a:lnTo>
                    <a:pt x="1486440" y="73156"/>
                  </a:lnTo>
                  <a:lnTo>
                    <a:pt x="1484440" y="75633"/>
                  </a:lnTo>
                  <a:lnTo>
                    <a:pt x="1481995" y="78335"/>
                  </a:lnTo>
                  <a:lnTo>
                    <a:pt x="1477994" y="82388"/>
                  </a:lnTo>
                  <a:lnTo>
                    <a:pt x="1473549" y="85991"/>
                  </a:lnTo>
                  <a:lnTo>
                    <a:pt x="1469549" y="88918"/>
                  </a:lnTo>
                  <a:lnTo>
                    <a:pt x="1465770" y="90720"/>
                  </a:lnTo>
                  <a:lnTo>
                    <a:pt x="1463770" y="91620"/>
                  </a:lnTo>
                  <a:lnTo>
                    <a:pt x="1462437" y="91845"/>
                  </a:lnTo>
                  <a:lnTo>
                    <a:pt x="1461103" y="92071"/>
                  </a:lnTo>
                  <a:lnTo>
                    <a:pt x="1459770" y="91845"/>
                  </a:lnTo>
                  <a:lnTo>
                    <a:pt x="1458658" y="91620"/>
                  </a:lnTo>
                  <a:lnTo>
                    <a:pt x="1457992" y="90720"/>
                  </a:lnTo>
                  <a:lnTo>
                    <a:pt x="1457547" y="90044"/>
                  </a:lnTo>
                  <a:lnTo>
                    <a:pt x="1457325" y="88693"/>
                  </a:lnTo>
                  <a:lnTo>
                    <a:pt x="1457547" y="86892"/>
                  </a:lnTo>
                  <a:lnTo>
                    <a:pt x="1458214" y="85090"/>
                  </a:lnTo>
                  <a:lnTo>
                    <a:pt x="1459325" y="83064"/>
                  </a:lnTo>
                  <a:lnTo>
                    <a:pt x="1460436" y="80587"/>
                  </a:lnTo>
                  <a:lnTo>
                    <a:pt x="1461992" y="78335"/>
                  </a:lnTo>
                  <a:lnTo>
                    <a:pt x="1464215" y="75858"/>
                  </a:lnTo>
                  <a:lnTo>
                    <a:pt x="1466215" y="73606"/>
                  </a:lnTo>
                  <a:lnTo>
                    <a:pt x="1468437" y="71355"/>
                  </a:lnTo>
                  <a:lnTo>
                    <a:pt x="1471104" y="69328"/>
                  </a:lnTo>
                  <a:lnTo>
                    <a:pt x="1473549" y="67076"/>
                  </a:lnTo>
                  <a:lnTo>
                    <a:pt x="1476216" y="65275"/>
                  </a:lnTo>
                  <a:lnTo>
                    <a:pt x="1478661" y="63474"/>
                  </a:lnTo>
                  <a:lnTo>
                    <a:pt x="1481328" y="62123"/>
                  </a:lnTo>
                  <a:lnTo>
                    <a:pt x="1483551" y="61222"/>
                  </a:lnTo>
                  <a:lnTo>
                    <a:pt x="1485995" y="60546"/>
                  </a:lnTo>
                  <a:lnTo>
                    <a:pt x="1488218" y="60321"/>
                  </a:lnTo>
                  <a:close/>
                  <a:moveTo>
                    <a:pt x="1093553" y="55572"/>
                  </a:moveTo>
                  <a:lnTo>
                    <a:pt x="1095147" y="55572"/>
                  </a:lnTo>
                  <a:lnTo>
                    <a:pt x="1095375" y="56033"/>
                  </a:lnTo>
                  <a:lnTo>
                    <a:pt x="1095147" y="56723"/>
                  </a:lnTo>
                  <a:lnTo>
                    <a:pt x="1094236" y="57644"/>
                  </a:lnTo>
                  <a:lnTo>
                    <a:pt x="1093553" y="58565"/>
                  </a:lnTo>
                  <a:lnTo>
                    <a:pt x="1090592" y="60868"/>
                  </a:lnTo>
                  <a:lnTo>
                    <a:pt x="1087176" y="63631"/>
                  </a:lnTo>
                  <a:lnTo>
                    <a:pt x="1078294" y="69157"/>
                  </a:lnTo>
                  <a:lnTo>
                    <a:pt x="1069640" y="74222"/>
                  </a:lnTo>
                  <a:lnTo>
                    <a:pt x="1063491" y="77445"/>
                  </a:lnTo>
                  <a:lnTo>
                    <a:pt x="1058025" y="80208"/>
                  </a:lnTo>
                  <a:lnTo>
                    <a:pt x="1053015" y="82281"/>
                  </a:lnTo>
                  <a:lnTo>
                    <a:pt x="1048915" y="84353"/>
                  </a:lnTo>
                  <a:lnTo>
                    <a:pt x="1045499" y="85274"/>
                  </a:lnTo>
                  <a:lnTo>
                    <a:pt x="1043222" y="85734"/>
                  </a:lnTo>
                  <a:lnTo>
                    <a:pt x="1042311" y="85734"/>
                  </a:lnTo>
                  <a:lnTo>
                    <a:pt x="1041627" y="85734"/>
                  </a:lnTo>
                  <a:lnTo>
                    <a:pt x="1041400" y="85274"/>
                  </a:lnTo>
                  <a:lnTo>
                    <a:pt x="1041400" y="84813"/>
                  </a:lnTo>
                  <a:lnTo>
                    <a:pt x="1041627" y="84353"/>
                  </a:lnTo>
                  <a:lnTo>
                    <a:pt x="1042083" y="83432"/>
                  </a:lnTo>
                  <a:lnTo>
                    <a:pt x="1043677" y="81820"/>
                  </a:lnTo>
                  <a:lnTo>
                    <a:pt x="1046182" y="79748"/>
                  </a:lnTo>
                  <a:lnTo>
                    <a:pt x="1049371" y="77445"/>
                  </a:lnTo>
                  <a:lnTo>
                    <a:pt x="1057114" y="72380"/>
                  </a:lnTo>
                  <a:lnTo>
                    <a:pt x="1066224" y="67315"/>
                  </a:lnTo>
                  <a:lnTo>
                    <a:pt x="1075333" y="62479"/>
                  </a:lnTo>
                  <a:lnTo>
                    <a:pt x="1083988" y="58565"/>
                  </a:lnTo>
                  <a:lnTo>
                    <a:pt x="1087632" y="56954"/>
                  </a:lnTo>
                  <a:lnTo>
                    <a:pt x="1090820" y="56033"/>
                  </a:lnTo>
                  <a:lnTo>
                    <a:pt x="1093553" y="55572"/>
                  </a:lnTo>
                  <a:close/>
                  <a:moveTo>
                    <a:pt x="1222829" y="55561"/>
                  </a:moveTo>
                  <a:lnTo>
                    <a:pt x="1224870" y="55561"/>
                  </a:lnTo>
                  <a:lnTo>
                    <a:pt x="1225551" y="56012"/>
                  </a:lnTo>
                  <a:lnTo>
                    <a:pt x="1225551" y="56687"/>
                  </a:lnTo>
                  <a:lnTo>
                    <a:pt x="1225097" y="57587"/>
                  </a:lnTo>
                  <a:lnTo>
                    <a:pt x="1224644" y="58263"/>
                  </a:lnTo>
                  <a:lnTo>
                    <a:pt x="1222829" y="60514"/>
                  </a:lnTo>
                  <a:lnTo>
                    <a:pt x="1219881" y="62990"/>
                  </a:lnTo>
                  <a:lnTo>
                    <a:pt x="1216479" y="65691"/>
                  </a:lnTo>
                  <a:lnTo>
                    <a:pt x="1212624" y="68617"/>
                  </a:lnTo>
                  <a:lnTo>
                    <a:pt x="1204913" y="73569"/>
                  </a:lnTo>
                  <a:lnTo>
                    <a:pt x="1199017" y="76945"/>
                  </a:lnTo>
                  <a:lnTo>
                    <a:pt x="1193800" y="80097"/>
                  </a:lnTo>
                  <a:lnTo>
                    <a:pt x="1188811" y="82348"/>
                  </a:lnTo>
                  <a:lnTo>
                    <a:pt x="1184502" y="84148"/>
                  </a:lnTo>
                  <a:lnTo>
                    <a:pt x="1181100" y="85274"/>
                  </a:lnTo>
                  <a:lnTo>
                    <a:pt x="1178379" y="85724"/>
                  </a:lnTo>
                  <a:lnTo>
                    <a:pt x="1177472" y="85724"/>
                  </a:lnTo>
                  <a:lnTo>
                    <a:pt x="1176565" y="85499"/>
                  </a:lnTo>
                  <a:lnTo>
                    <a:pt x="1176338" y="85049"/>
                  </a:lnTo>
                  <a:lnTo>
                    <a:pt x="1176338" y="84373"/>
                  </a:lnTo>
                  <a:lnTo>
                    <a:pt x="1176338" y="83698"/>
                  </a:lnTo>
                  <a:lnTo>
                    <a:pt x="1176791" y="82798"/>
                  </a:lnTo>
                  <a:lnTo>
                    <a:pt x="1178152" y="80997"/>
                  </a:lnTo>
                  <a:lnTo>
                    <a:pt x="1180193" y="78971"/>
                  </a:lnTo>
                  <a:lnTo>
                    <a:pt x="1182915" y="76720"/>
                  </a:lnTo>
                  <a:lnTo>
                    <a:pt x="1186090" y="74244"/>
                  </a:lnTo>
                  <a:lnTo>
                    <a:pt x="1189491" y="71768"/>
                  </a:lnTo>
                  <a:lnTo>
                    <a:pt x="1197202" y="66816"/>
                  </a:lnTo>
                  <a:lnTo>
                    <a:pt x="1205593" y="62314"/>
                  </a:lnTo>
                  <a:lnTo>
                    <a:pt x="1209449" y="60288"/>
                  </a:lnTo>
                  <a:lnTo>
                    <a:pt x="1213531" y="58488"/>
                  </a:lnTo>
                  <a:lnTo>
                    <a:pt x="1216933" y="57137"/>
                  </a:lnTo>
                  <a:lnTo>
                    <a:pt x="1220108" y="56237"/>
                  </a:lnTo>
                  <a:lnTo>
                    <a:pt x="1222829" y="55561"/>
                  </a:lnTo>
                  <a:close/>
                  <a:moveTo>
                    <a:pt x="1431688" y="55559"/>
                  </a:moveTo>
                  <a:lnTo>
                    <a:pt x="1432828" y="55778"/>
                  </a:lnTo>
                  <a:lnTo>
                    <a:pt x="1433285" y="56652"/>
                  </a:lnTo>
                  <a:lnTo>
                    <a:pt x="1433513" y="57089"/>
                  </a:lnTo>
                  <a:lnTo>
                    <a:pt x="1433513" y="58182"/>
                  </a:lnTo>
                  <a:lnTo>
                    <a:pt x="1433513" y="59056"/>
                  </a:lnTo>
                  <a:lnTo>
                    <a:pt x="1433056" y="60149"/>
                  </a:lnTo>
                  <a:lnTo>
                    <a:pt x="1431688" y="62335"/>
                  </a:lnTo>
                  <a:lnTo>
                    <a:pt x="1429634" y="65176"/>
                  </a:lnTo>
                  <a:lnTo>
                    <a:pt x="1427353" y="67799"/>
                  </a:lnTo>
                  <a:lnTo>
                    <a:pt x="1424615" y="70422"/>
                  </a:lnTo>
                  <a:lnTo>
                    <a:pt x="1421649" y="72826"/>
                  </a:lnTo>
                  <a:lnTo>
                    <a:pt x="1417086" y="76760"/>
                  </a:lnTo>
                  <a:lnTo>
                    <a:pt x="1412524" y="80039"/>
                  </a:lnTo>
                  <a:lnTo>
                    <a:pt x="1407961" y="82443"/>
                  </a:lnTo>
                  <a:lnTo>
                    <a:pt x="1403854" y="84191"/>
                  </a:lnTo>
                  <a:lnTo>
                    <a:pt x="1400432" y="85503"/>
                  </a:lnTo>
                  <a:lnTo>
                    <a:pt x="1399063" y="85721"/>
                  </a:lnTo>
                  <a:lnTo>
                    <a:pt x="1397922" y="85721"/>
                  </a:lnTo>
                  <a:lnTo>
                    <a:pt x="1396782" y="85503"/>
                  </a:lnTo>
                  <a:lnTo>
                    <a:pt x="1396325" y="85066"/>
                  </a:lnTo>
                  <a:lnTo>
                    <a:pt x="1395641" y="84191"/>
                  </a:lnTo>
                  <a:lnTo>
                    <a:pt x="1395413" y="83317"/>
                  </a:lnTo>
                  <a:lnTo>
                    <a:pt x="1395641" y="81787"/>
                  </a:lnTo>
                  <a:lnTo>
                    <a:pt x="1396553" y="80039"/>
                  </a:lnTo>
                  <a:lnTo>
                    <a:pt x="1397922" y="78071"/>
                  </a:lnTo>
                  <a:lnTo>
                    <a:pt x="1399747" y="75886"/>
                  </a:lnTo>
                  <a:lnTo>
                    <a:pt x="1401801" y="73700"/>
                  </a:lnTo>
                  <a:lnTo>
                    <a:pt x="1404082" y="71077"/>
                  </a:lnTo>
                  <a:lnTo>
                    <a:pt x="1409330" y="66706"/>
                  </a:lnTo>
                  <a:lnTo>
                    <a:pt x="1412295" y="64302"/>
                  </a:lnTo>
                  <a:lnTo>
                    <a:pt x="1415489" y="62335"/>
                  </a:lnTo>
                  <a:lnTo>
                    <a:pt x="1418227" y="60368"/>
                  </a:lnTo>
                  <a:lnTo>
                    <a:pt x="1421421" y="58838"/>
                  </a:lnTo>
                  <a:lnTo>
                    <a:pt x="1424387" y="57308"/>
                  </a:lnTo>
                  <a:lnTo>
                    <a:pt x="1426897" y="56215"/>
                  </a:lnTo>
                  <a:lnTo>
                    <a:pt x="1429406" y="55778"/>
                  </a:lnTo>
                  <a:lnTo>
                    <a:pt x="1431688" y="55559"/>
                  </a:lnTo>
                  <a:close/>
                  <a:moveTo>
                    <a:pt x="2717800" y="55495"/>
                  </a:moveTo>
                  <a:lnTo>
                    <a:pt x="2718719" y="55713"/>
                  </a:lnTo>
                  <a:lnTo>
                    <a:pt x="2720787" y="56804"/>
                  </a:lnTo>
                  <a:lnTo>
                    <a:pt x="2726991" y="59858"/>
                  </a:lnTo>
                  <a:lnTo>
                    <a:pt x="2742845" y="68365"/>
                  </a:lnTo>
                  <a:lnTo>
                    <a:pt x="2760538" y="78399"/>
                  </a:lnTo>
                  <a:lnTo>
                    <a:pt x="2766971" y="82107"/>
                  </a:lnTo>
                  <a:lnTo>
                    <a:pt x="2770188" y="84070"/>
                  </a:lnTo>
                  <a:lnTo>
                    <a:pt x="2767431" y="83198"/>
                  </a:lnTo>
                  <a:lnTo>
                    <a:pt x="2761687" y="80144"/>
                  </a:lnTo>
                  <a:lnTo>
                    <a:pt x="2744684" y="70764"/>
                  </a:lnTo>
                  <a:lnTo>
                    <a:pt x="2727221" y="60949"/>
                  </a:lnTo>
                  <a:lnTo>
                    <a:pt x="2718030" y="55713"/>
                  </a:lnTo>
                  <a:lnTo>
                    <a:pt x="2717800" y="55495"/>
                  </a:lnTo>
                  <a:close/>
                  <a:moveTo>
                    <a:pt x="2628234" y="53910"/>
                  </a:moveTo>
                  <a:lnTo>
                    <a:pt x="2628926" y="53910"/>
                  </a:lnTo>
                  <a:lnTo>
                    <a:pt x="2631923" y="54374"/>
                  </a:lnTo>
                  <a:lnTo>
                    <a:pt x="2635612" y="55766"/>
                  </a:lnTo>
                  <a:lnTo>
                    <a:pt x="2639992" y="57622"/>
                  </a:lnTo>
                  <a:lnTo>
                    <a:pt x="2649906" y="62031"/>
                  </a:lnTo>
                  <a:lnTo>
                    <a:pt x="2659820" y="67135"/>
                  </a:lnTo>
                  <a:lnTo>
                    <a:pt x="2666967" y="71311"/>
                  </a:lnTo>
                  <a:lnTo>
                    <a:pt x="2674345" y="75952"/>
                  </a:lnTo>
                  <a:lnTo>
                    <a:pt x="2677803" y="78504"/>
                  </a:lnTo>
                  <a:lnTo>
                    <a:pt x="2680570" y="80592"/>
                  </a:lnTo>
                  <a:lnTo>
                    <a:pt x="2682414" y="82449"/>
                  </a:lnTo>
                  <a:lnTo>
                    <a:pt x="2682645" y="83145"/>
                  </a:lnTo>
                  <a:lnTo>
                    <a:pt x="2682875" y="83841"/>
                  </a:lnTo>
                  <a:lnTo>
                    <a:pt x="2682414" y="84073"/>
                  </a:lnTo>
                  <a:lnTo>
                    <a:pt x="2681492" y="84073"/>
                  </a:lnTo>
                  <a:lnTo>
                    <a:pt x="2679186" y="83841"/>
                  </a:lnTo>
                  <a:lnTo>
                    <a:pt x="2676189" y="82681"/>
                  </a:lnTo>
                  <a:lnTo>
                    <a:pt x="2672500" y="81056"/>
                  </a:lnTo>
                  <a:lnTo>
                    <a:pt x="2663509" y="77112"/>
                  </a:lnTo>
                  <a:lnTo>
                    <a:pt x="2653365" y="72008"/>
                  </a:lnTo>
                  <a:lnTo>
                    <a:pt x="2643450" y="66439"/>
                  </a:lnTo>
                  <a:lnTo>
                    <a:pt x="2635381" y="61334"/>
                  </a:lnTo>
                  <a:lnTo>
                    <a:pt x="2631923" y="59014"/>
                  </a:lnTo>
                  <a:lnTo>
                    <a:pt x="2629387" y="56694"/>
                  </a:lnTo>
                  <a:lnTo>
                    <a:pt x="2628003" y="55070"/>
                  </a:lnTo>
                  <a:lnTo>
                    <a:pt x="2627542" y="54606"/>
                  </a:lnTo>
                  <a:lnTo>
                    <a:pt x="2627312" y="54142"/>
                  </a:lnTo>
                  <a:lnTo>
                    <a:pt x="2628234" y="53910"/>
                  </a:lnTo>
                  <a:close/>
                  <a:moveTo>
                    <a:pt x="2686506" y="53909"/>
                  </a:moveTo>
                  <a:lnTo>
                    <a:pt x="2688328" y="54141"/>
                  </a:lnTo>
                  <a:lnTo>
                    <a:pt x="2690833" y="55069"/>
                  </a:lnTo>
                  <a:lnTo>
                    <a:pt x="2697665" y="58085"/>
                  </a:lnTo>
                  <a:lnTo>
                    <a:pt x="2706092" y="62262"/>
                  </a:lnTo>
                  <a:lnTo>
                    <a:pt x="2714746" y="67134"/>
                  </a:lnTo>
                  <a:lnTo>
                    <a:pt x="2722261" y="71543"/>
                  </a:lnTo>
                  <a:lnTo>
                    <a:pt x="2730232" y="76183"/>
                  </a:lnTo>
                  <a:lnTo>
                    <a:pt x="2736609" y="80592"/>
                  </a:lnTo>
                  <a:lnTo>
                    <a:pt x="2738659" y="82448"/>
                  </a:lnTo>
                  <a:lnTo>
                    <a:pt x="2740025" y="83840"/>
                  </a:lnTo>
                  <a:lnTo>
                    <a:pt x="2739570" y="84072"/>
                  </a:lnTo>
                  <a:lnTo>
                    <a:pt x="2737748" y="83840"/>
                  </a:lnTo>
                  <a:lnTo>
                    <a:pt x="2735470" y="82680"/>
                  </a:lnTo>
                  <a:lnTo>
                    <a:pt x="2728866" y="79663"/>
                  </a:lnTo>
                  <a:lnTo>
                    <a:pt x="2720439" y="75255"/>
                  </a:lnTo>
                  <a:lnTo>
                    <a:pt x="2711557" y="70383"/>
                  </a:lnTo>
                  <a:lnTo>
                    <a:pt x="2702448" y="65046"/>
                  </a:lnTo>
                  <a:lnTo>
                    <a:pt x="2694704" y="60406"/>
                  </a:lnTo>
                  <a:lnTo>
                    <a:pt x="2689011" y="56461"/>
                  </a:lnTo>
                  <a:lnTo>
                    <a:pt x="2687189" y="54837"/>
                  </a:lnTo>
                  <a:lnTo>
                    <a:pt x="2686050" y="54141"/>
                  </a:lnTo>
                  <a:lnTo>
                    <a:pt x="2686506" y="53909"/>
                  </a:lnTo>
                  <a:close/>
                  <a:moveTo>
                    <a:pt x="2549094" y="50741"/>
                  </a:moveTo>
                  <a:lnTo>
                    <a:pt x="2550483" y="50741"/>
                  </a:lnTo>
                  <a:lnTo>
                    <a:pt x="2553262" y="51184"/>
                  </a:lnTo>
                  <a:lnTo>
                    <a:pt x="2556966" y="52513"/>
                  </a:lnTo>
                  <a:lnTo>
                    <a:pt x="2561596" y="54064"/>
                  </a:lnTo>
                  <a:lnTo>
                    <a:pt x="2566689" y="56058"/>
                  </a:lnTo>
                  <a:lnTo>
                    <a:pt x="2572014" y="58494"/>
                  </a:lnTo>
                  <a:lnTo>
                    <a:pt x="2577339" y="60931"/>
                  </a:lnTo>
                  <a:lnTo>
                    <a:pt x="2582432" y="63589"/>
                  </a:lnTo>
                  <a:lnTo>
                    <a:pt x="2587757" y="66690"/>
                  </a:lnTo>
                  <a:lnTo>
                    <a:pt x="2592156" y="69127"/>
                  </a:lnTo>
                  <a:lnTo>
                    <a:pt x="2596323" y="71785"/>
                  </a:lnTo>
                  <a:lnTo>
                    <a:pt x="2599564" y="74000"/>
                  </a:lnTo>
                  <a:lnTo>
                    <a:pt x="2601879" y="75994"/>
                  </a:lnTo>
                  <a:lnTo>
                    <a:pt x="2603268" y="77544"/>
                  </a:lnTo>
                  <a:lnTo>
                    <a:pt x="2603500" y="78430"/>
                  </a:lnTo>
                  <a:lnTo>
                    <a:pt x="2603500" y="78873"/>
                  </a:lnTo>
                  <a:lnTo>
                    <a:pt x="2603268" y="79095"/>
                  </a:lnTo>
                  <a:lnTo>
                    <a:pt x="2602574" y="79316"/>
                  </a:lnTo>
                  <a:lnTo>
                    <a:pt x="2600953" y="79316"/>
                  </a:lnTo>
                  <a:lnTo>
                    <a:pt x="2598406" y="78873"/>
                  </a:lnTo>
                  <a:lnTo>
                    <a:pt x="2594934" y="77544"/>
                  </a:lnTo>
                  <a:lnTo>
                    <a:pt x="2590998" y="76215"/>
                  </a:lnTo>
                  <a:lnTo>
                    <a:pt x="2581969" y="72228"/>
                  </a:lnTo>
                  <a:lnTo>
                    <a:pt x="2572246" y="67576"/>
                  </a:lnTo>
                  <a:lnTo>
                    <a:pt x="2562985" y="62481"/>
                  </a:lnTo>
                  <a:lnTo>
                    <a:pt x="2555114" y="57830"/>
                  </a:lnTo>
                  <a:lnTo>
                    <a:pt x="2552104" y="55615"/>
                  </a:lnTo>
                  <a:lnTo>
                    <a:pt x="2549789" y="53843"/>
                  </a:lnTo>
                  <a:lnTo>
                    <a:pt x="2548631" y="52292"/>
                  </a:lnTo>
                  <a:lnTo>
                    <a:pt x="2547937" y="51849"/>
                  </a:lnTo>
                  <a:lnTo>
                    <a:pt x="2547937" y="51184"/>
                  </a:lnTo>
                  <a:lnTo>
                    <a:pt x="2548168" y="50963"/>
                  </a:lnTo>
                  <a:lnTo>
                    <a:pt x="2549094" y="50741"/>
                  </a:lnTo>
                  <a:close/>
                  <a:moveTo>
                    <a:pt x="936625" y="47639"/>
                  </a:moveTo>
                  <a:lnTo>
                    <a:pt x="936625" y="47639"/>
                  </a:lnTo>
                  <a:lnTo>
                    <a:pt x="936398" y="47864"/>
                  </a:lnTo>
                  <a:lnTo>
                    <a:pt x="920069" y="57088"/>
                  </a:lnTo>
                  <a:lnTo>
                    <a:pt x="903968" y="66313"/>
                  </a:lnTo>
                  <a:lnTo>
                    <a:pt x="885826" y="76212"/>
                  </a:lnTo>
                  <a:lnTo>
                    <a:pt x="885825" y="76213"/>
                  </a:lnTo>
                  <a:lnTo>
                    <a:pt x="894216" y="71488"/>
                  </a:lnTo>
                  <a:lnTo>
                    <a:pt x="909637" y="62488"/>
                  </a:lnTo>
                  <a:lnTo>
                    <a:pt x="925966" y="53488"/>
                  </a:lnTo>
                  <a:lnTo>
                    <a:pt x="936625" y="47639"/>
                  </a:lnTo>
                  <a:close/>
                  <a:moveTo>
                    <a:pt x="1377760" y="47622"/>
                  </a:moveTo>
                  <a:lnTo>
                    <a:pt x="1379779" y="47622"/>
                  </a:lnTo>
                  <a:lnTo>
                    <a:pt x="1380676" y="47857"/>
                  </a:lnTo>
                  <a:lnTo>
                    <a:pt x="1381125" y="48563"/>
                  </a:lnTo>
                  <a:lnTo>
                    <a:pt x="1381125" y="49268"/>
                  </a:lnTo>
                  <a:lnTo>
                    <a:pt x="1380900" y="50444"/>
                  </a:lnTo>
                  <a:lnTo>
                    <a:pt x="1380676" y="51150"/>
                  </a:lnTo>
                  <a:lnTo>
                    <a:pt x="1379779" y="52561"/>
                  </a:lnTo>
                  <a:lnTo>
                    <a:pt x="1377984" y="54912"/>
                  </a:lnTo>
                  <a:lnTo>
                    <a:pt x="1375741" y="57970"/>
                  </a:lnTo>
                  <a:lnTo>
                    <a:pt x="1372601" y="60557"/>
                  </a:lnTo>
                  <a:lnTo>
                    <a:pt x="1369684" y="63614"/>
                  </a:lnTo>
                  <a:lnTo>
                    <a:pt x="1366544" y="65966"/>
                  </a:lnTo>
                  <a:lnTo>
                    <a:pt x="1361385" y="70199"/>
                  </a:lnTo>
                  <a:lnTo>
                    <a:pt x="1356225" y="73257"/>
                  </a:lnTo>
                  <a:lnTo>
                    <a:pt x="1351739" y="76079"/>
                  </a:lnTo>
                  <a:lnTo>
                    <a:pt x="1347477" y="77960"/>
                  </a:lnTo>
                  <a:lnTo>
                    <a:pt x="1344112" y="79136"/>
                  </a:lnTo>
                  <a:lnTo>
                    <a:pt x="1342542" y="79371"/>
                  </a:lnTo>
                  <a:lnTo>
                    <a:pt x="1341644" y="79371"/>
                  </a:lnTo>
                  <a:lnTo>
                    <a:pt x="1340747" y="79136"/>
                  </a:lnTo>
                  <a:lnTo>
                    <a:pt x="1340074" y="78430"/>
                  </a:lnTo>
                  <a:lnTo>
                    <a:pt x="1339850" y="77725"/>
                  </a:lnTo>
                  <a:lnTo>
                    <a:pt x="1340074" y="76549"/>
                  </a:lnTo>
                  <a:lnTo>
                    <a:pt x="1340523" y="74903"/>
                  </a:lnTo>
                  <a:lnTo>
                    <a:pt x="1341644" y="73021"/>
                  </a:lnTo>
                  <a:lnTo>
                    <a:pt x="1343439" y="70905"/>
                  </a:lnTo>
                  <a:lnTo>
                    <a:pt x="1345458" y="68788"/>
                  </a:lnTo>
                  <a:lnTo>
                    <a:pt x="1347701" y="66436"/>
                  </a:lnTo>
                  <a:lnTo>
                    <a:pt x="1350617" y="63849"/>
                  </a:lnTo>
                  <a:lnTo>
                    <a:pt x="1356449" y="58910"/>
                  </a:lnTo>
                  <a:lnTo>
                    <a:pt x="1362955" y="54442"/>
                  </a:lnTo>
                  <a:lnTo>
                    <a:pt x="1366320" y="52561"/>
                  </a:lnTo>
                  <a:lnTo>
                    <a:pt x="1369460" y="50914"/>
                  </a:lnTo>
                  <a:lnTo>
                    <a:pt x="1372376" y="49503"/>
                  </a:lnTo>
                  <a:lnTo>
                    <a:pt x="1375068" y="48563"/>
                  </a:lnTo>
                  <a:lnTo>
                    <a:pt x="1377760" y="47622"/>
                  </a:lnTo>
                  <a:close/>
                  <a:moveTo>
                    <a:pt x="956802" y="46050"/>
                  </a:moveTo>
                  <a:lnTo>
                    <a:pt x="957262" y="46285"/>
                  </a:lnTo>
                  <a:lnTo>
                    <a:pt x="957262" y="46286"/>
                  </a:lnTo>
                  <a:lnTo>
                    <a:pt x="954735" y="47935"/>
                  </a:lnTo>
                  <a:lnTo>
                    <a:pt x="950831" y="50763"/>
                  </a:lnTo>
                  <a:lnTo>
                    <a:pt x="940265" y="56889"/>
                  </a:lnTo>
                  <a:lnTo>
                    <a:pt x="925106" y="65608"/>
                  </a:lnTo>
                  <a:lnTo>
                    <a:pt x="912015" y="72677"/>
                  </a:lnTo>
                  <a:lnTo>
                    <a:pt x="906732" y="75034"/>
                  </a:lnTo>
                  <a:lnTo>
                    <a:pt x="904895" y="75976"/>
                  </a:lnTo>
                  <a:lnTo>
                    <a:pt x="903516" y="76212"/>
                  </a:lnTo>
                  <a:lnTo>
                    <a:pt x="903287" y="75976"/>
                  </a:lnTo>
                  <a:lnTo>
                    <a:pt x="904435" y="74798"/>
                  </a:lnTo>
                  <a:lnTo>
                    <a:pt x="906732" y="73149"/>
                  </a:lnTo>
                  <a:lnTo>
                    <a:pt x="912704" y="69143"/>
                  </a:lnTo>
                  <a:lnTo>
                    <a:pt x="920742" y="64430"/>
                  </a:lnTo>
                  <a:lnTo>
                    <a:pt x="929700" y="59481"/>
                  </a:lnTo>
                  <a:lnTo>
                    <a:pt x="938658" y="54533"/>
                  </a:lnTo>
                  <a:lnTo>
                    <a:pt x="946467" y="50527"/>
                  </a:lnTo>
                  <a:lnTo>
                    <a:pt x="953127" y="47464"/>
                  </a:lnTo>
                  <a:lnTo>
                    <a:pt x="955195" y="46285"/>
                  </a:lnTo>
                  <a:lnTo>
                    <a:pt x="956802" y="46050"/>
                  </a:lnTo>
                  <a:close/>
                  <a:moveTo>
                    <a:pt x="1003735" y="46049"/>
                  </a:moveTo>
                  <a:lnTo>
                    <a:pt x="1004427" y="46049"/>
                  </a:lnTo>
                  <a:lnTo>
                    <a:pt x="1004888" y="46272"/>
                  </a:lnTo>
                  <a:lnTo>
                    <a:pt x="1004657" y="46719"/>
                  </a:lnTo>
                  <a:lnTo>
                    <a:pt x="1003735" y="47612"/>
                  </a:lnTo>
                  <a:lnTo>
                    <a:pt x="1000968" y="49621"/>
                  </a:lnTo>
                  <a:lnTo>
                    <a:pt x="997280" y="51853"/>
                  </a:lnTo>
                  <a:lnTo>
                    <a:pt x="992669" y="54755"/>
                  </a:lnTo>
                  <a:lnTo>
                    <a:pt x="982755" y="59890"/>
                  </a:lnTo>
                  <a:lnTo>
                    <a:pt x="974685" y="63908"/>
                  </a:lnTo>
                  <a:lnTo>
                    <a:pt x="969383" y="66810"/>
                  </a:lnTo>
                  <a:lnTo>
                    <a:pt x="961083" y="70605"/>
                  </a:lnTo>
                  <a:lnTo>
                    <a:pt x="957164" y="72168"/>
                  </a:lnTo>
                  <a:lnTo>
                    <a:pt x="953475" y="73730"/>
                  </a:lnTo>
                  <a:lnTo>
                    <a:pt x="950708" y="74623"/>
                  </a:lnTo>
                  <a:lnTo>
                    <a:pt x="949555" y="74623"/>
                  </a:lnTo>
                  <a:lnTo>
                    <a:pt x="949325" y="74177"/>
                  </a:lnTo>
                  <a:lnTo>
                    <a:pt x="949555" y="73730"/>
                  </a:lnTo>
                  <a:lnTo>
                    <a:pt x="950247" y="73284"/>
                  </a:lnTo>
                  <a:lnTo>
                    <a:pt x="951861" y="71498"/>
                  </a:lnTo>
                  <a:lnTo>
                    <a:pt x="954627" y="69712"/>
                  </a:lnTo>
                  <a:lnTo>
                    <a:pt x="958086" y="67256"/>
                  </a:lnTo>
                  <a:lnTo>
                    <a:pt x="966616" y="62345"/>
                  </a:lnTo>
                  <a:lnTo>
                    <a:pt x="976530" y="57211"/>
                  </a:lnTo>
                  <a:lnTo>
                    <a:pt x="986213" y="52299"/>
                  </a:lnTo>
                  <a:lnTo>
                    <a:pt x="994974" y="48504"/>
                  </a:lnTo>
                  <a:lnTo>
                    <a:pt x="998893" y="47165"/>
                  </a:lnTo>
                  <a:lnTo>
                    <a:pt x="1001660" y="46272"/>
                  </a:lnTo>
                  <a:lnTo>
                    <a:pt x="1003735" y="46049"/>
                  </a:lnTo>
                  <a:close/>
                  <a:moveTo>
                    <a:pt x="1186810" y="44449"/>
                  </a:moveTo>
                  <a:lnTo>
                    <a:pt x="1188592" y="44449"/>
                  </a:lnTo>
                  <a:lnTo>
                    <a:pt x="1189038" y="44917"/>
                  </a:lnTo>
                  <a:lnTo>
                    <a:pt x="1188815" y="45618"/>
                  </a:lnTo>
                  <a:lnTo>
                    <a:pt x="1188592" y="46320"/>
                  </a:lnTo>
                  <a:lnTo>
                    <a:pt x="1187924" y="47021"/>
                  </a:lnTo>
                  <a:lnTo>
                    <a:pt x="1185473" y="49593"/>
                  </a:lnTo>
                  <a:lnTo>
                    <a:pt x="1182576" y="51931"/>
                  </a:lnTo>
                  <a:lnTo>
                    <a:pt x="1178566" y="54737"/>
                  </a:lnTo>
                  <a:lnTo>
                    <a:pt x="1174555" y="57543"/>
                  </a:lnTo>
                  <a:lnTo>
                    <a:pt x="1166311" y="62687"/>
                  </a:lnTo>
                  <a:lnTo>
                    <a:pt x="1160296" y="66194"/>
                  </a:lnTo>
                  <a:lnTo>
                    <a:pt x="1154948" y="69000"/>
                  </a:lnTo>
                  <a:lnTo>
                    <a:pt x="1150047" y="71338"/>
                  </a:lnTo>
                  <a:lnTo>
                    <a:pt x="1145813" y="73209"/>
                  </a:lnTo>
                  <a:lnTo>
                    <a:pt x="1142471" y="74378"/>
                  </a:lnTo>
                  <a:lnTo>
                    <a:pt x="1139797" y="74612"/>
                  </a:lnTo>
                  <a:lnTo>
                    <a:pt x="1139129" y="74612"/>
                  </a:lnTo>
                  <a:lnTo>
                    <a:pt x="1138683" y="74378"/>
                  </a:lnTo>
                  <a:lnTo>
                    <a:pt x="1138238" y="74144"/>
                  </a:lnTo>
                  <a:lnTo>
                    <a:pt x="1138238" y="73209"/>
                  </a:lnTo>
                  <a:lnTo>
                    <a:pt x="1139129" y="71806"/>
                  </a:lnTo>
                  <a:lnTo>
                    <a:pt x="1140911" y="69935"/>
                  </a:lnTo>
                  <a:lnTo>
                    <a:pt x="1143140" y="67831"/>
                  </a:lnTo>
                  <a:lnTo>
                    <a:pt x="1146036" y="65727"/>
                  </a:lnTo>
                  <a:lnTo>
                    <a:pt x="1153166" y="60583"/>
                  </a:lnTo>
                  <a:lnTo>
                    <a:pt x="1161410" y="55672"/>
                  </a:lnTo>
                  <a:lnTo>
                    <a:pt x="1169876" y="51230"/>
                  </a:lnTo>
                  <a:lnTo>
                    <a:pt x="1177897" y="47489"/>
                  </a:lnTo>
                  <a:lnTo>
                    <a:pt x="1181462" y="46086"/>
                  </a:lnTo>
                  <a:lnTo>
                    <a:pt x="1184582" y="44917"/>
                  </a:lnTo>
                  <a:lnTo>
                    <a:pt x="1186810" y="44449"/>
                  </a:lnTo>
                  <a:close/>
                  <a:moveTo>
                    <a:pt x="1072901" y="41286"/>
                  </a:moveTo>
                  <a:lnTo>
                    <a:pt x="1073819" y="41286"/>
                  </a:lnTo>
                  <a:lnTo>
                    <a:pt x="1074738" y="41286"/>
                  </a:lnTo>
                  <a:lnTo>
                    <a:pt x="1074508" y="41961"/>
                  </a:lnTo>
                  <a:lnTo>
                    <a:pt x="1073819" y="42636"/>
                  </a:lnTo>
                  <a:lnTo>
                    <a:pt x="1071753" y="44661"/>
                  </a:lnTo>
                  <a:lnTo>
                    <a:pt x="1068309" y="46911"/>
                  </a:lnTo>
                  <a:lnTo>
                    <a:pt x="1063947" y="49611"/>
                  </a:lnTo>
                  <a:lnTo>
                    <a:pt x="1054533" y="55011"/>
                  </a:lnTo>
                  <a:lnTo>
                    <a:pt x="1046727" y="59061"/>
                  </a:lnTo>
                  <a:lnTo>
                    <a:pt x="1041216" y="61760"/>
                  </a:lnTo>
                  <a:lnTo>
                    <a:pt x="1032721" y="65585"/>
                  </a:lnTo>
                  <a:lnTo>
                    <a:pt x="1028129" y="67385"/>
                  </a:lnTo>
                  <a:lnTo>
                    <a:pt x="1024226" y="68960"/>
                  </a:lnTo>
                  <a:lnTo>
                    <a:pt x="1021012" y="69860"/>
                  </a:lnTo>
                  <a:lnTo>
                    <a:pt x="1020093" y="69860"/>
                  </a:lnTo>
                  <a:lnTo>
                    <a:pt x="1019175" y="69860"/>
                  </a:lnTo>
                  <a:lnTo>
                    <a:pt x="1019175" y="69185"/>
                  </a:lnTo>
                  <a:lnTo>
                    <a:pt x="1019404" y="68735"/>
                  </a:lnTo>
                  <a:lnTo>
                    <a:pt x="1020782" y="67160"/>
                  </a:lnTo>
                  <a:lnTo>
                    <a:pt x="1022848" y="65135"/>
                  </a:lnTo>
                  <a:lnTo>
                    <a:pt x="1026063" y="63110"/>
                  </a:lnTo>
                  <a:lnTo>
                    <a:pt x="1029966" y="60635"/>
                  </a:lnTo>
                  <a:lnTo>
                    <a:pt x="1034328" y="58161"/>
                  </a:lnTo>
                  <a:lnTo>
                    <a:pt x="1043742" y="52986"/>
                  </a:lnTo>
                  <a:lnTo>
                    <a:pt x="1053844" y="48036"/>
                  </a:lnTo>
                  <a:lnTo>
                    <a:pt x="1063028" y="43986"/>
                  </a:lnTo>
                  <a:lnTo>
                    <a:pt x="1067161" y="42861"/>
                  </a:lnTo>
                  <a:lnTo>
                    <a:pt x="1070375" y="41736"/>
                  </a:lnTo>
                  <a:lnTo>
                    <a:pt x="1072901" y="41286"/>
                  </a:lnTo>
                  <a:close/>
                  <a:moveTo>
                    <a:pt x="1332606" y="39686"/>
                  </a:moveTo>
                  <a:lnTo>
                    <a:pt x="1333276" y="40366"/>
                  </a:lnTo>
                  <a:lnTo>
                    <a:pt x="1333500" y="40820"/>
                  </a:lnTo>
                  <a:lnTo>
                    <a:pt x="1333500" y="41500"/>
                  </a:lnTo>
                  <a:lnTo>
                    <a:pt x="1333053" y="42407"/>
                  </a:lnTo>
                  <a:lnTo>
                    <a:pt x="1331713" y="44448"/>
                  </a:lnTo>
                  <a:lnTo>
                    <a:pt x="1329479" y="47170"/>
                  </a:lnTo>
                  <a:lnTo>
                    <a:pt x="1326352" y="49664"/>
                  </a:lnTo>
                  <a:lnTo>
                    <a:pt x="1323002" y="52613"/>
                  </a:lnTo>
                  <a:lnTo>
                    <a:pt x="1316301" y="57602"/>
                  </a:lnTo>
                  <a:lnTo>
                    <a:pt x="1310940" y="61004"/>
                  </a:lnTo>
                  <a:lnTo>
                    <a:pt x="1305802" y="63952"/>
                  </a:lnTo>
                  <a:lnTo>
                    <a:pt x="1300888" y="66446"/>
                  </a:lnTo>
                  <a:lnTo>
                    <a:pt x="1296868" y="68261"/>
                  </a:lnTo>
                  <a:lnTo>
                    <a:pt x="1293517" y="69395"/>
                  </a:lnTo>
                  <a:lnTo>
                    <a:pt x="1291954" y="69848"/>
                  </a:lnTo>
                  <a:lnTo>
                    <a:pt x="1290837" y="69848"/>
                  </a:lnTo>
                  <a:lnTo>
                    <a:pt x="1290167" y="69621"/>
                  </a:lnTo>
                  <a:lnTo>
                    <a:pt x="1289273" y="69395"/>
                  </a:lnTo>
                  <a:lnTo>
                    <a:pt x="1289050" y="68714"/>
                  </a:lnTo>
                  <a:lnTo>
                    <a:pt x="1289050" y="68034"/>
                  </a:lnTo>
                  <a:lnTo>
                    <a:pt x="1289720" y="66446"/>
                  </a:lnTo>
                  <a:lnTo>
                    <a:pt x="1290837" y="64632"/>
                  </a:lnTo>
                  <a:lnTo>
                    <a:pt x="1292847" y="62591"/>
                  </a:lnTo>
                  <a:lnTo>
                    <a:pt x="1295304" y="60323"/>
                  </a:lnTo>
                  <a:lnTo>
                    <a:pt x="1297761" y="58055"/>
                  </a:lnTo>
                  <a:lnTo>
                    <a:pt x="1301112" y="55787"/>
                  </a:lnTo>
                  <a:lnTo>
                    <a:pt x="1307813" y="50798"/>
                  </a:lnTo>
                  <a:lnTo>
                    <a:pt x="1315184" y="46489"/>
                  </a:lnTo>
                  <a:lnTo>
                    <a:pt x="1318758" y="44448"/>
                  </a:lnTo>
                  <a:lnTo>
                    <a:pt x="1322331" y="42861"/>
                  </a:lnTo>
                  <a:lnTo>
                    <a:pt x="1325459" y="41500"/>
                  </a:lnTo>
                  <a:lnTo>
                    <a:pt x="1328139" y="40593"/>
                  </a:lnTo>
                  <a:lnTo>
                    <a:pt x="1330819" y="40139"/>
                  </a:lnTo>
                  <a:lnTo>
                    <a:pt x="1332606" y="39686"/>
                  </a:lnTo>
                  <a:close/>
                  <a:moveTo>
                    <a:pt x="954087" y="38114"/>
                  </a:moveTo>
                  <a:lnTo>
                    <a:pt x="954087" y="38114"/>
                  </a:lnTo>
                  <a:close/>
                  <a:moveTo>
                    <a:pt x="954087" y="38114"/>
                  </a:moveTo>
                  <a:lnTo>
                    <a:pt x="954087" y="38114"/>
                  </a:lnTo>
                  <a:close/>
                  <a:moveTo>
                    <a:pt x="954089" y="38113"/>
                  </a:moveTo>
                  <a:lnTo>
                    <a:pt x="954087" y="38114"/>
                  </a:lnTo>
                  <a:lnTo>
                    <a:pt x="954088" y="38113"/>
                  </a:lnTo>
                  <a:lnTo>
                    <a:pt x="954089" y="38113"/>
                  </a:lnTo>
                  <a:close/>
                  <a:moveTo>
                    <a:pt x="954089" y="38113"/>
                  </a:moveTo>
                  <a:lnTo>
                    <a:pt x="954089" y="38113"/>
                  </a:lnTo>
                  <a:lnTo>
                    <a:pt x="954088" y="38113"/>
                  </a:lnTo>
                  <a:lnTo>
                    <a:pt x="954089" y="38113"/>
                  </a:lnTo>
                  <a:close/>
                  <a:moveTo>
                    <a:pt x="954108" y="38103"/>
                  </a:moveTo>
                  <a:lnTo>
                    <a:pt x="954090" y="38112"/>
                  </a:lnTo>
                  <a:lnTo>
                    <a:pt x="954094" y="38110"/>
                  </a:lnTo>
                  <a:lnTo>
                    <a:pt x="954108" y="38103"/>
                  </a:lnTo>
                  <a:close/>
                  <a:moveTo>
                    <a:pt x="1595295" y="36480"/>
                  </a:moveTo>
                  <a:lnTo>
                    <a:pt x="1596401" y="36705"/>
                  </a:lnTo>
                  <a:lnTo>
                    <a:pt x="1597064" y="36931"/>
                  </a:lnTo>
                  <a:lnTo>
                    <a:pt x="1597949" y="37831"/>
                  </a:lnTo>
                  <a:lnTo>
                    <a:pt x="1598392" y="38506"/>
                  </a:lnTo>
                  <a:lnTo>
                    <a:pt x="1598613" y="39407"/>
                  </a:lnTo>
                  <a:lnTo>
                    <a:pt x="1598613" y="40307"/>
                  </a:lnTo>
                  <a:lnTo>
                    <a:pt x="1598392" y="42783"/>
                  </a:lnTo>
                  <a:lnTo>
                    <a:pt x="1597728" y="45259"/>
                  </a:lnTo>
                  <a:lnTo>
                    <a:pt x="1596622" y="48185"/>
                  </a:lnTo>
                  <a:lnTo>
                    <a:pt x="1595295" y="50661"/>
                  </a:lnTo>
                  <a:lnTo>
                    <a:pt x="1593525" y="53362"/>
                  </a:lnTo>
                  <a:lnTo>
                    <a:pt x="1591976" y="55388"/>
                  </a:lnTo>
                  <a:lnTo>
                    <a:pt x="1590428" y="57189"/>
                  </a:lnTo>
                  <a:lnTo>
                    <a:pt x="1587110" y="60791"/>
                  </a:lnTo>
                  <a:lnTo>
                    <a:pt x="1583570" y="63492"/>
                  </a:lnTo>
                  <a:lnTo>
                    <a:pt x="1580694" y="65293"/>
                  </a:lnTo>
                  <a:lnTo>
                    <a:pt x="1578704" y="65968"/>
                  </a:lnTo>
                  <a:lnTo>
                    <a:pt x="1577598" y="66643"/>
                  </a:lnTo>
                  <a:lnTo>
                    <a:pt x="1576049" y="66643"/>
                  </a:lnTo>
                  <a:lnTo>
                    <a:pt x="1574943" y="66643"/>
                  </a:lnTo>
                  <a:lnTo>
                    <a:pt x="1573616" y="66193"/>
                  </a:lnTo>
                  <a:lnTo>
                    <a:pt x="1572952" y="65743"/>
                  </a:lnTo>
                  <a:lnTo>
                    <a:pt x="1572288" y="64617"/>
                  </a:lnTo>
                  <a:lnTo>
                    <a:pt x="1571846" y="63717"/>
                  </a:lnTo>
                  <a:lnTo>
                    <a:pt x="1571625" y="62141"/>
                  </a:lnTo>
                  <a:lnTo>
                    <a:pt x="1571846" y="60340"/>
                  </a:lnTo>
                  <a:lnTo>
                    <a:pt x="1572510" y="58314"/>
                  </a:lnTo>
                  <a:lnTo>
                    <a:pt x="1573173" y="56064"/>
                  </a:lnTo>
                  <a:lnTo>
                    <a:pt x="1574279" y="54038"/>
                  </a:lnTo>
                  <a:lnTo>
                    <a:pt x="1575828" y="51787"/>
                  </a:lnTo>
                  <a:lnTo>
                    <a:pt x="1577376" y="49536"/>
                  </a:lnTo>
                  <a:lnTo>
                    <a:pt x="1579146" y="47285"/>
                  </a:lnTo>
                  <a:lnTo>
                    <a:pt x="1580916" y="45034"/>
                  </a:lnTo>
                  <a:lnTo>
                    <a:pt x="1582907" y="43233"/>
                  </a:lnTo>
                  <a:lnTo>
                    <a:pt x="1584898" y="41432"/>
                  </a:lnTo>
                  <a:lnTo>
                    <a:pt x="1586888" y="39632"/>
                  </a:lnTo>
                  <a:lnTo>
                    <a:pt x="1589101" y="38281"/>
                  </a:lnTo>
                  <a:lnTo>
                    <a:pt x="1591313" y="37156"/>
                  </a:lnTo>
                  <a:lnTo>
                    <a:pt x="1593304" y="36705"/>
                  </a:lnTo>
                  <a:lnTo>
                    <a:pt x="1595295" y="36480"/>
                  </a:lnTo>
                  <a:close/>
                  <a:moveTo>
                    <a:pt x="2634331" y="36446"/>
                  </a:moveTo>
                  <a:lnTo>
                    <a:pt x="2635223" y="36677"/>
                  </a:lnTo>
                  <a:lnTo>
                    <a:pt x="2638346" y="37598"/>
                  </a:lnTo>
                  <a:lnTo>
                    <a:pt x="2642137" y="39211"/>
                  </a:lnTo>
                  <a:lnTo>
                    <a:pt x="2646821" y="41055"/>
                  </a:lnTo>
                  <a:lnTo>
                    <a:pt x="2656189" y="45433"/>
                  </a:lnTo>
                  <a:lnTo>
                    <a:pt x="2663326" y="49121"/>
                  </a:lnTo>
                  <a:lnTo>
                    <a:pt x="2670909" y="53499"/>
                  </a:lnTo>
                  <a:lnTo>
                    <a:pt x="2678493" y="57877"/>
                  </a:lnTo>
                  <a:lnTo>
                    <a:pt x="2681838" y="60182"/>
                  </a:lnTo>
                  <a:lnTo>
                    <a:pt x="2684515" y="62256"/>
                  </a:lnTo>
                  <a:lnTo>
                    <a:pt x="2686745" y="63869"/>
                  </a:lnTo>
                  <a:lnTo>
                    <a:pt x="2687637" y="65021"/>
                  </a:lnTo>
                  <a:lnTo>
                    <a:pt x="2687191" y="65021"/>
                  </a:lnTo>
                  <a:lnTo>
                    <a:pt x="2686299" y="65021"/>
                  </a:lnTo>
                  <a:lnTo>
                    <a:pt x="2684069" y="64560"/>
                  </a:lnTo>
                  <a:lnTo>
                    <a:pt x="2680946" y="63639"/>
                  </a:lnTo>
                  <a:lnTo>
                    <a:pt x="2677378" y="62025"/>
                  </a:lnTo>
                  <a:lnTo>
                    <a:pt x="2668902" y="57877"/>
                  </a:lnTo>
                  <a:lnTo>
                    <a:pt x="2659535" y="52808"/>
                  </a:lnTo>
                  <a:lnTo>
                    <a:pt x="2650167" y="47508"/>
                  </a:lnTo>
                  <a:lnTo>
                    <a:pt x="2641914" y="42668"/>
                  </a:lnTo>
                  <a:lnTo>
                    <a:pt x="2636115" y="38751"/>
                  </a:lnTo>
                  <a:lnTo>
                    <a:pt x="2634331" y="37598"/>
                  </a:lnTo>
                  <a:lnTo>
                    <a:pt x="2633662" y="36677"/>
                  </a:lnTo>
                  <a:lnTo>
                    <a:pt x="2634331" y="36446"/>
                  </a:lnTo>
                  <a:close/>
                  <a:moveTo>
                    <a:pt x="2674937" y="36445"/>
                  </a:moveTo>
                  <a:lnTo>
                    <a:pt x="2676504" y="36661"/>
                  </a:lnTo>
                  <a:lnTo>
                    <a:pt x="2678743" y="37741"/>
                  </a:lnTo>
                  <a:lnTo>
                    <a:pt x="2685012" y="40332"/>
                  </a:lnTo>
                  <a:lnTo>
                    <a:pt x="2692848" y="44002"/>
                  </a:lnTo>
                  <a:lnTo>
                    <a:pt x="2701131" y="48320"/>
                  </a:lnTo>
                  <a:lnTo>
                    <a:pt x="2710086" y="53070"/>
                  </a:lnTo>
                  <a:lnTo>
                    <a:pt x="2718370" y="57604"/>
                  </a:lnTo>
                  <a:lnTo>
                    <a:pt x="2724639" y="61274"/>
                  </a:lnTo>
                  <a:lnTo>
                    <a:pt x="2726430" y="62570"/>
                  </a:lnTo>
                  <a:lnTo>
                    <a:pt x="2727325" y="63433"/>
                  </a:lnTo>
                  <a:lnTo>
                    <a:pt x="2726430" y="63218"/>
                  </a:lnTo>
                  <a:lnTo>
                    <a:pt x="2724191" y="62570"/>
                  </a:lnTo>
                  <a:lnTo>
                    <a:pt x="2718370" y="59763"/>
                  </a:lnTo>
                  <a:lnTo>
                    <a:pt x="2710310" y="55877"/>
                  </a:lnTo>
                  <a:lnTo>
                    <a:pt x="2701355" y="51127"/>
                  </a:lnTo>
                  <a:lnTo>
                    <a:pt x="2684340" y="42059"/>
                  </a:lnTo>
                  <a:lnTo>
                    <a:pt x="2678072" y="38604"/>
                  </a:lnTo>
                  <a:lnTo>
                    <a:pt x="2674937" y="36661"/>
                  </a:lnTo>
                  <a:lnTo>
                    <a:pt x="2674937" y="36445"/>
                  </a:lnTo>
                  <a:close/>
                  <a:moveTo>
                    <a:pt x="2566314" y="34860"/>
                  </a:moveTo>
                  <a:lnTo>
                    <a:pt x="2567229" y="35087"/>
                  </a:lnTo>
                  <a:lnTo>
                    <a:pt x="2570201" y="35767"/>
                  </a:lnTo>
                  <a:lnTo>
                    <a:pt x="2574089" y="36674"/>
                  </a:lnTo>
                  <a:lnTo>
                    <a:pt x="2578662" y="38489"/>
                  </a:lnTo>
                  <a:lnTo>
                    <a:pt x="2588722" y="42798"/>
                  </a:lnTo>
                  <a:lnTo>
                    <a:pt x="2598555" y="47787"/>
                  </a:lnTo>
                  <a:lnTo>
                    <a:pt x="2603814" y="50282"/>
                  </a:lnTo>
                  <a:lnTo>
                    <a:pt x="2608615" y="53230"/>
                  </a:lnTo>
                  <a:lnTo>
                    <a:pt x="2612960" y="55498"/>
                  </a:lnTo>
                  <a:lnTo>
                    <a:pt x="2616390" y="57992"/>
                  </a:lnTo>
                  <a:lnTo>
                    <a:pt x="2618905" y="60033"/>
                  </a:lnTo>
                  <a:lnTo>
                    <a:pt x="2620505" y="61621"/>
                  </a:lnTo>
                  <a:lnTo>
                    <a:pt x="2620963" y="62074"/>
                  </a:lnTo>
                  <a:lnTo>
                    <a:pt x="2620963" y="62528"/>
                  </a:lnTo>
                  <a:lnTo>
                    <a:pt x="2620963" y="63208"/>
                  </a:lnTo>
                  <a:lnTo>
                    <a:pt x="2620734" y="63435"/>
                  </a:lnTo>
                  <a:lnTo>
                    <a:pt x="2620048" y="63435"/>
                  </a:lnTo>
                  <a:lnTo>
                    <a:pt x="2619134" y="63435"/>
                  </a:lnTo>
                  <a:lnTo>
                    <a:pt x="2616618" y="62982"/>
                  </a:lnTo>
                  <a:lnTo>
                    <a:pt x="2613417" y="61848"/>
                  </a:lnTo>
                  <a:lnTo>
                    <a:pt x="2609530" y="60260"/>
                  </a:lnTo>
                  <a:lnTo>
                    <a:pt x="2600384" y="56405"/>
                  </a:lnTo>
                  <a:lnTo>
                    <a:pt x="2590552" y="51416"/>
                  </a:lnTo>
                  <a:lnTo>
                    <a:pt x="2580948" y="46426"/>
                  </a:lnTo>
                  <a:lnTo>
                    <a:pt x="2572945" y="41664"/>
                  </a:lnTo>
                  <a:lnTo>
                    <a:pt x="2569744" y="39623"/>
                  </a:lnTo>
                  <a:lnTo>
                    <a:pt x="2567229" y="37808"/>
                  </a:lnTo>
                  <a:lnTo>
                    <a:pt x="2566086" y="36221"/>
                  </a:lnTo>
                  <a:lnTo>
                    <a:pt x="2565400" y="35767"/>
                  </a:lnTo>
                  <a:lnTo>
                    <a:pt x="2565400" y="35087"/>
                  </a:lnTo>
                  <a:lnTo>
                    <a:pt x="2566314" y="34860"/>
                  </a:lnTo>
                  <a:close/>
                  <a:moveTo>
                    <a:pt x="1158422" y="33338"/>
                  </a:moveTo>
                  <a:lnTo>
                    <a:pt x="1160236" y="33338"/>
                  </a:lnTo>
                  <a:lnTo>
                    <a:pt x="1160463" y="33556"/>
                  </a:lnTo>
                  <a:lnTo>
                    <a:pt x="1160236" y="33991"/>
                  </a:lnTo>
                  <a:lnTo>
                    <a:pt x="1159782" y="34862"/>
                  </a:lnTo>
                  <a:lnTo>
                    <a:pt x="1157741" y="36603"/>
                  </a:lnTo>
                  <a:lnTo>
                    <a:pt x="1154566" y="38779"/>
                  </a:lnTo>
                  <a:lnTo>
                    <a:pt x="1150938" y="41173"/>
                  </a:lnTo>
                  <a:lnTo>
                    <a:pt x="1142547" y="45962"/>
                  </a:lnTo>
                  <a:lnTo>
                    <a:pt x="1135063" y="49879"/>
                  </a:lnTo>
                  <a:lnTo>
                    <a:pt x="1128940" y="52926"/>
                  </a:lnTo>
                  <a:lnTo>
                    <a:pt x="1123497" y="55320"/>
                  </a:lnTo>
                  <a:lnTo>
                    <a:pt x="1118507" y="57497"/>
                  </a:lnTo>
                  <a:lnTo>
                    <a:pt x="1114425" y="58802"/>
                  </a:lnTo>
                  <a:lnTo>
                    <a:pt x="1111023" y="59891"/>
                  </a:lnTo>
                  <a:lnTo>
                    <a:pt x="1108302" y="60326"/>
                  </a:lnTo>
                  <a:lnTo>
                    <a:pt x="1107622" y="60326"/>
                  </a:lnTo>
                  <a:lnTo>
                    <a:pt x="1106941" y="60326"/>
                  </a:lnTo>
                  <a:lnTo>
                    <a:pt x="1106488" y="60108"/>
                  </a:lnTo>
                  <a:lnTo>
                    <a:pt x="1106488" y="59673"/>
                  </a:lnTo>
                  <a:lnTo>
                    <a:pt x="1106715" y="59238"/>
                  </a:lnTo>
                  <a:lnTo>
                    <a:pt x="1107395" y="58367"/>
                  </a:lnTo>
                  <a:lnTo>
                    <a:pt x="1108756" y="56844"/>
                  </a:lnTo>
                  <a:lnTo>
                    <a:pt x="1111250" y="55102"/>
                  </a:lnTo>
                  <a:lnTo>
                    <a:pt x="1114425" y="53144"/>
                  </a:lnTo>
                  <a:lnTo>
                    <a:pt x="1122136" y="48355"/>
                  </a:lnTo>
                  <a:lnTo>
                    <a:pt x="1130981" y="43785"/>
                  </a:lnTo>
                  <a:lnTo>
                    <a:pt x="1140506" y="39650"/>
                  </a:lnTo>
                  <a:lnTo>
                    <a:pt x="1149123" y="35732"/>
                  </a:lnTo>
                  <a:lnTo>
                    <a:pt x="1152752" y="34644"/>
                  </a:lnTo>
                  <a:lnTo>
                    <a:pt x="1155927" y="33774"/>
                  </a:lnTo>
                  <a:lnTo>
                    <a:pt x="1158422" y="33338"/>
                  </a:lnTo>
                  <a:close/>
                  <a:moveTo>
                    <a:pt x="1545171" y="33333"/>
                  </a:moveTo>
                  <a:lnTo>
                    <a:pt x="1546272" y="33560"/>
                  </a:lnTo>
                  <a:lnTo>
                    <a:pt x="1546932" y="34241"/>
                  </a:lnTo>
                  <a:lnTo>
                    <a:pt x="1547593" y="34694"/>
                  </a:lnTo>
                  <a:lnTo>
                    <a:pt x="1547813" y="35601"/>
                  </a:lnTo>
                  <a:lnTo>
                    <a:pt x="1547813" y="36509"/>
                  </a:lnTo>
                  <a:lnTo>
                    <a:pt x="1547813" y="37642"/>
                  </a:lnTo>
                  <a:lnTo>
                    <a:pt x="1546932" y="39910"/>
                  </a:lnTo>
                  <a:lnTo>
                    <a:pt x="1545831" y="42405"/>
                  </a:lnTo>
                  <a:lnTo>
                    <a:pt x="1543850" y="45353"/>
                  </a:lnTo>
                  <a:lnTo>
                    <a:pt x="1542088" y="48075"/>
                  </a:lnTo>
                  <a:lnTo>
                    <a:pt x="1540107" y="50342"/>
                  </a:lnTo>
                  <a:lnTo>
                    <a:pt x="1536364" y="54425"/>
                  </a:lnTo>
                  <a:lnTo>
                    <a:pt x="1532181" y="58280"/>
                  </a:lnTo>
                  <a:lnTo>
                    <a:pt x="1528438" y="60775"/>
                  </a:lnTo>
                  <a:lnTo>
                    <a:pt x="1524915" y="62589"/>
                  </a:lnTo>
                  <a:lnTo>
                    <a:pt x="1523374" y="63042"/>
                  </a:lnTo>
                  <a:lnTo>
                    <a:pt x="1522053" y="63496"/>
                  </a:lnTo>
                  <a:lnTo>
                    <a:pt x="1520952" y="63496"/>
                  </a:lnTo>
                  <a:lnTo>
                    <a:pt x="1519631" y="63496"/>
                  </a:lnTo>
                  <a:lnTo>
                    <a:pt x="1518751" y="62816"/>
                  </a:lnTo>
                  <a:lnTo>
                    <a:pt x="1518090" y="62362"/>
                  </a:lnTo>
                  <a:lnTo>
                    <a:pt x="1517650" y="61455"/>
                  </a:lnTo>
                  <a:lnTo>
                    <a:pt x="1517650" y="60548"/>
                  </a:lnTo>
                  <a:lnTo>
                    <a:pt x="1517650" y="58960"/>
                  </a:lnTo>
                  <a:lnTo>
                    <a:pt x="1518090" y="57146"/>
                  </a:lnTo>
                  <a:lnTo>
                    <a:pt x="1519191" y="55105"/>
                  </a:lnTo>
                  <a:lnTo>
                    <a:pt x="1520292" y="52837"/>
                  </a:lnTo>
                  <a:lnTo>
                    <a:pt x="1521613" y="50796"/>
                  </a:lnTo>
                  <a:lnTo>
                    <a:pt x="1523374" y="48528"/>
                  </a:lnTo>
                  <a:lnTo>
                    <a:pt x="1527557" y="43992"/>
                  </a:lnTo>
                  <a:lnTo>
                    <a:pt x="1529759" y="41951"/>
                  </a:lnTo>
                  <a:lnTo>
                    <a:pt x="1531961" y="39910"/>
                  </a:lnTo>
                  <a:lnTo>
                    <a:pt x="1534383" y="38096"/>
                  </a:lnTo>
                  <a:lnTo>
                    <a:pt x="1536584" y="36509"/>
                  </a:lnTo>
                  <a:lnTo>
                    <a:pt x="1538786" y="35148"/>
                  </a:lnTo>
                  <a:lnTo>
                    <a:pt x="1541208" y="34241"/>
                  </a:lnTo>
                  <a:lnTo>
                    <a:pt x="1543409" y="33560"/>
                  </a:lnTo>
                  <a:lnTo>
                    <a:pt x="1545171" y="33333"/>
                  </a:lnTo>
                  <a:close/>
                  <a:moveTo>
                    <a:pt x="1291536" y="31749"/>
                  </a:moveTo>
                  <a:lnTo>
                    <a:pt x="1291996" y="32413"/>
                  </a:lnTo>
                  <a:lnTo>
                    <a:pt x="1292226" y="32856"/>
                  </a:lnTo>
                  <a:lnTo>
                    <a:pt x="1291996" y="33521"/>
                  </a:lnTo>
                  <a:lnTo>
                    <a:pt x="1291536" y="34407"/>
                  </a:lnTo>
                  <a:lnTo>
                    <a:pt x="1289696" y="36401"/>
                  </a:lnTo>
                  <a:lnTo>
                    <a:pt x="1286707" y="38837"/>
                  </a:lnTo>
                  <a:lnTo>
                    <a:pt x="1283257" y="41495"/>
                  </a:lnTo>
                  <a:lnTo>
                    <a:pt x="1279578" y="43932"/>
                  </a:lnTo>
                  <a:lnTo>
                    <a:pt x="1271529" y="48805"/>
                  </a:lnTo>
                  <a:lnTo>
                    <a:pt x="1266009" y="51906"/>
                  </a:lnTo>
                  <a:lnTo>
                    <a:pt x="1260490" y="54786"/>
                  </a:lnTo>
                  <a:lnTo>
                    <a:pt x="1255661" y="57001"/>
                  </a:lnTo>
                  <a:lnTo>
                    <a:pt x="1251522" y="58551"/>
                  </a:lnTo>
                  <a:lnTo>
                    <a:pt x="1247842" y="59880"/>
                  </a:lnTo>
                  <a:lnTo>
                    <a:pt x="1245082" y="60323"/>
                  </a:lnTo>
                  <a:lnTo>
                    <a:pt x="1244393" y="60102"/>
                  </a:lnTo>
                  <a:lnTo>
                    <a:pt x="1243473" y="60102"/>
                  </a:lnTo>
                  <a:lnTo>
                    <a:pt x="1243013" y="59659"/>
                  </a:lnTo>
                  <a:lnTo>
                    <a:pt x="1243013" y="58994"/>
                  </a:lnTo>
                  <a:lnTo>
                    <a:pt x="1243243" y="58330"/>
                  </a:lnTo>
                  <a:lnTo>
                    <a:pt x="1243473" y="57665"/>
                  </a:lnTo>
                  <a:lnTo>
                    <a:pt x="1244852" y="56115"/>
                  </a:lnTo>
                  <a:lnTo>
                    <a:pt x="1246922" y="53900"/>
                  </a:lnTo>
                  <a:lnTo>
                    <a:pt x="1249682" y="51906"/>
                  </a:lnTo>
                  <a:lnTo>
                    <a:pt x="1252901" y="49691"/>
                  </a:lnTo>
                  <a:lnTo>
                    <a:pt x="1256351" y="47254"/>
                  </a:lnTo>
                  <a:lnTo>
                    <a:pt x="1263940" y="42824"/>
                  </a:lnTo>
                  <a:lnTo>
                    <a:pt x="1272449" y="38394"/>
                  </a:lnTo>
                  <a:lnTo>
                    <a:pt x="1280037" y="34850"/>
                  </a:lnTo>
                  <a:lnTo>
                    <a:pt x="1283717" y="33521"/>
                  </a:lnTo>
                  <a:lnTo>
                    <a:pt x="1286937" y="32635"/>
                  </a:lnTo>
                  <a:lnTo>
                    <a:pt x="1289696" y="31970"/>
                  </a:lnTo>
                  <a:lnTo>
                    <a:pt x="1291536" y="31749"/>
                  </a:lnTo>
                  <a:close/>
                  <a:moveTo>
                    <a:pt x="976313" y="28589"/>
                  </a:moveTo>
                  <a:lnTo>
                    <a:pt x="976312" y="28589"/>
                  </a:lnTo>
                  <a:lnTo>
                    <a:pt x="976313" y="28589"/>
                  </a:lnTo>
                  <a:lnTo>
                    <a:pt x="975861" y="28819"/>
                  </a:lnTo>
                  <a:lnTo>
                    <a:pt x="972248" y="31124"/>
                  </a:lnTo>
                  <a:lnTo>
                    <a:pt x="965925" y="34811"/>
                  </a:lnTo>
                  <a:lnTo>
                    <a:pt x="943570" y="47024"/>
                  </a:lnTo>
                  <a:lnTo>
                    <a:pt x="927086" y="55550"/>
                  </a:lnTo>
                  <a:lnTo>
                    <a:pt x="924828" y="56933"/>
                  </a:lnTo>
                  <a:lnTo>
                    <a:pt x="923925" y="57163"/>
                  </a:lnTo>
                  <a:lnTo>
                    <a:pt x="926860" y="55089"/>
                  </a:lnTo>
                  <a:lnTo>
                    <a:pt x="932506" y="51633"/>
                  </a:lnTo>
                  <a:lnTo>
                    <a:pt x="949216" y="41954"/>
                  </a:lnTo>
                  <a:lnTo>
                    <a:pt x="966377" y="32967"/>
                  </a:lnTo>
                  <a:lnTo>
                    <a:pt x="972926" y="29972"/>
                  </a:lnTo>
                  <a:lnTo>
                    <a:pt x="976313" y="28589"/>
                  </a:lnTo>
                  <a:close/>
                  <a:moveTo>
                    <a:pt x="1005575" y="28588"/>
                  </a:moveTo>
                  <a:lnTo>
                    <a:pt x="1006475" y="28588"/>
                  </a:lnTo>
                  <a:lnTo>
                    <a:pt x="1006475" y="28822"/>
                  </a:lnTo>
                  <a:lnTo>
                    <a:pt x="1005800" y="29291"/>
                  </a:lnTo>
                  <a:lnTo>
                    <a:pt x="1004451" y="30462"/>
                  </a:lnTo>
                  <a:lnTo>
                    <a:pt x="1000627" y="32804"/>
                  </a:lnTo>
                  <a:lnTo>
                    <a:pt x="990282" y="39128"/>
                  </a:lnTo>
                  <a:lnTo>
                    <a:pt x="980162" y="44515"/>
                  </a:lnTo>
                  <a:lnTo>
                    <a:pt x="975439" y="46857"/>
                  </a:lnTo>
                  <a:lnTo>
                    <a:pt x="969592" y="50136"/>
                  </a:lnTo>
                  <a:lnTo>
                    <a:pt x="962170" y="53415"/>
                  </a:lnTo>
                  <a:lnTo>
                    <a:pt x="956098" y="56226"/>
                  </a:lnTo>
                  <a:lnTo>
                    <a:pt x="953624" y="57162"/>
                  </a:lnTo>
                  <a:lnTo>
                    <a:pt x="952500" y="57162"/>
                  </a:lnTo>
                  <a:lnTo>
                    <a:pt x="953399" y="55991"/>
                  </a:lnTo>
                  <a:lnTo>
                    <a:pt x="955199" y="54352"/>
                  </a:lnTo>
                  <a:lnTo>
                    <a:pt x="957897" y="52478"/>
                  </a:lnTo>
                  <a:lnTo>
                    <a:pt x="961496" y="50370"/>
                  </a:lnTo>
                  <a:lnTo>
                    <a:pt x="969817" y="45452"/>
                  </a:lnTo>
                  <a:lnTo>
                    <a:pt x="979262" y="40767"/>
                  </a:lnTo>
                  <a:lnTo>
                    <a:pt x="988708" y="35849"/>
                  </a:lnTo>
                  <a:lnTo>
                    <a:pt x="997254" y="32101"/>
                  </a:lnTo>
                  <a:lnTo>
                    <a:pt x="1003326" y="29291"/>
                  </a:lnTo>
                  <a:lnTo>
                    <a:pt x="1005575" y="28588"/>
                  </a:lnTo>
                  <a:close/>
                  <a:moveTo>
                    <a:pt x="1493565" y="28571"/>
                  </a:moveTo>
                  <a:lnTo>
                    <a:pt x="1494263" y="29257"/>
                  </a:lnTo>
                  <a:lnTo>
                    <a:pt x="1495193" y="29714"/>
                  </a:lnTo>
                  <a:lnTo>
                    <a:pt x="1495426" y="30171"/>
                  </a:lnTo>
                  <a:lnTo>
                    <a:pt x="1495426" y="31085"/>
                  </a:lnTo>
                  <a:lnTo>
                    <a:pt x="1495193" y="31999"/>
                  </a:lnTo>
                  <a:lnTo>
                    <a:pt x="1494728" y="33141"/>
                  </a:lnTo>
                  <a:lnTo>
                    <a:pt x="1493565" y="35426"/>
                  </a:lnTo>
                  <a:lnTo>
                    <a:pt x="1491705" y="38168"/>
                  </a:lnTo>
                  <a:lnTo>
                    <a:pt x="1489379" y="40682"/>
                  </a:lnTo>
                  <a:lnTo>
                    <a:pt x="1486821" y="43424"/>
                  </a:lnTo>
                  <a:lnTo>
                    <a:pt x="1484263" y="45709"/>
                  </a:lnTo>
                  <a:lnTo>
                    <a:pt x="1479844" y="49822"/>
                  </a:lnTo>
                  <a:lnTo>
                    <a:pt x="1475192" y="52793"/>
                  </a:lnTo>
                  <a:lnTo>
                    <a:pt x="1471006" y="55535"/>
                  </a:lnTo>
                  <a:lnTo>
                    <a:pt x="1467285" y="57363"/>
                  </a:lnTo>
                  <a:lnTo>
                    <a:pt x="1464029" y="58505"/>
                  </a:lnTo>
                  <a:lnTo>
                    <a:pt x="1462401" y="58734"/>
                  </a:lnTo>
                  <a:lnTo>
                    <a:pt x="1461238" y="58734"/>
                  </a:lnTo>
                  <a:lnTo>
                    <a:pt x="1460308" y="58505"/>
                  </a:lnTo>
                  <a:lnTo>
                    <a:pt x="1459610" y="58048"/>
                  </a:lnTo>
                  <a:lnTo>
                    <a:pt x="1459145" y="57363"/>
                  </a:lnTo>
                  <a:lnTo>
                    <a:pt x="1458913" y="56220"/>
                  </a:lnTo>
                  <a:lnTo>
                    <a:pt x="1459145" y="54621"/>
                  </a:lnTo>
                  <a:lnTo>
                    <a:pt x="1460076" y="52793"/>
                  </a:lnTo>
                  <a:lnTo>
                    <a:pt x="1461238" y="50965"/>
                  </a:lnTo>
                  <a:lnTo>
                    <a:pt x="1462866" y="48680"/>
                  </a:lnTo>
                  <a:lnTo>
                    <a:pt x="1464727" y="46623"/>
                  </a:lnTo>
                  <a:lnTo>
                    <a:pt x="1467285" y="44109"/>
                  </a:lnTo>
                  <a:lnTo>
                    <a:pt x="1472634" y="39768"/>
                  </a:lnTo>
                  <a:lnTo>
                    <a:pt x="1478216" y="35426"/>
                  </a:lnTo>
                  <a:lnTo>
                    <a:pt x="1481239" y="33598"/>
                  </a:lnTo>
                  <a:lnTo>
                    <a:pt x="1483797" y="31999"/>
                  </a:lnTo>
                  <a:lnTo>
                    <a:pt x="1486588" y="30856"/>
                  </a:lnTo>
                  <a:lnTo>
                    <a:pt x="1489146" y="29714"/>
                  </a:lnTo>
                  <a:lnTo>
                    <a:pt x="1491240" y="29028"/>
                  </a:lnTo>
                  <a:lnTo>
                    <a:pt x="1493565" y="28571"/>
                  </a:lnTo>
                  <a:close/>
                  <a:moveTo>
                    <a:pt x="1062264" y="25412"/>
                  </a:moveTo>
                  <a:lnTo>
                    <a:pt x="1063171" y="25412"/>
                  </a:lnTo>
                  <a:lnTo>
                    <a:pt x="1063625" y="25412"/>
                  </a:lnTo>
                  <a:lnTo>
                    <a:pt x="1063398" y="25880"/>
                  </a:lnTo>
                  <a:lnTo>
                    <a:pt x="1062491" y="26817"/>
                  </a:lnTo>
                  <a:lnTo>
                    <a:pt x="1059996" y="28925"/>
                  </a:lnTo>
                  <a:lnTo>
                    <a:pt x="1056368" y="31502"/>
                  </a:lnTo>
                  <a:lnTo>
                    <a:pt x="1051832" y="33844"/>
                  </a:lnTo>
                  <a:lnTo>
                    <a:pt x="1042080" y="39231"/>
                  </a:lnTo>
                  <a:lnTo>
                    <a:pt x="1034142" y="43447"/>
                  </a:lnTo>
                  <a:lnTo>
                    <a:pt x="1028699" y="46257"/>
                  </a:lnTo>
                  <a:lnTo>
                    <a:pt x="1020308" y="50005"/>
                  </a:lnTo>
                  <a:lnTo>
                    <a:pt x="1016226" y="51644"/>
                  </a:lnTo>
                  <a:lnTo>
                    <a:pt x="1012371" y="53284"/>
                  </a:lnTo>
                  <a:lnTo>
                    <a:pt x="1009649" y="53752"/>
                  </a:lnTo>
                  <a:lnTo>
                    <a:pt x="1008515" y="53986"/>
                  </a:lnTo>
                  <a:lnTo>
                    <a:pt x="1008062" y="53752"/>
                  </a:lnTo>
                  <a:lnTo>
                    <a:pt x="1008062" y="53284"/>
                  </a:lnTo>
                  <a:lnTo>
                    <a:pt x="1008515" y="52581"/>
                  </a:lnTo>
                  <a:lnTo>
                    <a:pt x="1010330" y="51176"/>
                  </a:lnTo>
                  <a:lnTo>
                    <a:pt x="1013051" y="49302"/>
                  </a:lnTo>
                  <a:lnTo>
                    <a:pt x="1016226" y="46960"/>
                  </a:lnTo>
                  <a:lnTo>
                    <a:pt x="1024844" y="42275"/>
                  </a:lnTo>
                  <a:lnTo>
                    <a:pt x="1034369" y="36889"/>
                  </a:lnTo>
                  <a:lnTo>
                    <a:pt x="1044348" y="31970"/>
                  </a:lnTo>
                  <a:lnTo>
                    <a:pt x="1053419" y="28223"/>
                  </a:lnTo>
                  <a:lnTo>
                    <a:pt x="1057048" y="26817"/>
                  </a:lnTo>
                  <a:lnTo>
                    <a:pt x="1060223" y="25646"/>
                  </a:lnTo>
                  <a:lnTo>
                    <a:pt x="1062264" y="25412"/>
                  </a:lnTo>
                  <a:close/>
                  <a:moveTo>
                    <a:pt x="1253475" y="22224"/>
                  </a:moveTo>
                  <a:lnTo>
                    <a:pt x="1255489" y="22224"/>
                  </a:lnTo>
                  <a:lnTo>
                    <a:pt x="1255713" y="22442"/>
                  </a:lnTo>
                  <a:lnTo>
                    <a:pt x="1255713" y="23095"/>
                  </a:lnTo>
                  <a:lnTo>
                    <a:pt x="1255265" y="23748"/>
                  </a:lnTo>
                  <a:lnTo>
                    <a:pt x="1254594" y="24618"/>
                  </a:lnTo>
                  <a:lnTo>
                    <a:pt x="1252356" y="26577"/>
                  </a:lnTo>
                  <a:lnTo>
                    <a:pt x="1248999" y="28971"/>
                  </a:lnTo>
                  <a:lnTo>
                    <a:pt x="1245418" y="31148"/>
                  </a:lnTo>
                  <a:lnTo>
                    <a:pt x="1241390" y="33759"/>
                  </a:lnTo>
                  <a:lnTo>
                    <a:pt x="1233110" y="38330"/>
                  </a:lnTo>
                  <a:lnTo>
                    <a:pt x="1227068" y="41377"/>
                  </a:lnTo>
                  <a:lnTo>
                    <a:pt x="1221697" y="43988"/>
                  </a:lnTo>
                  <a:lnTo>
                    <a:pt x="1216774" y="46165"/>
                  </a:lnTo>
                  <a:lnTo>
                    <a:pt x="1212522" y="47688"/>
                  </a:lnTo>
                  <a:lnTo>
                    <a:pt x="1209165" y="48777"/>
                  </a:lnTo>
                  <a:lnTo>
                    <a:pt x="1206703" y="49212"/>
                  </a:lnTo>
                  <a:lnTo>
                    <a:pt x="1205808" y="48994"/>
                  </a:lnTo>
                  <a:lnTo>
                    <a:pt x="1205360" y="48994"/>
                  </a:lnTo>
                  <a:lnTo>
                    <a:pt x="1204913" y="48559"/>
                  </a:lnTo>
                  <a:lnTo>
                    <a:pt x="1205360" y="47906"/>
                  </a:lnTo>
                  <a:lnTo>
                    <a:pt x="1206032" y="46382"/>
                  </a:lnTo>
                  <a:lnTo>
                    <a:pt x="1207598" y="44859"/>
                  </a:lnTo>
                  <a:lnTo>
                    <a:pt x="1209836" y="42900"/>
                  </a:lnTo>
                  <a:lnTo>
                    <a:pt x="1212745" y="40941"/>
                  </a:lnTo>
                  <a:lnTo>
                    <a:pt x="1219907" y="36589"/>
                  </a:lnTo>
                  <a:lnTo>
                    <a:pt x="1227963" y="32236"/>
                  </a:lnTo>
                  <a:lnTo>
                    <a:pt x="1236467" y="28101"/>
                  </a:lnTo>
                  <a:lnTo>
                    <a:pt x="1244523" y="24618"/>
                  </a:lnTo>
                  <a:lnTo>
                    <a:pt x="1248104" y="23313"/>
                  </a:lnTo>
                  <a:lnTo>
                    <a:pt x="1251237" y="22660"/>
                  </a:lnTo>
                  <a:lnTo>
                    <a:pt x="1253475" y="22224"/>
                  </a:lnTo>
                  <a:close/>
                  <a:moveTo>
                    <a:pt x="1443265" y="22222"/>
                  </a:moveTo>
                  <a:lnTo>
                    <a:pt x="1443945" y="22458"/>
                  </a:lnTo>
                  <a:lnTo>
                    <a:pt x="1444399" y="23165"/>
                  </a:lnTo>
                  <a:lnTo>
                    <a:pt x="1444626" y="23872"/>
                  </a:lnTo>
                  <a:lnTo>
                    <a:pt x="1444399" y="24814"/>
                  </a:lnTo>
                  <a:lnTo>
                    <a:pt x="1443265" y="26935"/>
                  </a:lnTo>
                  <a:lnTo>
                    <a:pt x="1441451" y="29291"/>
                  </a:lnTo>
                  <a:lnTo>
                    <a:pt x="1439183" y="31884"/>
                  </a:lnTo>
                  <a:lnTo>
                    <a:pt x="1436461" y="34476"/>
                  </a:lnTo>
                  <a:lnTo>
                    <a:pt x="1430792" y="39660"/>
                  </a:lnTo>
                  <a:lnTo>
                    <a:pt x="1425802" y="43430"/>
                  </a:lnTo>
                  <a:lnTo>
                    <a:pt x="1420813" y="46729"/>
                  </a:lnTo>
                  <a:lnTo>
                    <a:pt x="1416504" y="49321"/>
                  </a:lnTo>
                  <a:lnTo>
                    <a:pt x="1412422" y="50971"/>
                  </a:lnTo>
                  <a:lnTo>
                    <a:pt x="1409020" y="52149"/>
                  </a:lnTo>
                  <a:lnTo>
                    <a:pt x="1407886" y="52384"/>
                  </a:lnTo>
                  <a:lnTo>
                    <a:pt x="1406752" y="52384"/>
                  </a:lnTo>
                  <a:lnTo>
                    <a:pt x="1405618" y="52149"/>
                  </a:lnTo>
                  <a:lnTo>
                    <a:pt x="1405165" y="51913"/>
                  </a:lnTo>
                  <a:lnTo>
                    <a:pt x="1404938" y="50971"/>
                  </a:lnTo>
                  <a:lnTo>
                    <a:pt x="1404938" y="50028"/>
                  </a:lnTo>
                  <a:lnTo>
                    <a:pt x="1405618" y="48379"/>
                  </a:lnTo>
                  <a:lnTo>
                    <a:pt x="1406752" y="46493"/>
                  </a:lnTo>
                  <a:lnTo>
                    <a:pt x="1408340" y="44608"/>
                  </a:lnTo>
                  <a:lnTo>
                    <a:pt x="1410381" y="42252"/>
                  </a:lnTo>
                  <a:lnTo>
                    <a:pt x="1412875" y="39895"/>
                  </a:lnTo>
                  <a:lnTo>
                    <a:pt x="1415370" y="37775"/>
                  </a:lnTo>
                  <a:lnTo>
                    <a:pt x="1421493" y="33062"/>
                  </a:lnTo>
                  <a:lnTo>
                    <a:pt x="1427617" y="28820"/>
                  </a:lnTo>
                  <a:lnTo>
                    <a:pt x="1433740" y="25285"/>
                  </a:lnTo>
                  <a:lnTo>
                    <a:pt x="1436461" y="23872"/>
                  </a:lnTo>
                  <a:lnTo>
                    <a:pt x="1439183" y="23165"/>
                  </a:lnTo>
                  <a:lnTo>
                    <a:pt x="1441224" y="22458"/>
                  </a:lnTo>
                  <a:lnTo>
                    <a:pt x="1443265" y="22222"/>
                  </a:lnTo>
                  <a:close/>
                  <a:moveTo>
                    <a:pt x="2651125" y="17395"/>
                  </a:moveTo>
                  <a:lnTo>
                    <a:pt x="2654997" y="19520"/>
                  </a:lnTo>
                  <a:lnTo>
                    <a:pt x="2661831" y="23063"/>
                  </a:lnTo>
                  <a:lnTo>
                    <a:pt x="2675497" y="29911"/>
                  </a:lnTo>
                  <a:lnTo>
                    <a:pt x="2693719" y="40066"/>
                  </a:lnTo>
                  <a:lnTo>
                    <a:pt x="2703513" y="45970"/>
                  </a:lnTo>
                  <a:lnTo>
                    <a:pt x="2702420" y="45403"/>
                  </a:lnTo>
                  <a:lnTo>
                    <a:pt x="2703513" y="46062"/>
                  </a:lnTo>
                  <a:lnTo>
                    <a:pt x="2694402" y="41339"/>
                  </a:lnTo>
                  <a:lnTo>
                    <a:pt x="2676864" y="31657"/>
                  </a:lnTo>
                  <a:lnTo>
                    <a:pt x="2651353" y="17960"/>
                  </a:lnTo>
                  <a:lnTo>
                    <a:pt x="2651125" y="17488"/>
                  </a:lnTo>
                  <a:lnTo>
                    <a:pt x="2651186" y="17521"/>
                  </a:lnTo>
                  <a:lnTo>
                    <a:pt x="2651125" y="17395"/>
                  </a:lnTo>
                  <a:close/>
                  <a:moveTo>
                    <a:pt x="995463" y="15937"/>
                  </a:moveTo>
                  <a:lnTo>
                    <a:pt x="995457" y="15940"/>
                  </a:lnTo>
                  <a:lnTo>
                    <a:pt x="995463" y="15937"/>
                  </a:lnTo>
                  <a:lnTo>
                    <a:pt x="954108" y="38103"/>
                  </a:lnTo>
                  <a:lnTo>
                    <a:pt x="954110" y="38102"/>
                  </a:lnTo>
                  <a:lnTo>
                    <a:pt x="954094" y="38110"/>
                  </a:lnTo>
                  <a:lnTo>
                    <a:pt x="954089" y="38113"/>
                  </a:lnTo>
                  <a:lnTo>
                    <a:pt x="971097" y="28962"/>
                  </a:lnTo>
                  <a:lnTo>
                    <a:pt x="990635" y="18402"/>
                  </a:lnTo>
                  <a:lnTo>
                    <a:pt x="995463" y="15937"/>
                  </a:lnTo>
                  <a:close/>
                  <a:moveTo>
                    <a:pt x="1004887" y="11127"/>
                  </a:moveTo>
                  <a:lnTo>
                    <a:pt x="1004885" y="11128"/>
                  </a:lnTo>
                  <a:lnTo>
                    <a:pt x="1004887" y="11127"/>
                  </a:lnTo>
                  <a:lnTo>
                    <a:pt x="1004427" y="11361"/>
                  </a:lnTo>
                  <a:lnTo>
                    <a:pt x="995463" y="15937"/>
                  </a:lnTo>
                  <a:lnTo>
                    <a:pt x="995469" y="15934"/>
                  </a:lnTo>
                  <a:lnTo>
                    <a:pt x="995463" y="15937"/>
                  </a:lnTo>
                  <a:lnTo>
                    <a:pt x="1000060" y="13474"/>
                  </a:lnTo>
                  <a:lnTo>
                    <a:pt x="1004887" y="11127"/>
                  </a:lnTo>
                  <a:close/>
                  <a:moveTo>
                    <a:pt x="1060225" y="11125"/>
                  </a:moveTo>
                  <a:lnTo>
                    <a:pt x="1060450" y="11340"/>
                  </a:lnTo>
                  <a:lnTo>
                    <a:pt x="1059550" y="11986"/>
                  </a:lnTo>
                  <a:lnTo>
                    <a:pt x="1058650" y="12847"/>
                  </a:lnTo>
                  <a:lnTo>
                    <a:pt x="1054601" y="15000"/>
                  </a:lnTo>
                  <a:lnTo>
                    <a:pt x="1049877" y="17583"/>
                  </a:lnTo>
                  <a:lnTo>
                    <a:pt x="1044253" y="20381"/>
                  </a:lnTo>
                  <a:lnTo>
                    <a:pt x="1033905" y="25116"/>
                  </a:lnTo>
                  <a:lnTo>
                    <a:pt x="1029406" y="27269"/>
                  </a:lnTo>
                  <a:lnTo>
                    <a:pt x="1023108" y="30067"/>
                  </a:lnTo>
                  <a:lnTo>
                    <a:pt x="1015684" y="32865"/>
                  </a:lnTo>
                  <a:lnTo>
                    <a:pt x="1008936" y="35448"/>
                  </a:lnTo>
                  <a:lnTo>
                    <a:pt x="1006461" y="36094"/>
                  </a:lnTo>
                  <a:lnTo>
                    <a:pt x="1004887" y="36524"/>
                  </a:lnTo>
                  <a:lnTo>
                    <a:pt x="1005112" y="35879"/>
                  </a:lnTo>
                  <a:lnTo>
                    <a:pt x="1005562" y="35448"/>
                  </a:lnTo>
                  <a:lnTo>
                    <a:pt x="1007361" y="33941"/>
                  </a:lnTo>
                  <a:lnTo>
                    <a:pt x="1009836" y="32219"/>
                  </a:lnTo>
                  <a:lnTo>
                    <a:pt x="1013210" y="30497"/>
                  </a:lnTo>
                  <a:lnTo>
                    <a:pt x="1021758" y="26192"/>
                  </a:lnTo>
                  <a:lnTo>
                    <a:pt x="1031431" y="21887"/>
                  </a:lnTo>
                  <a:lnTo>
                    <a:pt x="1041329" y="17798"/>
                  </a:lnTo>
                  <a:lnTo>
                    <a:pt x="1050102" y="14354"/>
                  </a:lnTo>
                  <a:lnTo>
                    <a:pt x="1056851" y="11986"/>
                  </a:lnTo>
                  <a:lnTo>
                    <a:pt x="1058875" y="11340"/>
                  </a:lnTo>
                  <a:lnTo>
                    <a:pt x="1060225" y="11125"/>
                  </a:lnTo>
                  <a:close/>
                  <a:moveTo>
                    <a:pt x="1225088" y="11113"/>
                  </a:moveTo>
                  <a:lnTo>
                    <a:pt x="1226910" y="11113"/>
                  </a:lnTo>
                  <a:lnTo>
                    <a:pt x="1227138" y="11563"/>
                  </a:lnTo>
                  <a:lnTo>
                    <a:pt x="1227138" y="12013"/>
                  </a:lnTo>
                  <a:lnTo>
                    <a:pt x="1226682" y="12688"/>
                  </a:lnTo>
                  <a:lnTo>
                    <a:pt x="1224405" y="14487"/>
                  </a:lnTo>
                  <a:lnTo>
                    <a:pt x="1221444" y="16736"/>
                  </a:lnTo>
                  <a:lnTo>
                    <a:pt x="1217800" y="18985"/>
                  </a:lnTo>
                  <a:lnTo>
                    <a:pt x="1209602" y="23708"/>
                  </a:lnTo>
                  <a:lnTo>
                    <a:pt x="1201631" y="27531"/>
                  </a:lnTo>
                  <a:lnTo>
                    <a:pt x="1195709" y="30454"/>
                  </a:lnTo>
                  <a:lnTo>
                    <a:pt x="1190243" y="32928"/>
                  </a:lnTo>
                  <a:lnTo>
                    <a:pt x="1185461" y="34952"/>
                  </a:lnTo>
                  <a:lnTo>
                    <a:pt x="1180906" y="36527"/>
                  </a:lnTo>
                  <a:lnTo>
                    <a:pt x="1177490" y="37651"/>
                  </a:lnTo>
                  <a:lnTo>
                    <a:pt x="1174985" y="38101"/>
                  </a:lnTo>
                  <a:lnTo>
                    <a:pt x="1174074" y="38101"/>
                  </a:lnTo>
                  <a:lnTo>
                    <a:pt x="1173618" y="38101"/>
                  </a:lnTo>
                  <a:lnTo>
                    <a:pt x="1173163" y="37876"/>
                  </a:lnTo>
                  <a:lnTo>
                    <a:pt x="1173163" y="37426"/>
                  </a:lnTo>
                  <a:lnTo>
                    <a:pt x="1173390" y="36751"/>
                  </a:lnTo>
                  <a:lnTo>
                    <a:pt x="1173618" y="36077"/>
                  </a:lnTo>
                  <a:lnTo>
                    <a:pt x="1175212" y="34727"/>
                  </a:lnTo>
                  <a:lnTo>
                    <a:pt x="1177718" y="32928"/>
                  </a:lnTo>
                  <a:lnTo>
                    <a:pt x="1180678" y="30904"/>
                  </a:lnTo>
                  <a:lnTo>
                    <a:pt x="1188649" y="26406"/>
                  </a:lnTo>
                  <a:lnTo>
                    <a:pt x="1197531" y="21908"/>
                  </a:lnTo>
                  <a:lnTo>
                    <a:pt x="1206869" y="17410"/>
                  </a:lnTo>
                  <a:lnTo>
                    <a:pt x="1215523" y="14037"/>
                  </a:lnTo>
                  <a:lnTo>
                    <a:pt x="1219167" y="12688"/>
                  </a:lnTo>
                  <a:lnTo>
                    <a:pt x="1222583" y="11788"/>
                  </a:lnTo>
                  <a:lnTo>
                    <a:pt x="1225088" y="11113"/>
                  </a:lnTo>
                  <a:close/>
                  <a:moveTo>
                    <a:pt x="1356454" y="7937"/>
                  </a:moveTo>
                  <a:lnTo>
                    <a:pt x="1358456" y="7937"/>
                  </a:lnTo>
                  <a:lnTo>
                    <a:pt x="1358901" y="8173"/>
                  </a:lnTo>
                  <a:lnTo>
                    <a:pt x="1358901" y="8645"/>
                  </a:lnTo>
                  <a:lnTo>
                    <a:pt x="1358901" y="9590"/>
                  </a:lnTo>
                  <a:lnTo>
                    <a:pt x="1358456" y="10299"/>
                  </a:lnTo>
                  <a:lnTo>
                    <a:pt x="1356677" y="12188"/>
                  </a:lnTo>
                  <a:lnTo>
                    <a:pt x="1353785" y="14785"/>
                  </a:lnTo>
                  <a:lnTo>
                    <a:pt x="1350672" y="17147"/>
                  </a:lnTo>
                  <a:lnTo>
                    <a:pt x="1347113" y="19981"/>
                  </a:lnTo>
                  <a:lnTo>
                    <a:pt x="1339774" y="24704"/>
                  </a:lnTo>
                  <a:lnTo>
                    <a:pt x="1334436" y="28010"/>
                  </a:lnTo>
                  <a:lnTo>
                    <a:pt x="1329543" y="30844"/>
                  </a:lnTo>
                  <a:lnTo>
                    <a:pt x="1324873" y="33205"/>
                  </a:lnTo>
                  <a:lnTo>
                    <a:pt x="1320869" y="34858"/>
                  </a:lnTo>
                  <a:lnTo>
                    <a:pt x="1317533" y="36039"/>
                  </a:lnTo>
                  <a:lnTo>
                    <a:pt x="1314864" y="36511"/>
                  </a:lnTo>
                  <a:lnTo>
                    <a:pt x="1313975" y="36511"/>
                  </a:lnTo>
                  <a:lnTo>
                    <a:pt x="1313308" y="36275"/>
                  </a:lnTo>
                  <a:lnTo>
                    <a:pt x="1312863" y="36039"/>
                  </a:lnTo>
                  <a:lnTo>
                    <a:pt x="1312863" y="35331"/>
                  </a:lnTo>
                  <a:lnTo>
                    <a:pt x="1313085" y="34858"/>
                  </a:lnTo>
                  <a:lnTo>
                    <a:pt x="1313308" y="34150"/>
                  </a:lnTo>
                  <a:lnTo>
                    <a:pt x="1314642" y="32497"/>
                  </a:lnTo>
                  <a:lnTo>
                    <a:pt x="1316421" y="30608"/>
                  </a:lnTo>
                  <a:lnTo>
                    <a:pt x="1319090" y="28246"/>
                  </a:lnTo>
                  <a:lnTo>
                    <a:pt x="1321759" y="25885"/>
                  </a:lnTo>
                  <a:lnTo>
                    <a:pt x="1325095" y="23759"/>
                  </a:lnTo>
                  <a:lnTo>
                    <a:pt x="1332657" y="18800"/>
                  </a:lnTo>
                  <a:lnTo>
                    <a:pt x="1340219" y="14549"/>
                  </a:lnTo>
                  <a:lnTo>
                    <a:pt x="1347780" y="11007"/>
                  </a:lnTo>
                  <a:lnTo>
                    <a:pt x="1351117" y="9590"/>
                  </a:lnTo>
                  <a:lnTo>
                    <a:pt x="1354008" y="8409"/>
                  </a:lnTo>
                  <a:lnTo>
                    <a:pt x="1356454" y="7937"/>
                  </a:lnTo>
                  <a:close/>
                  <a:moveTo>
                    <a:pt x="1323754" y="0"/>
                  </a:moveTo>
                  <a:lnTo>
                    <a:pt x="1323976" y="453"/>
                  </a:lnTo>
                  <a:lnTo>
                    <a:pt x="1323976" y="1134"/>
                  </a:lnTo>
                  <a:lnTo>
                    <a:pt x="1323754" y="1587"/>
                  </a:lnTo>
                  <a:lnTo>
                    <a:pt x="1322867" y="2268"/>
                  </a:lnTo>
                  <a:lnTo>
                    <a:pt x="1320651" y="4535"/>
                  </a:lnTo>
                  <a:lnTo>
                    <a:pt x="1317547" y="6577"/>
                  </a:lnTo>
                  <a:lnTo>
                    <a:pt x="1310232" y="11566"/>
                  </a:lnTo>
                  <a:lnTo>
                    <a:pt x="1302251" y="15875"/>
                  </a:lnTo>
                  <a:lnTo>
                    <a:pt x="1296266" y="19050"/>
                  </a:lnTo>
                  <a:lnTo>
                    <a:pt x="1290945" y="21771"/>
                  </a:lnTo>
                  <a:lnTo>
                    <a:pt x="1286068" y="23812"/>
                  </a:lnTo>
                  <a:lnTo>
                    <a:pt x="1282078" y="25400"/>
                  </a:lnTo>
                  <a:lnTo>
                    <a:pt x="1278753" y="26307"/>
                  </a:lnTo>
                  <a:lnTo>
                    <a:pt x="1276536" y="26987"/>
                  </a:lnTo>
                  <a:lnTo>
                    <a:pt x="1275649" y="26987"/>
                  </a:lnTo>
                  <a:lnTo>
                    <a:pt x="1274984" y="26534"/>
                  </a:lnTo>
                  <a:lnTo>
                    <a:pt x="1274763" y="26080"/>
                  </a:lnTo>
                  <a:lnTo>
                    <a:pt x="1274984" y="25626"/>
                  </a:lnTo>
                  <a:lnTo>
                    <a:pt x="1275649" y="24266"/>
                  </a:lnTo>
                  <a:lnTo>
                    <a:pt x="1277201" y="22678"/>
                  </a:lnTo>
                  <a:lnTo>
                    <a:pt x="1279418" y="20864"/>
                  </a:lnTo>
                  <a:lnTo>
                    <a:pt x="1282078" y="18823"/>
                  </a:lnTo>
                  <a:lnTo>
                    <a:pt x="1288950" y="14514"/>
                  </a:lnTo>
                  <a:lnTo>
                    <a:pt x="1296931" y="10205"/>
                  </a:lnTo>
                  <a:lnTo>
                    <a:pt x="1305355" y="5896"/>
                  </a:lnTo>
                  <a:lnTo>
                    <a:pt x="1312892" y="2948"/>
                  </a:lnTo>
                  <a:lnTo>
                    <a:pt x="1316217" y="1587"/>
                  </a:lnTo>
                  <a:lnTo>
                    <a:pt x="1319320" y="453"/>
                  </a:lnTo>
                  <a:lnTo>
                    <a:pt x="1321981" y="227"/>
                  </a:lnTo>
                  <a:lnTo>
                    <a:pt x="132375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2" name="组合 11"/>
          <p:cNvGrpSpPr/>
          <p:nvPr/>
        </p:nvGrpSpPr>
        <p:grpSpPr>
          <a:xfrm>
            <a:off x="8303674" y="1904615"/>
            <a:ext cx="912763" cy="912761"/>
            <a:chOff x="8303674" y="1904615"/>
            <a:chExt cx="912763" cy="912761"/>
          </a:xfrm>
        </p:grpSpPr>
        <p:pic>
          <p:nvPicPr>
            <p:cNvPr id="51" name="图片 50"/>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8303674" y="1904615"/>
              <a:ext cx="912763" cy="912761"/>
            </a:xfrm>
            <a:prstGeom prst="rect">
              <a:avLst/>
            </a:prstGeom>
          </p:spPr>
        </p:pic>
        <p:sp>
          <p:nvSpPr>
            <p:cNvPr id="53" name="KSO_Shape"/>
            <p:cNvSpPr>
              <a:spLocks/>
            </p:cNvSpPr>
            <p:nvPr/>
          </p:nvSpPr>
          <p:spPr bwMode="auto">
            <a:xfrm>
              <a:off x="8639375" y="2252259"/>
              <a:ext cx="246205" cy="246205"/>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13" name="组合 12"/>
          <p:cNvGrpSpPr/>
          <p:nvPr/>
        </p:nvGrpSpPr>
        <p:grpSpPr>
          <a:xfrm>
            <a:off x="10160954" y="1899980"/>
            <a:ext cx="912763" cy="912761"/>
            <a:chOff x="10160954" y="1899980"/>
            <a:chExt cx="912763" cy="912761"/>
          </a:xfrm>
        </p:grpSpPr>
        <p:pic>
          <p:nvPicPr>
            <p:cNvPr id="52" name="图片 5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160954" y="1899980"/>
              <a:ext cx="912763" cy="912761"/>
            </a:xfrm>
            <a:prstGeom prst="rect">
              <a:avLst/>
            </a:prstGeom>
          </p:spPr>
        </p:pic>
        <p:sp>
          <p:nvSpPr>
            <p:cNvPr id="54" name="KSO_Shape"/>
            <p:cNvSpPr/>
            <p:nvPr/>
          </p:nvSpPr>
          <p:spPr>
            <a:xfrm>
              <a:off x="10494232" y="2247624"/>
              <a:ext cx="246205" cy="246205"/>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11" name="组合 10"/>
          <p:cNvGrpSpPr/>
          <p:nvPr/>
        </p:nvGrpSpPr>
        <p:grpSpPr>
          <a:xfrm>
            <a:off x="6559531" y="1899980"/>
            <a:ext cx="912763" cy="912761"/>
            <a:chOff x="6559531" y="1899980"/>
            <a:chExt cx="912763" cy="912761"/>
          </a:xfrm>
        </p:grpSpPr>
        <p:pic>
          <p:nvPicPr>
            <p:cNvPr id="50" name="图片 4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6559531" y="1899980"/>
              <a:ext cx="912763" cy="912761"/>
            </a:xfrm>
            <a:prstGeom prst="rect">
              <a:avLst/>
            </a:prstGeom>
          </p:spPr>
        </p:pic>
        <p:sp>
          <p:nvSpPr>
            <p:cNvPr id="55" name="KSO_Shape"/>
            <p:cNvSpPr>
              <a:spLocks/>
            </p:cNvSpPr>
            <p:nvPr/>
          </p:nvSpPr>
          <p:spPr bwMode="auto">
            <a:xfrm>
              <a:off x="6906966" y="2249496"/>
              <a:ext cx="217891" cy="246205"/>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68" name="文本框 67"/>
          <p:cNvSpPr txBox="1"/>
          <p:nvPr/>
        </p:nvSpPr>
        <p:spPr>
          <a:xfrm>
            <a:off x="6344403"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亮点一</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69" name="文本框 68"/>
          <p:cNvSpPr txBox="1"/>
          <p:nvPr/>
        </p:nvSpPr>
        <p:spPr>
          <a:xfrm>
            <a:off x="8177694"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70" name="文本框 69"/>
          <p:cNvSpPr txBox="1"/>
          <p:nvPr/>
        </p:nvSpPr>
        <p:spPr>
          <a:xfrm>
            <a:off x="10010985"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亮点三</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71" name="TextBox 30"/>
          <p:cNvSpPr txBox="1"/>
          <p:nvPr/>
        </p:nvSpPr>
        <p:spPr>
          <a:xfrm>
            <a:off x="6309972" y="3981405"/>
            <a:ext cx="5667296" cy="1754326"/>
          </a:xfrm>
          <a:prstGeom prst="rect">
            <a:avLst/>
          </a:prstGeom>
          <a:noFill/>
        </p:spPr>
        <p:txBody>
          <a:bodyPr wrap="square" rtlCol="0">
            <a:spAutoFit/>
          </a:bodyPr>
          <a:lstStyle/>
          <a:p>
            <a:pPr>
              <a:lnSpc>
                <a:spcPct val="150000"/>
              </a:lnSpc>
            </a:pPr>
            <a:r>
              <a:rPr lang="zh-CN" altLang="en-US" dirty="0" smtClean="0">
                <a:solidFill>
                  <a:srgbClr val="FAFAFA"/>
                </a:solidFill>
                <a:latin typeface="微软雅黑" pitchFamily="34" charset="-122"/>
                <a:ea typeface="微软雅黑" pitchFamily="34" charset="-122"/>
                <a:sym typeface="Calibri" pitchFamily="34" charset="0"/>
              </a:rPr>
              <a:t>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 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a:t>
            </a:r>
            <a:endParaRPr lang="en-US" altLang="zh-CN" dirty="0">
              <a:solidFill>
                <a:srgbClr val="FAFAFA"/>
              </a:solidFill>
              <a:latin typeface="微软雅黑" pitchFamily="34" charset="-122"/>
              <a:ea typeface="微软雅黑" pitchFamily="34" charset="-122"/>
              <a:sym typeface="Calibri" pitchFamily="34" charset="0"/>
            </a:endParaRPr>
          </a:p>
        </p:txBody>
      </p:sp>
      <p:grpSp>
        <p:nvGrpSpPr>
          <p:cNvPr id="81" name="组合 80"/>
          <p:cNvGrpSpPr/>
          <p:nvPr/>
        </p:nvGrpSpPr>
        <p:grpSpPr>
          <a:xfrm>
            <a:off x="3568463" y="3228081"/>
            <a:ext cx="921231" cy="914785"/>
            <a:chOff x="3568463" y="3228081"/>
            <a:chExt cx="921231" cy="914785"/>
          </a:xfrm>
        </p:grpSpPr>
        <p:grpSp>
          <p:nvGrpSpPr>
            <p:cNvPr id="82" name="组合 81"/>
            <p:cNvGrpSpPr/>
            <p:nvPr/>
          </p:nvGrpSpPr>
          <p:grpSpPr>
            <a:xfrm>
              <a:off x="3568463" y="3228081"/>
              <a:ext cx="921231" cy="914785"/>
              <a:chOff x="2807310" y="1670834"/>
              <a:chExt cx="921231" cy="914785"/>
            </a:xfrm>
          </p:grpSpPr>
          <p:sp>
            <p:nvSpPr>
              <p:cNvPr id="84" name="泪滴形 83"/>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85" name="图片 84"/>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83" name="KSO_Shape"/>
            <p:cNvSpPr>
              <a:spLocks/>
            </p:cNvSpPr>
            <p:nvPr/>
          </p:nvSpPr>
          <p:spPr bwMode="auto">
            <a:xfrm>
              <a:off x="3849194" y="3499741"/>
              <a:ext cx="333280" cy="376588"/>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86" name="组合 85"/>
          <p:cNvGrpSpPr/>
          <p:nvPr/>
        </p:nvGrpSpPr>
        <p:grpSpPr>
          <a:xfrm>
            <a:off x="2296792" y="1650201"/>
            <a:ext cx="921231" cy="914785"/>
            <a:chOff x="2296792" y="1650201"/>
            <a:chExt cx="921231" cy="914785"/>
          </a:xfrm>
        </p:grpSpPr>
        <p:grpSp>
          <p:nvGrpSpPr>
            <p:cNvPr id="87" name="组合 86"/>
            <p:cNvGrpSpPr/>
            <p:nvPr/>
          </p:nvGrpSpPr>
          <p:grpSpPr>
            <a:xfrm>
              <a:off x="2296792" y="1650201"/>
              <a:ext cx="921231" cy="914785"/>
              <a:chOff x="2807310" y="1670834"/>
              <a:chExt cx="921231" cy="914785"/>
            </a:xfrm>
          </p:grpSpPr>
          <p:sp>
            <p:nvSpPr>
              <p:cNvPr id="89" name="泪滴形 88"/>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90" name="图片 89"/>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88" name="KSO_Shape"/>
            <p:cNvSpPr>
              <a:spLocks/>
            </p:cNvSpPr>
            <p:nvPr/>
          </p:nvSpPr>
          <p:spPr bwMode="auto">
            <a:xfrm>
              <a:off x="2568355" y="1918542"/>
              <a:ext cx="378103" cy="378100"/>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91" name="组合 90"/>
          <p:cNvGrpSpPr/>
          <p:nvPr/>
        </p:nvGrpSpPr>
        <p:grpSpPr>
          <a:xfrm>
            <a:off x="4368708" y="2422125"/>
            <a:ext cx="921231" cy="914785"/>
            <a:chOff x="4368708" y="2422125"/>
            <a:chExt cx="921231" cy="914785"/>
          </a:xfrm>
        </p:grpSpPr>
        <p:grpSp>
          <p:nvGrpSpPr>
            <p:cNvPr id="92" name="组合 91"/>
            <p:cNvGrpSpPr/>
            <p:nvPr/>
          </p:nvGrpSpPr>
          <p:grpSpPr>
            <a:xfrm>
              <a:off x="4368708" y="2422125"/>
              <a:ext cx="921231" cy="914785"/>
              <a:chOff x="2807310" y="1670834"/>
              <a:chExt cx="921231" cy="914785"/>
            </a:xfrm>
          </p:grpSpPr>
          <p:sp>
            <p:nvSpPr>
              <p:cNvPr id="94" name="泪滴形 93"/>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95" name="图片 94"/>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93" name="KSO_Shape"/>
            <p:cNvSpPr/>
            <p:nvPr/>
          </p:nvSpPr>
          <p:spPr>
            <a:xfrm>
              <a:off x="4644593" y="2695537"/>
              <a:ext cx="367958" cy="367958"/>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Tree>
    <p:extLst>
      <p:ext uri="{BB962C8B-B14F-4D97-AF65-F5344CB8AC3E}">
        <p14:creationId xmlns:p14="http://schemas.microsoft.com/office/powerpoint/2010/main" val="99559024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250" fill="hold"/>
                                        <p:tgtEl>
                                          <p:spTgt spid="10"/>
                                        </p:tgtEl>
                                        <p:attrNameLst>
                                          <p:attrName>ppt_w</p:attrName>
                                        </p:attrNameLst>
                                      </p:cBhvr>
                                      <p:tavLst>
                                        <p:tav tm="0">
                                          <p:val>
                                            <p:fltVal val="0"/>
                                          </p:val>
                                        </p:tav>
                                        <p:tav tm="100000">
                                          <p:val>
                                            <p:strVal val="#ppt_w"/>
                                          </p:val>
                                        </p:tav>
                                      </p:tavLst>
                                    </p:anim>
                                    <p:anim calcmode="lin" valueType="num">
                                      <p:cBhvr>
                                        <p:cTn id="8" dur="1250" fill="hold"/>
                                        <p:tgtEl>
                                          <p:spTgt spid="10"/>
                                        </p:tgtEl>
                                        <p:attrNameLst>
                                          <p:attrName>ppt_h</p:attrName>
                                        </p:attrNameLst>
                                      </p:cBhvr>
                                      <p:tavLst>
                                        <p:tav tm="0">
                                          <p:val>
                                            <p:fltVal val="0"/>
                                          </p:val>
                                        </p:tav>
                                        <p:tav tm="100000">
                                          <p:val>
                                            <p:strVal val="#ppt_h"/>
                                          </p:val>
                                        </p:tav>
                                      </p:tavLst>
                                    </p:anim>
                                    <p:animEffect transition="in" filter="fade">
                                      <p:cBhvr>
                                        <p:cTn id="9" dur="1250"/>
                                        <p:tgtEl>
                                          <p:spTgt spid="10"/>
                                        </p:tgtEl>
                                      </p:cBhvr>
                                    </p:animEffect>
                                  </p:childTnLst>
                                </p:cTn>
                              </p:par>
                            </p:childTnLst>
                          </p:cTn>
                        </p:par>
                        <p:par>
                          <p:cTn id="10" fill="hold">
                            <p:stCondLst>
                              <p:cond delay="1250"/>
                            </p:stCondLst>
                            <p:childTnLst>
                              <p:par>
                                <p:cTn id="11" presetID="47"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1000"/>
                                        <p:tgtEl>
                                          <p:spTgt spid="81"/>
                                        </p:tgtEl>
                                      </p:cBhvr>
                                    </p:animEffect>
                                    <p:anim calcmode="lin" valueType="num">
                                      <p:cBhvr>
                                        <p:cTn id="14" dur="1000" fill="hold"/>
                                        <p:tgtEl>
                                          <p:spTgt spid="81"/>
                                        </p:tgtEl>
                                        <p:attrNameLst>
                                          <p:attrName>ppt_x</p:attrName>
                                        </p:attrNameLst>
                                      </p:cBhvr>
                                      <p:tavLst>
                                        <p:tav tm="0">
                                          <p:val>
                                            <p:strVal val="#ppt_x"/>
                                          </p:val>
                                        </p:tav>
                                        <p:tav tm="100000">
                                          <p:val>
                                            <p:strVal val="#ppt_x"/>
                                          </p:val>
                                        </p:tav>
                                      </p:tavLst>
                                    </p:anim>
                                    <p:anim calcmode="lin" valueType="num">
                                      <p:cBhvr>
                                        <p:cTn id="15" dur="1000" fill="hold"/>
                                        <p:tgtEl>
                                          <p:spTgt spid="81"/>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5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1000"/>
                                        <p:tgtEl>
                                          <p:spTgt spid="86"/>
                                        </p:tgtEl>
                                      </p:cBhvr>
                                    </p:animEffect>
                                    <p:anim calcmode="lin" valueType="num">
                                      <p:cBhvr>
                                        <p:cTn id="19" dur="1000" fill="hold"/>
                                        <p:tgtEl>
                                          <p:spTgt spid="86"/>
                                        </p:tgtEl>
                                        <p:attrNameLst>
                                          <p:attrName>ppt_x</p:attrName>
                                        </p:attrNameLst>
                                      </p:cBhvr>
                                      <p:tavLst>
                                        <p:tav tm="0">
                                          <p:val>
                                            <p:strVal val="#ppt_x"/>
                                          </p:val>
                                        </p:tav>
                                        <p:tav tm="100000">
                                          <p:val>
                                            <p:strVal val="#ppt_x"/>
                                          </p:val>
                                        </p:tav>
                                      </p:tavLst>
                                    </p:anim>
                                    <p:anim calcmode="lin" valueType="num">
                                      <p:cBhvr>
                                        <p:cTn id="20" dur="1000" fill="hold"/>
                                        <p:tgtEl>
                                          <p:spTgt spid="8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50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1000"/>
                                        <p:tgtEl>
                                          <p:spTgt spid="91"/>
                                        </p:tgtEl>
                                      </p:cBhvr>
                                    </p:animEffect>
                                    <p:anim calcmode="lin" valueType="num">
                                      <p:cBhvr>
                                        <p:cTn id="24" dur="1000" fill="hold"/>
                                        <p:tgtEl>
                                          <p:spTgt spid="91"/>
                                        </p:tgtEl>
                                        <p:attrNameLst>
                                          <p:attrName>ppt_x</p:attrName>
                                        </p:attrNameLst>
                                      </p:cBhvr>
                                      <p:tavLst>
                                        <p:tav tm="0">
                                          <p:val>
                                            <p:strVal val="#ppt_x"/>
                                          </p:val>
                                        </p:tav>
                                        <p:tav tm="100000">
                                          <p:val>
                                            <p:strVal val="#ppt_x"/>
                                          </p:val>
                                        </p:tav>
                                      </p:tavLst>
                                    </p:anim>
                                    <p:anim calcmode="lin" valueType="num">
                                      <p:cBhvr>
                                        <p:cTn id="25" dur="1000" fill="hold"/>
                                        <p:tgtEl>
                                          <p:spTgt spid="91"/>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1" accel="50000" decel="5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ppt_x"/>
                                          </p:val>
                                        </p:tav>
                                        <p:tav tm="100000">
                                          <p:val>
                                            <p:strVal val="#ppt_x"/>
                                          </p:val>
                                        </p:tav>
                                      </p:tavLst>
                                    </p:anim>
                                    <p:anim calcmode="lin" valueType="num">
                                      <p:cBhvr additive="base">
                                        <p:cTn id="30" dur="750" fill="hold"/>
                                        <p:tgtEl>
                                          <p:spTgt spid="11"/>
                                        </p:tgtEl>
                                        <p:attrNameLst>
                                          <p:attrName>ppt_y</p:attrName>
                                        </p:attrNameLst>
                                      </p:cBhvr>
                                      <p:tavLst>
                                        <p:tav tm="0">
                                          <p:val>
                                            <p:strVal val="0-#ppt_h/2"/>
                                          </p:val>
                                        </p:tav>
                                        <p:tav tm="100000">
                                          <p:val>
                                            <p:strVal val="#ppt_y"/>
                                          </p:val>
                                        </p:tav>
                                      </p:tavLst>
                                    </p:anim>
                                  </p:childTnLst>
                                </p:cTn>
                              </p:par>
                              <p:par>
                                <p:cTn id="31" presetID="2" presetClass="entr" presetSubtype="1" accel="50000" decel="50000" fill="hold" nodeType="withEffect">
                                  <p:stCondLst>
                                    <p:cond delay="2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750" fill="hold"/>
                                        <p:tgtEl>
                                          <p:spTgt spid="12"/>
                                        </p:tgtEl>
                                        <p:attrNameLst>
                                          <p:attrName>ppt_x</p:attrName>
                                        </p:attrNameLst>
                                      </p:cBhvr>
                                      <p:tavLst>
                                        <p:tav tm="0">
                                          <p:val>
                                            <p:strVal val="#ppt_x"/>
                                          </p:val>
                                        </p:tav>
                                        <p:tav tm="100000">
                                          <p:val>
                                            <p:strVal val="#ppt_x"/>
                                          </p:val>
                                        </p:tav>
                                      </p:tavLst>
                                    </p:anim>
                                    <p:anim calcmode="lin" valueType="num">
                                      <p:cBhvr additive="base">
                                        <p:cTn id="34" dur="750" fill="hold"/>
                                        <p:tgtEl>
                                          <p:spTgt spid="12"/>
                                        </p:tgtEl>
                                        <p:attrNameLst>
                                          <p:attrName>ppt_y</p:attrName>
                                        </p:attrNameLst>
                                      </p:cBhvr>
                                      <p:tavLst>
                                        <p:tav tm="0">
                                          <p:val>
                                            <p:strVal val="0-#ppt_h/2"/>
                                          </p:val>
                                        </p:tav>
                                        <p:tav tm="100000">
                                          <p:val>
                                            <p:strVal val="#ppt_y"/>
                                          </p:val>
                                        </p:tav>
                                      </p:tavLst>
                                    </p:anim>
                                  </p:childTnLst>
                                </p:cTn>
                              </p:par>
                              <p:par>
                                <p:cTn id="35" presetID="2" presetClass="entr" presetSubtype="1" accel="50000" decel="50000" fill="hold" nodeType="withEffect">
                                  <p:stCondLst>
                                    <p:cond delay="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750" fill="hold"/>
                                        <p:tgtEl>
                                          <p:spTgt spid="13"/>
                                        </p:tgtEl>
                                        <p:attrNameLst>
                                          <p:attrName>ppt_x</p:attrName>
                                        </p:attrNameLst>
                                      </p:cBhvr>
                                      <p:tavLst>
                                        <p:tav tm="0">
                                          <p:val>
                                            <p:strVal val="#ppt_x"/>
                                          </p:val>
                                        </p:tav>
                                        <p:tav tm="100000">
                                          <p:val>
                                            <p:strVal val="#ppt_x"/>
                                          </p:val>
                                        </p:tav>
                                      </p:tavLst>
                                    </p:anim>
                                    <p:anim calcmode="lin" valueType="num">
                                      <p:cBhvr additive="base">
                                        <p:cTn id="38" dur="750" fill="hold"/>
                                        <p:tgtEl>
                                          <p:spTgt spid="13"/>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500"/>
                                        <p:tgtEl>
                                          <p:spTgt spid="69"/>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up)">
                                      <p:cBhvr>
                                        <p:cTn id="5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11" name="图片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2545731"/>
            <a:ext cx="10929104" cy="902870"/>
          </a:xfrm>
          <a:prstGeom prst="rect">
            <a:avLst/>
          </a:prstGeom>
        </p:spPr>
      </p:pic>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0" name="图片 29"/>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32" name="文本框 31"/>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我们的愿景</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1200150" y="1945981"/>
            <a:ext cx="2895600" cy="4074708"/>
            <a:chOff x="1200150" y="1945981"/>
            <a:chExt cx="2895600" cy="4074708"/>
          </a:xfrm>
        </p:grpSpPr>
        <p:sp>
          <p:nvSpPr>
            <p:cNvPr id="8" name="矩形 7"/>
            <p:cNvSpPr/>
            <p:nvPr/>
          </p:nvSpPr>
          <p:spPr>
            <a:xfrm>
              <a:off x="120015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2" name="图片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00150" y="5117819"/>
              <a:ext cx="2895600" cy="902870"/>
            </a:xfrm>
            <a:prstGeom prst="rect">
              <a:avLst/>
            </a:prstGeom>
          </p:spPr>
        </p:pic>
        <p:sp>
          <p:nvSpPr>
            <p:cNvPr id="24"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a:off x="2416564" y="3388254"/>
              <a:ext cx="462770" cy="479002"/>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762926"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愿景一</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6" name="矩形 47"/>
            <p:cNvSpPr>
              <a:spLocks noChangeArrowheads="1"/>
            </p:cNvSpPr>
            <p:nvPr/>
          </p:nvSpPr>
          <p:spPr bwMode="auto">
            <a:xfrm>
              <a:off x="1537841" y="4065220"/>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grpSp>
        <p:nvGrpSpPr>
          <p:cNvPr id="3" name="组合 2"/>
          <p:cNvGrpSpPr/>
          <p:nvPr/>
        </p:nvGrpSpPr>
        <p:grpSpPr>
          <a:xfrm>
            <a:off x="4648200" y="1945981"/>
            <a:ext cx="2952750" cy="4074708"/>
            <a:chOff x="4648200" y="1945981"/>
            <a:chExt cx="2952750" cy="4074708"/>
          </a:xfrm>
        </p:grpSpPr>
        <p:sp>
          <p:nvSpPr>
            <p:cNvPr id="9" name="矩形 8"/>
            <p:cNvSpPr/>
            <p:nvPr/>
          </p:nvSpPr>
          <p:spPr>
            <a:xfrm>
              <a:off x="464820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05350" y="5117819"/>
              <a:ext cx="2895600" cy="902870"/>
            </a:xfrm>
            <a:prstGeom prst="rect">
              <a:avLst/>
            </a:prstGeom>
          </p:spPr>
        </p:pic>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862412" y="3394146"/>
              <a:ext cx="467176" cy="456600"/>
              <a:chOff x="5710238" y="3049588"/>
              <a:chExt cx="771526" cy="754062"/>
            </a:xfrm>
            <a:solidFill>
              <a:schemeClr val="bg1"/>
            </a:solidFill>
          </p:grpSpPr>
          <p:sp>
            <p:nvSpPr>
              <p:cNvPr id="1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grpSp>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214431"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愿景二</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7" name="矩形 47"/>
            <p:cNvSpPr>
              <a:spLocks noChangeArrowheads="1"/>
            </p:cNvSpPr>
            <p:nvPr/>
          </p:nvSpPr>
          <p:spPr bwMode="auto">
            <a:xfrm>
              <a:off x="4989346" y="4065220"/>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grpSp>
        <p:nvGrpSpPr>
          <p:cNvPr id="4" name="组合 3"/>
          <p:cNvGrpSpPr/>
          <p:nvPr/>
        </p:nvGrpSpPr>
        <p:grpSpPr>
          <a:xfrm>
            <a:off x="8096250" y="1945981"/>
            <a:ext cx="2895600" cy="4074708"/>
            <a:chOff x="8096250" y="1945981"/>
            <a:chExt cx="2895600" cy="4074708"/>
          </a:xfrm>
        </p:grpSpPr>
        <p:sp>
          <p:nvSpPr>
            <p:cNvPr id="10" name="矩形 9"/>
            <p:cNvSpPr/>
            <p:nvPr/>
          </p:nvSpPr>
          <p:spPr>
            <a:xfrm>
              <a:off x="809625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4" name="图片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96250" y="5117819"/>
              <a:ext cx="2895600" cy="902870"/>
            </a:xfrm>
            <a:prstGeom prst="rect">
              <a:avLst/>
            </a:prstGeom>
          </p:spPr>
        </p:pic>
        <p:sp>
          <p:nvSpPr>
            <p:cNvPr id="23" name="Freeform 27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9310873" y="3408174"/>
              <a:ext cx="466352" cy="408356"/>
            </a:xfrm>
            <a:custGeom>
              <a:avLst/>
              <a:gdLst>
                <a:gd name="T0" fmla="*/ 121 w 419"/>
                <a:gd name="T1" fmla="*/ 29 h 367"/>
                <a:gd name="T2" fmla="*/ 113 w 419"/>
                <a:gd name="T3" fmla="*/ 43 h 367"/>
                <a:gd name="T4" fmla="*/ 105 w 419"/>
                <a:gd name="T5" fmla="*/ 54 h 367"/>
                <a:gd name="T6" fmla="*/ 99 w 419"/>
                <a:gd name="T7" fmla="*/ 48 h 367"/>
                <a:gd name="T8" fmla="*/ 97 w 419"/>
                <a:gd name="T9" fmla="*/ 60 h 367"/>
                <a:gd name="T10" fmla="*/ 78 w 419"/>
                <a:gd name="T11" fmla="*/ 63 h 367"/>
                <a:gd name="T12" fmla="*/ 66 w 419"/>
                <a:gd name="T13" fmla="*/ 76 h 367"/>
                <a:gd name="T14" fmla="*/ 50 w 419"/>
                <a:gd name="T15" fmla="*/ 98 h 367"/>
                <a:gd name="T16" fmla="*/ 40 w 419"/>
                <a:gd name="T17" fmla="*/ 113 h 367"/>
                <a:gd name="T18" fmla="*/ 49 w 419"/>
                <a:gd name="T19" fmla="*/ 123 h 367"/>
                <a:gd name="T20" fmla="*/ 50 w 419"/>
                <a:gd name="T21" fmla="*/ 129 h 367"/>
                <a:gd name="T22" fmla="*/ 41 w 419"/>
                <a:gd name="T23" fmla="*/ 121 h 367"/>
                <a:gd name="T24" fmla="*/ 34 w 419"/>
                <a:gd name="T25" fmla="*/ 111 h 367"/>
                <a:gd name="T26" fmla="*/ 31 w 419"/>
                <a:gd name="T27" fmla="*/ 127 h 367"/>
                <a:gd name="T28" fmla="*/ 32 w 419"/>
                <a:gd name="T29" fmla="*/ 153 h 367"/>
                <a:gd name="T30" fmla="*/ 45 w 419"/>
                <a:gd name="T31" fmla="*/ 147 h 367"/>
                <a:gd name="T32" fmla="*/ 59 w 419"/>
                <a:gd name="T33" fmla="*/ 163 h 367"/>
                <a:gd name="T34" fmla="*/ 76 w 419"/>
                <a:gd name="T35" fmla="*/ 180 h 367"/>
                <a:gd name="T36" fmla="*/ 92 w 419"/>
                <a:gd name="T37" fmla="*/ 194 h 367"/>
                <a:gd name="T38" fmla="*/ 113 w 419"/>
                <a:gd name="T39" fmla="*/ 216 h 367"/>
                <a:gd name="T40" fmla="*/ 106 w 419"/>
                <a:gd name="T41" fmla="*/ 248 h 367"/>
                <a:gd name="T42" fmla="*/ 90 w 419"/>
                <a:gd name="T43" fmla="*/ 286 h 367"/>
                <a:gd name="T44" fmla="*/ 95 w 419"/>
                <a:gd name="T45" fmla="*/ 313 h 367"/>
                <a:gd name="T46" fmla="*/ 85 w 419"/>
                <a:gd name="T47" fmla="*/ 315 h 367"/>
                <a:gd name="T48" fmla="*/ 59 w 419"/>
                <a:gd name="T49" fmla="*/ 273 h 367"/>
                <a:gd name="T50" fmla="*/ 30 w 419"/>
                <a:gd name="T51" fmla="*/ 208 h 367"/>
                <a:gd name="T52" fmla="*/ 21 w 419"/>
                <a:gd name="T53" fmla="*/ 160 h 367"/>
                <a:gd name="T54" fmla="*/ 135 w 419"/>
                <a:gd name="T55" fmla="*/ 337 h 367"/>
                <a:gd name="T56" fmla="*/ 165 w 419"/>
                <a:gd name="T57" fmla="*/ 333 h 367"/>
                <a:gd name="T58" fmla="*/ 203 w 419"/>
                <a:gd name="T59" fmla="*/ 329 h 367"/>
                <a:gd name="T60" fmla="*/ 200 w 419"/>
                <a:gd name="T61" fmla="*/ 344 h 367"/>
                <a:gd name="T62" fmla="*/ 222 w 419"/>
                <a:gd name="T63" fmla="*/ 343 h 367"/>
                <a:gd name="T64" fmla="*/ 255 w 419"/>
                <a:gd name="T65" fmla="*/ 339 h 367"/>
                <a:gd name="T66" fmla="*/ 253 w 419"/>
                <a:gd name="T67" fmla="*/ 5 h 367"/>
                <a:gd name="T68" fmla="*/ 362 w 419"/>
                <a:gd name="T69" fmla="*/ 118 h 367"/>
                <a:gd name="T70" fmla="*/ 347 w 419"/>
                <a:gd name="T71" fmla="*/ 107 h 367"/>
                <a:gd name="T72" fmla="*/ 334 w 419"/>
                <a:gd name="T73" fmla="*/ 137 h 367"/>
                <a:gd name="T74" fmla="*/ 313 w 419"/>
                <a:gd name="T75" fmla="*/ 110 h 367"/>
                <a:gd name="T76" fmla="*/ 321 w 419"/>
                <a:gd name="T77" fmla="*/ 138 h 367"/>
                <a:gd name="T78" fmla="*/ 343 w 419"/>
                <a:gd name="T79" fmla="*/ 145 h 367"/>
                <a:gd name="T80" fmla="*/ 334 w 419"/>
                <a:gd name="T81" fmla="*/ 185 h 367"/>
                <a:gd name="T82" fmla="*/ 323 w 419"/>
                <a:gd name="T83" fmla="*/ 226 h 367"/>
                <a:gd name="T84" fmla="*/ 310 w 419"/>
                <a:gd name="T85" fmla="*/ 253 h 367"/>
                <a:gd name="T86" fmla="*/ 271 w 419"/>
                <a:gd name="T87" fmla="*/ 284 h 367"/>
                <a:gd name="T88" fmla="*/ 260 w 419"/>
                <a:gd name="T89" fmla="*/ 256 h 367"/>
                <a:gd name="T90" fmla="*/ 262 w 419"/>
                <a:gd name="T91" fmla="*/ 222 h 367"/>
                <a:gd name="T92" fmla="*/ 248 w 419"/>
                <a:gd name="T93" fmla="*/ 186 h 367"/>
                <a:gd name="T94" fmla="*/ 230 w 419"/>
                <a:gd name="T95" fmla="*/ 165 h 367"/>
                <a:gd name="T96" fmla="*/ 183 w 419"/>
                <a:gd name="T97" fmla="*/ 166 h 367"/>
                <a:gd name="T98" fmla="*/ 165 w 419"/>
                <a:gd name="T99" fmla="*/ 141 h 367"/>
                <a:gd name="T100" fmla="*/ 184 w 419"/>
                <a:gd name="T101" fmla="*/ 91 h 367"/>
                <a:gd name="T102" fmla="*/ 219 w 419"/>
                <a:gd name="T103" fmla="*/ 76 h 367"/>
                <a:gd name="T104" fmla="*/ 240 w 419"/>
                <a:gd name="T105" fmla="*/ 86 h 367"/>
                <a:gd name="T106" fmla="*/ 269 w 419"/>
                <a:gd name="T107" fmla="*/ 86 h 367"/>
                <a:gd name="T108" fmla="*/ 298 w 419"/>
                <a:gd name="T109" fmla="*/ 81 h 367"/>
                <a:gd name="T110" fmla="*/ 271 w 419"/>
                <a:gd name="T111" fmla="*/ 69 h 367"/>
                <a:gd name="T112" fmla="*/ 269 w 419"/>
                <a:gd name="T113" fmla="*/ 59 h 367"/>
                <a:gd name="T114" fmla="*/ 234 w 419"/>
                <a:gd name="T115" fmla="*/ 60 h 367"/>
                <a:gd name="T116" fmla="*/ 204 w 419"/>
                <a:gd name="T117" fmla="*/ 69 h 367"/>
                <a:gd name="T118" fmla="*/ 198 w 419"/>
                <a:gd name="T119" fmla="*/ 38 h 367"/>
                <a:gd name="T120" fmla="*/ 177 w 419"/>
                <a:gd name="T121" fmla="*/ 20 h 367"/>
                <a:gd name="T122" fmla="*/ 200 w 419"/>
                <a:gd name="T123" fmla="*/ 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9" h="367">
                  <a:moveTo>
                    <a:pt x="170" y="1"/>
                  </a:moveTo>
                  <a:cubicBezTo>
                    <a:pt x="170" y="1"/>
                    <a:pt x="107" y="9"/>
                    <a:pt x="64" y="58"/>
                  </a:cubicBezTo>
                  <a:cubicBezTo>
                    <a:pt x="64" y="58"/>
                    <a:pt x="97" y="24"/>
                    <a:pt x="118" y="24"/>
                  </a:cubicBezTo>
                  <a:cubicBezTo>
                    <a:pt x="122" y="26"/>
                    <a:pt x="122" y="26"/>
                    <a:pt x="122" y="26"/>
                  </a:cubicBezTo>
                  <a:cubicBezTo>
                    <a:pt x="122" y="26"/>
                    <a:pt x="121" y="28"/>
                    <a:pt x="121" y="29"/>
                  </a:cubicBezTo>
                  <a:cubicBezTo>
                    <a:pt x="120" y="29"/>
                    <a:pt x="118" y="33"/>
                    <a:pt x="118" y="33"/>
                  </a:cubicBezTo>
                  <a:cubicBezTo>
                    <a:pt x="118" y="34"/>
                    <a:pt x="118" y="37"/>
                    <a:pt x="118" y="37"/>
                  </a:cubicBezTo>
                  <a:cubicBezTo>
                    <a:pt x="116" y="39"/>
                    <a:pt x="116" y="39"/>
                    <a:pt x="116" y="39"/>
                  </a:cubicBezTo>
                  <a:cubicBezTo>
                    <a:pt x="116" y="39"/>
                    <a:pt x="115" y="40"/>
                    <a:pt x="114" y="41"/>
                  </a:cubicBezTo>
                  <a:cubicBezTo>
                    <a:pt x="114" y="41"/>
                    <a:pt x="113" y="41"/>
                    <a:pt x="113" y="43"/>
                  </a:cubicBezTo>
                  <a:cubicBezTo>
                    <a:pt x="113" y="44"/>
                    <a:pt x="113" y="46"/>
                    <a:pt x="113" y="46"/>
                  </a:cubicBezTo>
                  <a:cubicBezTo>
                    <a:pt x="114" y="50"/>
                    <a:pt x="114" y="50"/>
                    <a:pt x="114" y="50"/>
                  </a:cubicBezTo>
                  <a:cubicBezTo>
                    <a:pt x="113" y="52"/>
                    <a:pt x="113" y="52"/>
                    <a:pt x="113" y="52"/>
                  </a:cubicBezTo>
                  <a:cubicBezTo>
                    <a:pt x="110" y="54"/>
                    <a:pt x="110" y="54"/>
                    <a:pt x="110" y="54"/>
                  </a:cubicBezTo>
                  <a:cubicBezTo>
                    <a:pt x="110" y="54"/>
                    <a:pt x="107" y="54"/>
                    <a:pt x="105" y="54"/>
                  </a:cubicBezTo>
                  <a:cubicBezTo>
                    <a:pt x="104" y="53"/>
                    <a:pt x="104" y="51"/>
                    <a:pt x="104" y="51"/>
                  </a:cubicBezTo>
                  <a:cubicBezTo>
                    <a:pt x="107" y="48"/>
                    <a:pt x="107" y="48"/>
                    <a:pt x="107" y="48"/>
                  </a:cubicBezTo>
                  <a:cubicBezTo>
                    <a:pt x="107" y="48"/>
                    <a:pt x="108" y="48"/>
                    <a:pt x="107" y="47"/>
                  </a:cubicBezTo>
                  <a:cubicBezTo>
                    <a:pt x="106" y="46"/>
                    <a:pt x="106" y="44"/>
                    <a:pt x="104" y="45"/>
                  </a:cubicBezTo>
                  <a:cubicBezTo>
                    <a:pt x="102" y="45"/>
                    <a:pt x="99" y="48"/>
                    <a:pt x="99" y="48"/>
                  </a:cubicBezTo>
                  <a:cubicBezTo>
                    <a:pt x="96" y="50"/>
                    <a:pt x="96" y="50"/>
                    <a:pt x="96" y="50"/>
                  </a:cubicBezTo>
                  <a:cubicBezTo>
                    <a:pt x="96" y="50"/>
                    <a:pt x="94" y="54"/>
                    <a:pt x="95" y="54"/>
                  </a:cubicBezTo>
                  <a:cubicBezTo>
                    <a:pt x="95" y="54"/>
                    <a:pt x="97" y="55"/>
                    <a:pt x="97" y="55"/>
                  </a:cubicBezTo>
                  <a:cubicBezTo>
                    <a:pt x="97" y="55"/>
                    <a:pt x="98" y="56"/>
                    <a:pt x="98" y="57"/>
                  </a:cubicBezTo>
                  <a:cubicBezTo>
                    <a:pt x="98" y="58"/>
                    <a:pt x="97" y="60"/>
                    <a:pt x="97" y="60"/>
                  </a:cubicBezTo>
                  <a:cubicBezTo>
                    <a:pt x="97" y="60"/>
                    <a:pt x="96" y="61"/>
                    <a:pt x="94" y="61"/>
                  </a:cubicBezTo>
                  <a:cubicBezTo>
                    <a:pt x="92" y="60"/>
                    <a:pt x="90" y="60"/>
                    <a:pt x="88" y="59"/>
                  </a:cubicBezTo>
                  <a:cubicBezTo>
                    <a:pt x="87" y="59"/>
                    <a:pt x="86" y="58"/>
                    <a:pt x="85" y="59"/>
                  </a:cubicBezTo>
                  <a:cubicBezTo>
                    <a:pt x="83" y="59"/>
                    <a:pt x="83" y="60"/>
                    <a:pt x="83" y="60"/>
                  </a:cubicBezTo>
                  <a:cubicBezTo>
                    <a:pt x="82" y="61"/>
                    <a:pt x="78" y="63"/>
                    <a:pt x="78" y="63"/>
                  </a:cubicBezTo>
                  <a:cubicBezTo>
                    <a:pt x="78" y="63"/>
                    <a:pt x="76" y="64"/>
                    <a:pt x="76" y="65"/>
                  </a:cubicBezTo>
                  <a:cubicBezTo>
                    <a:pt x="76" y="66"/>
                    <a:pt x="75" y="69"/>
                    <a:pt x="75" y="69"/>
                  </a:cubicBezTo>
                  <a:cubicBezTo>
                    <a:pt x="75" y="69"/>
                    <a:pt x="74" y="70"/>
                    <a:pt x="71" y="71"/>
                  </a:cubicBezTo>
                  <a:cubicBezTo>
                    <a:pt x="68" y="72"/>
                    <a:pt x="67" y="73"/>
                    <a:pt x="67" y="73"/>
                  </a:cubicBezTo>
                  <a:cubicBezTo>
                    <a:pt x="66" y="76"/>
                    <a:pt x="66" y="76"/>
                    <a:pt x="66" y="76"/>
                  </a:cubicBezTo>
                  <a:cubicBezTo>
                    <a:pt x="66" y="76"/>
                    <a:pt x="64" y="77"/>
                    <a:pt x="62" y="79"/>
                  </a:cubicBezTo>
                  <a:cubicBezTo>
                    <a:pt x="61" y="81"/>
                    <a:pt x="56" y="84"/>
                    <a:pt x="56" y="85"/>
                  </a:cubicBezTo>
                  <a:cubicBezTo>
                    <a:pt x="55" y="85"/>
                    <a:pt x="53" y="87"/>
                    <a:pt x="53" y="88"/>
                  </a:cubicBezTo>
                  <a:cubicBezTo>
                    <a:pt x="52" y="90"/>
                    <a:pt x="52" y="93"/>
                    <a:pt x="52" y="94"/>
                  </a:cubicBezTo>
                  <a:cubicBezTo>
                    <a:pt x="51" y="94"/>
                    <a:pt x="50" y="97"/>
                    <a:pt x="50" y="98"/>
                  </a:cubicBezTo>
                  <a:cubicBezTo>
                    <a:pt x="50" y="100"/>
                    <a:pt x="49" y="102"/>
                    <a:pt x="48" y="103"/>
                  </a:cubicBezTo>
                  <a:cubicBezTo>
                    <a:pt x="47" y="104"/>
                    <a:pt x="46" y="105"/>
                    <a:pt x="45" y="105"/>
                  </a:cubicBezTo>
                  <a:cubicBezTo>
                    <a:pt x="44" y="105"/>
                    <a:pt x="40" y="107"/>
                    <a:pt x="39" y="107"/>
                  </a:cubicBezTo>
                  <a:cubicBezTo>
                    <a:pt x="38" y="108"/>
                    <a:pt x="37" y="110"/>
                    <a:pt x="37" y="111"/>
                  </a:cubicBezTo>
                  <a:cubicBezTo>
                    <a:pt x="37" y="112"/>
                    <a:pt x="39" y="113"/>
                    <a:pt x="40" y="113"/>
                  </a:cubicBezTo>
                  <a:cubicBezTo>
                    <a:pt x="40" y="113"/>
                    <a:pt x="42" y="114"/>
                    <a:pt x="42" y="114"/>
                  </a:cubicBezTo>
                  <a:cubicBezTo>
                    <a:pt x="42" y="114"/>
                    <a:pt x="43" y="117"/>
                    <a:pt x="43" y="118"/>
                  </a:cubicBezTo>
                  <a:cubicBezTo>
                    <a:pt x="43" y="119"/>
                    <a:pt x="41" y="122"/>
                    <a:pt x="43" y="122"/>
                  </a:cubicBezTo>
                  <a:cubicBezTo>
                    <a:pt x="44" y="122"/>
                    <a:pt x="46" y="122"/>
                    <a:pt x="46" y="122"/>
                  </a:cubicBezTo>
                  <a:cubicBezTo>
                    <a:pt x="49" y="123"/>
                    <a:pt x="49" y="123"/>
                    <a:pt x="49" y="123"/>
                  </a:cubicBezTo>
                  <a:cubicBezTo>
                    <a:pt x="52" y="125"/>
                    <a:pt x="52" y="125"/>
                    <a:pt x="52" y="125"/>
                  </a:cubicBezTo>
                  <a:cubicBezTo>
                    <a:pt x="54" y="126"/>
                    <a:pt x="54" y="126"/>
                    <a:pt x="54" y="126"/>
                  </a:cubicBezTo>
                  <a:cubicBezTo>
                    <a:pt x="54" y="126"/>
                    <a:pt x="54" y="128"/>
                    <a:pt x="53" y="129"/>
                  </a:cubicBezTo>
                  <a:cubicBezTo>
                    <a:pt x="53" y="130"/>
                    <a:pt x="52" y="131"/>
                    <a:pt x="51" y="131"/>
                  </a:cubicBezTo>
                  <a:cubicBezTo>
                    <a:pt x="51" y="131"/>
                    <a:pt x="51" y="131"/>
                    <a:pt x="50" y="129"/>
                  </a:cubicBezTo>
                  <a:cubicBezTo>
                    <a:pt x="49" y="128"/>
                    <a:pt x="50" y="127"/>
                    <a:pt x="48" y="127"/>
                  </a:cubicBezTo>
                  <a:cubicBezTo>
                    <a:pt x="47" y="126"/>
                    <a:pt x="45" y="128"/>
                    <a:pt x="45" y="127"/>
                  </a:cubicBezTo>
                  <a:cubicBezTo>
                    <a:pt x="44" y="127"/>
                    <a:pt x="43" y="127"/>
                    <a:pt x="42" y="126"/>
                  </a:cubicBezTo>
                  <a:cubicBezTo>
                    <a:pt x="41" y="125"/>
                    <a:pt x="40" y="127"/>
                    <a:pt x="41" y="125"/>
                  </a:cubicBezTo>
                  <a:cubicBezTo>
                    <a:pt x="41" y="123"/>
                    <a:pt x="42" y="122"/>
                    <a:pt x="41" y="121"/>
                  </a:cubicBezTo>
                  <a:cubicBezTo>
                    <a:pt x="41" y="120"/>
                    <a:pt x="40" y="118"/>
                    <a:pt x="39" y="118"/>
                  </a:cubicBezTo>
                  <a:cubicBezTo>
                    <a:pt x="38" y="118"/>
                    <a:pt x="39" y="120"/>
                    <a:pt x="38" y="118"/>
                  </a:cubicBezTo>
                  <a:cubicBezTo>
                    <a:pt x="37" y="116"/>
                    <a:pt x="36" y="116"/>
                    <a:pt x="35" y="116"/>
                  </a:cubicBezTo>
                  <a:cubicBezTo>
                    <a:pt x="34" y="116"/>
                    <a:pt x="34" y="116"/>
                    <a:pt x="34" y="115"/>
                  </a:cubicBezTo>
                  <a:cubicBezTo>
                    <a:pt x="34" y="114"/>
                    <a:pt x="34" y="112"/>
                    <a:pt x="34" y="111"/>
                  </a:cubicBezTo>
                  <a:cubicBezTo>
                    <a:pt x="34" y="110"/>
                    <a:pt x="35" y="108"/>
                    <a:pt x="35" y="107"/>
                  </a:cubicBezTo>
                  <a:cubicBezTo>
                    <a:pt x="35" y="107"/>
                    <a:pt x="36" y="101"/>
                    <a:pt x="36" y="101"/>
                  </a:cubicBezTo>
                  <a:cubicBezTo>
                    <a:pt x="36" y="101"/>
                    <a:pt x="30" y="113"/>
                    <a:pt x="28" y="121"/>
                  </a:cubicBezTo>
                  <a:cubicBezTo>
                    <a:pt x="28" y="121"/>
                    <a:pt x="30" y="121"/>
                    <a:pt x="30" y="122"/>
                  </a:cubicBezTo>
                  <a:cubicBezTo>
                    <a:pt x="30" y="124"/>
                    <a:pt x="31" y="125"/>
                    <a:pt x="31" y="127"/>
                  </a:cubicBezTo>
                  <a:cubicBezTo>
                    <a:pt x="30" y="128"/>
                    <a:pt x="30" y="128"/>
                    <a:pt x="30" y="132"/>
                  </a:cubicBezTo>
                  <a:cubicBezTo>
                    <a:pt x="30" y="137"/>
                    <a:pt x="31" y="138"/>
                    <a:pt x="31" y="140"/>
                  </a:cubicBezTo>
                  <a:cubicBezTo>
                    <a:pt x="30" y="141"/>
                    <a:pt x="29" y="143"/>
                    <a:pt x="29" y="145"/>
                  </a:cubicBezTo>
                  <a:cubicBezTo>
                    <a:pt x="29" y="146"/>
                    <a:pt x="30" y="151"/>
                    <a:pt x="31" y="151"/>
                  </a:cubicBezTo>
                  <a:cubicBezTo>
                    <a:pt x="31" y="152"/>
                    <a:pt x="31" y="153"/>
                    <a:pt x="32" y="153"/>
                  </a:cubicBezTo>
                  <a:cubicBezTo>
                    <a:pt x="33" y="154"/>
                    <a:pt x="31" y="158"/>
                    <a:pt x="33" y="154"/>
                  </a:cubicBezTo>
                  <a:cubicBezTo>
                    <a:pt x="35" y="151"/>
                    <a:pt x="36" y="149"/>
                    <a:pt x="36" y="149"/>
                  </a:cubicBezTo>
                  <a:cubicBezTo>
                    <a:pt x="38" y="148"/>
                    <a:pt x="38" y="148"/>
                    <a:pt x="38" y="148"/>
                  </a:cubicBezTo>
                  <a:cubicBezTo>
                    <a:pt x="38" y="148"/>
                    <a:pt x="38" y="146"/>
                    <a:pt x="41" y="146"/>
                  </a:cubicBezTo>
                  <a:cubicBezTo>
                    <a:pt x="43" y="147"/>
                    <a:pt x="44" y="146"/>
                    <a:pt x="45" y="147"/>
                  </a:cubicBezTo>
                  <a:cubicBezTo>
                    <a:pt x="45" y="148"/>
                    <a:pt x="43" y="151"/>
                    <a:pt x="45" y="151"/>
                  </a:cubicBezTo>
                  <a:cubicBezTo>
                    <a:pt x="46" y="152"/>
                    <a:pt x="51" y="150"/>
                    <a:pt x="52" y="150"/>
                  </a:cubicBezTo>
                  <a:cubicBezTo>
                    <a:pt x="53" y="150"/>
                    <a:pt x="54" y="151"/>
                    <a:pt x="55" y="153"/>
                  </a:cubicBezTo>
                  <a:cubicBezTo>
                    <a:pt x="55" y="155"/>
                    <a:pt x="56" y="157"/>
                    <a:pt x="57" y="158"/>
                  </a:cubicBezTo>
                  <a:cubicBezTo>
                    <a:pt x="59" y="159"/>
                    <a:pt x="58" y="161"/>
                    <a:pt x="59" y="163"/>
                  </a:cubicBezTo>
                  <a:cubicBezTo>
                    <a:pt x="59" y="165"/>
                    <a:pt x="63" y="166"/>
                    <a:pt x="64" y="166"/>
                  </a:cubicBezTo>
                  <a:cubicBezTo>
                    <a:pt x="65" y="166"/>
                    <a:pt x="69" y="166"/>
                    <a:pt x="70" y="167"/>
                  </a:cubicBezTo>
                  <a:cubicBezTo>
                    <a:pt x="71" y="167"/>
                    <a:pt x="70" y="169"/>
                    <a:pt x="73" y="170"/>
                  </a:cubicBezTo>
                  <a:cubicBezTo>
                    <a:pt x="75" y="171"/>
                    <a:pt x="75" y="175"/>
                    <a:pt x="75" y="175"/>
                  </a:cubicBezTo>
                  <a:cubicBezTo>
                    <a:pt x="75" y="175"/>
                    <a:pt x="76" y="179"/>
                    <a:pt x="76" y="180"/>
                  </a:cubicBezTo>
                  <a:cubicBezTo>
                    <a:pt x="75" y="181"/>
                    <a:pt x="75" y="183"/>
                    <a:pt x="77" y="184"/>
                  </a:cubicBezTo>
                  <a:cubicBezTo>
                    <a:pt x="78" y="184"/>
                    <a:pt x="82" y="185"/>
                    <a:pt x="82" y="185"/>
                  </a:cubicBezTo>
                  <a:cubicBezTo>
                    <a:pt x="82" y="185"/>
                    <a:pt x="80" y="187"/>
                    <a:pt x="83" y="189"/>
                  </a:cubicBezTo>
                  <a:cubicBezTo>
                    <a:pt x="86" y="190"/>
                    <a:pt x="89" y="191"/>
                    <a:pt x="90" y="191"/>
                  </a:cubicBezTo>
                  <a:cubicBezTo>
                    <a:pt x="91" y="192"/>
                    <a:pt x="88" y="195"/>
                    <a:pt x="92" y="194"/>
                  </a:cubicBezTo>
                  <a:cubicBezTo>
                    <a:pt x="96" y="194"/>
                    <a:pt x="99" y="193"/>
                    <a:pt x="101" y="195"/>
                  </a:cubicBezTo>
                  <a:cubicBezTo>
                    <a:pt x="103" y="196"/>
                    <a:pt x="101" y="198"/>
                    <a:pt x="106" y="201"/>
                  </a:cubicBezTo>
                  <a:cubicBezTo>
                    <a:pt x="110" y="203"/>
                    <a:pt x="112" y="204"/>
                    <a:pt x="113" y="205"/>
                  </a:cubicBezTo>
                  <a:cubicBezTo>
                    <a:pt x="114" y="205"/>
                    <a:pt x="116" y="205"/>
                    <a:pt x="116" y="209"/>
                  </a:cubicBezTo>
                  <a:cubicBezTo>
                    <a:pt x="115" y="212"/>
                    <a:pt x="115" y="214"/>
                    <a:pt x="113" y="216"/>
                  </a:cubicBezTo>
                  <a:cubicBezTo>
                    <a:pt x="111" y="217"/>
                    <a:pt x="109" y="222"/>
                    <a:pt x="108" y="223"/>
                  </a:cubicBezTo>
                  <a:cubicBezTo>
                    <a:pt x="107" y="225"/>
                    <a:pt x="105" y="227"/>
                    <a:pt x="107" y="229"/>
                  </a:cubicBezTo>
                  <a:cubicBezTo>
                    <a:pt x="108" y="232"/>
                    <a:pt x="109" y="234"/>
                    <a:pt x="109" y="236"/>
                  </a:cubicBezTo>
                  <a:cubicBezTo>
                    <a:pt x="109" y="237"/>
                    <a:pt x="110" y="241"/>
                    <a:pt x="109" y="243"/>
                  </a:cubicBezTo>
                  <a:cubicBezTo>
                    <a:pt x="108" y="245"/>
                    <a:pt x="106" y="248"/>
                    <a:pt x="106" y="248"/>
                  </a:cubicBezTo>
                  <a:cubicBezTo>
                    <a:pt x="106" y="248"/>
                    <a:pt x="109" y="250"/>
                    <a:pt x="107" y="253"/>
                  </a:cubicBezTo>
                  <a:cubicBezTo>
                    <a:pt x="105" y="255"/>
                    <a:pt x="101" y="258"/>
                    <a:pt x="100" y="258"/>
                  </a:cubicBezTo>
                  <a:cubicBezTo>
                    <a:pt x="98" y="259"/>
                    <a:pt x="95" y="262"/>
                    <a:pt x="95" y="262"/>
                  </a:cubicBezTo>
                  <a:cubicBezTo>
                    <a:pt x="95" y="262"/>
                    <a:pt x="95" y="269"/>
                    <a:pt x="95" y="270"/>
                  </a:cubicBezTo>
                  <a:cubicBezTo>
                    <a:pt x="94" y="272"/>
                    <a:pt x="88" y="283"/>
                    <a:pt x="90" y="286"/>
                  </a:cubicBezTo>
                  <a:cubicBezTo>
                    <a:pt x="92" y="288"/>
                    <a:pt x="93" y="291"/>
                    <a:pt x="92" y="293"/>
                  </a:cubicBezTo>
                  <a:cubicBezTo>
                    <a:pt x="91" y="295"/>
                    <a:pt x="91" y="294"/>
                    <a:pt x="90" y="296"/>
                  </a:cubicBezTo>
                  <a:cubicBezTo>
                    <a:pt x="89" y="297"/>
                    <a:pt x="85" y="296"/>
                    <a:pt x="88" y="300"/>
                  </a:cubicBezTo>
                  <a:cubicBezTo>
                    <a:pt x="90" y="304"/>
                    <a:pt x="92" y="305"/>
                    <a:pt x="93" y="307"/>
                  </a:cubicBezTo>
                  <a:cubicBezTo>
                    <a:pt x="94" y="310"/>
                    <a:pt x="94" y="310"/>
                    <a:pt x="95" y="313"/>
                  </a:cubicBezTo>
                  <a:cubicBezTo>
                    <a:pt x="97" y="315"/>
                    <a:pt x="98" y="317"/>
                    <a:pt x="100" y="319"/>
                  </a:cubicBezTo>
                  <a:cubicBezTo>
                    <a:pt x="102" y="321"/>
                    <a:pt x="104" y="322"/>
                    <a:pt x="104" y="324"/>
                  </a:cubicBezTo>
                  <a:cubicBezTo>
                    <a:pt x="104" y="326"/>
                    <a:pt x="109" y="330"/>
                    <a:pt x="103" y="327"/>
                  </a:cubicBezTo>
                  <a:cubicBezTo>
                    <a:pt x="98" y="324"/>
                    <a:pt x="103" y="327"/>
                    <a:pt x="96" y="321"/>
                  </a:cubicBezTo>
                  <a:cubicBezTo>
                    <a:pt x="90" y="316"/>
                    <a:pt x="88" y="318"/>
                    <a:pt x="85" y="315"/>
                  </a:cubicBezTo>
                  <a:cubicBezTo>
                    <a:pt x="82" y="311"/>
                    <a:pt x="87" y="323"/>
                    <a:pt x="81" y="309"/>
                  </a:cubicBezTo>
                  <a:cubicBezTo>
                    <a:pt x="76" y="295"/>
                    <a:pt x="74" y="296"/>
                    <a:pt x="73" y="293"/>
                  </a:cubicBezTo>
                  <a:cubicBezTo>
                    <a:pt x="71" y="290"/>
                    <a:pt x="73" y="294"/>
                    <a:pt x="69" y="286"/>
                  </a:cubicBezTo>
                  <a:cubicBezTo>
                    <a:pt x="65" y="279"/>
                    <a:pt x="68" y="284"/>
                    <a:pt x="65" y="279"/>
                  </a:cubicBezTo>
                  <a:cubicBezTo>
                    <a:pt x="61" y="275"/>
                    <a:pt x="61" y="281"/>
                    <a:pt x="59" y="273"/>
                  </a:cubicBezTo>
                  <a:cubicBezTo>
                    <a:pt x="57" y="264"/>
                    <a:pt x="57" y="270"/>
                    <a:pt x="55" y="260"/>
                  </a:cubicBezTo>
                  <a:cubicBezTo>
                    <a:pt x="53" y="251"/>
                    <a:pt x="57" y="251"/>
                    <a:pt x="51" y="246"/>
                  </a:cubicBezTo>
                  <a:cubicBezTo>
                    <a:pt x="46" y="242"/>
                    <a:pt x="47" y="244"/>
                    <a:pt x="45" y="241"/>
                  </a:cubicBezTo>
                  <a:cubicBezTo>
                    <a:pt x="43" y="238"/>
                    <a:pt x="45" y="241"/>
                    <a:pt x="41" y="233"/>
                  </a:cubicBezTo>
                  <a:cubicBezTo>
                    <a:pt x="36" y="225"/>
                    <a:pt x="30" y="221"/>
                    <a:pt x="30" y="208"/>
                  </a:cubicBezTo>
                  <a:cubicBezTo>
                    <a:pt x="31" y="194"/>
                    <a:pt x="31" y="192"/>
                    <a:pt x="31" y="192"/>
                  </a:cubicBezTo>
                  <a:cubicBezTo>
                    <a:pt x="31" y="192"/>
                    <a:pt x="24" y="186"/>
                    <a:pt x="26" y="178"/>
                  </a:cubicBezTo>
                  <a:cubicBezTo>
                    <a:pt x="28" y="170"/>
                    <a:pt x="29" y="173"/>
                    <a:pt x="28" y="170"/>
                  </a:cubicBezTo>
                  <a:cubicBezTo>
                    <a:pt x="27" y="168"/>
                    <a:pt x="27" y="168"/>
                    <a:pt x="24" y="165"/>
                  </a:cubicBezTo>
                  <a:cubicBezTo>
                    <a:pt x="22" y="162"/>
                    <a:pt x="22" y="162"/>
                    <a:pt x="21" y="160"/>
                  </a:cubicBezTo>
                  <a:cubicBezTo>
                    <a:pt x="21" y="158"/>
                    <a:pt x="20" y="154"/>
                    <a:pt x="20" y="154"/>
                  </a:cubicBezTo>
                  <a:cubicBezTo>
                    <a:pt x="18" y="155"/>
                    <a:pt x="18" y="155"/>
                    <a:pt x="18" y="155"/>
                  </a:cubicBezTo>
                  <a:cubicBezTo>
                    <a:pt x="18" y="155"/>
                    <a:pt x="0" y="336"/>
                    <a:pt x="180" y="362"/>
                  </a:cubicBezTo>
                  <a:cubicBezTo>
                    <a:pt x="180" y="362"/>
                    <a:pt x="138" y="353"/>
                    <a:pt x="135" y="345"/>
                  </a:cubicBezTo>
                  <a:cubicBezTo>
                    <a:pt x="135" y="345"/>
                    <a:pt x="134" y="337"/>
                    <a:pt x="135" y="337"/>
                  </a:cubicBezTo>
                  <a:cubicBezTo>
                    <a:pt x="137" y="337"/>
                    <a:pt x="140" y="339"/>
                    <a:pt x="142" y="337"/>
                  </a:cubicBezTo>
                  <a:cubicBezTo>
                    <a:pt x="145" y="335"/>
                    <a:pt x="148" y="332"/>
                    <a:pt x="148" y="332"/>
                  </a:cubicBezTo>
                  <a:cubicBezTo>
                    <a:pt x="148" y="335"/>
                    <a:pt x="148" y="335"/>
                    <a:pt x="148" y="335"/>
                  </a:cubicBezTo>
                  <a:cubicBezTo>
                    <a:pt x="148" y="335"/>
                    <a:pt x="146" y="336"/>
                    <a:pt x="154" y="335"/>
                  </a:cubicBezTo>
                  <a:cubicBezTo>
                    <a:pt x="162" y="333"/>
                    <a:pt x="162" y="334"/>
                    <a:pt x="165" y="333"/>
                  </a:cubicBezTo>
                  <a:cubicBezTo>
                    <a:pt x="168" y="332"/>
                    <a:pt x="171" y="325"/>
                    <a:pt x="173" y="329"/>
                  </a:cubicBezTo>
                  <a:cubicBezTo>
                    <a:pt x="175" y="333"/>
                    <a:pt x="171" y="331"/>
                    <a:pt x="175" y="333"/>
                  </a:cubicBezTo>
                  <a:cubicBezTo>
                    <a:pt x="179" y="335"/>
                    <a:pt x="186" y="332"/>
                    <a:pt x="186" y="332"/>
                  </a:cubicBezTo>
                  <a:cubicBezTo>
                    <a:pt x="186" y="332"/>
                    <a:pt x="198" y="333"/>
                    <a:pt x="200" y="332"/>
                  </a:cubicBezTo>
                  <a:cubicBezTo>
                    <a:pt x="201" y="330"/>
                    <a:pt x="201" y="328"/>
                    <a:pt x="203" y="329"/>
                  </a:cubicBezTo>
                  <a:cubicBezTo>
                    <a:pt x="205" y="329"/>
                    <a:pt x="206" y="332"/>
                    <a:pt x="206" y="332"/>
                  </a:cubicBezTo>
                  <a:cubicBezTo>
                    <a:pt x="200" y="336"/>
                    <a:pt x="200" y="336"/>
                    <a:pt x="200" y="336"/>
                  </a:cubicBezTo>
                  <a:cubicBezTo>
                    <a:pt x="193" y="341"/>
                    <a:pt x="193" y="341"/>
                    <a:pt x="193" y="341"/>
                  </a:cubicBezTo>
                  <a:cubicBezTo>
                    <a:pt x="193" y="341"/>
                    <a:pt x="190" y="342"/>
                    <a:pt x="193" y="343"/>
                  </a:cubicBezTo>
                  <a:cubicBezTo>
                    <a:pt x="195" y="344"/>
                    <a:pt x="197" y="344"/>
                    <a:pt x="200" y="344"/>
                  </a:cubicBezTo>
                  <a:cubicBezTo>
                    <a:pt x="203" y="345"/>
                    <a:pt x="210" y="350"/>
                    <a:pt x="212" y="347"/>
                  </a:cubicBezTo>
                  <a:cubicBezTo>
                    <a:pt x="213" y="343"/>
                    <a:pt x="214" y="343"/>
                    <a:pt x="215" y="341"/>
                  </a:cubicBezTo>
                  <a:cubicBezTo>
                    <a:pt x="216" y="339"/>
                    <a:pt x="216" y="336"/>
                    <a:pt x="219" y="336"/>
                  </a:cubicBezTo>
                  <a:cubicBezTo>
                    <a:pt x="222" y="336"/>
                    <a:pt x="225" y="337"/>
                    <a:pt x="225" y="337"/>
                  </a:cubicBezTo>
                  <a:cubicBezTo>
                    <a:pt x="222" y="343"/>
                    <a:pt x="222" y="343"/>
                    <a:pt x="222" y="343"/>
                  </a:cubicBezTo>
                  <a:cubicBezTo>
                    <a:pt x="222" y="343"/>
                    <a:pt x="227" y="342"/>
                    <a:pt x="230" y="342"/>
                  </a:cubicBezTo>
                  <a:cubicBezTo>
                    <a:pt x="232" y="342"/>
                    <a:pt x="232" y="346"/>
                    <a:pt x="235" y="343"/>
                  </a:cubicBezTo>
                  <a:cubicBezTo>
                    <a:pt x="238" y="340"/>
                    <a:pt x="239" y="340"/>
                    <a:pt x="242" y="339"/>
                  </a:cubicBezTo>
                  <a:cubicBezTo>
                    <a:pt x="245" y="339"/>
                    <a:pt x="249" y="337"/>
                    <a:pt x="250" y="338"/>
                  </a:cubicBezTo>
                  <a:cubicBezTo>
                    <a:pt x="251" y="338"/>
                    <a:pt x="254" y="339"/>
                    <a:pt x="255" y="339"/>
                  </a:cubicBezTo>
                  <a:cubicBezTo>
                    <a:pt x="257" y="339"/>
                    <a:pt x="263" y="343"/>
                    <a:pt x="264" y="343"/>
                  </a:cubicBezTo>
                  <a:cubicBezTo>
                    <a:pt x="266" y="342"/>
                    <a:pt x="273" y="342"/>
                    <a:pt x="273" y="342"/>
                  </a:cubicBezTo>
                  <a:cubicBezTo>
                    <a:pt x="273" y="342"/>
                    <a:pt x="252" y="361"/>
                    <a:pt x="208" y="362"/>
                  </a:cubicBezTo>
                  <a:cubicBezTo>
                    <a:pt x="208" y="362"/>
                    <a:pt x="307" y="367"/>
                    <a:pt x="363" y="270"/>
                  </a:cubicBezTo>
                  <a:cubicBezTo>
                    <a:pt x="419" y="173"/>
                    <a:pt x="380" y="49"/>
                    <a:pt x="253" y="5"/>
                  </a:cubicBezTo>
                  <a:cubicBezTo>
                    <a:pt x="253" y="5"/>
                    <a:pt x="348" y="41"/>
                    <a:pt x="373" y="132"/>
                  </a:cubicBezTo>
                  <a:cubicBezTo>
                    <a:pt x="373" y="134"/>
                    <a:pt x="373" y="134"/>
                    <a:pt x="373" y="134"/>
                  </a:cubicBezTo>
                  <a:cubicBezTo>
                    <a:pt x="370" y="131"/>
                    <a:pt x="370" y="133"/>
                    <a:pt x="368" y="128"/>
                  </a:cubicBezTo>
                  <a:cubicBezTo>
                    <a:pt x="366" y="124"/>
                    <a:pt x="367" y="125"/>
                    <a:pt x="366" y="122"/>
                  </a:cubicBezTo>
                  <a:cubicBezTo>
                    <a:pt x="364" y="119"/>
                    <a:pt x="364" y="121"/>
                    <a:pt x="362" y="118"/>
                  </a:cubicBezTo>
                  <a:cubicBezTo>
                    <a:pt x="360" y="115"/>
                    <a:pt x="360" y="115"/>
                    <a:pt x="358" y="114"/>
                  </a:cubicBezTo>
                  <a:cubicBezTo>
                    <a:pt x="356" y="112"/>
                    <a:pt x="355" y="106"/>
                    <a:pt x="353" y="105"/>
                  </a:cubicBezTo>
                  <a:cubicBezTo>
                    <a:pt x="352" y="103"/>
                    <a:pt x="348" y="103"/>
                    <a:pt x="346" y="102"/>
                  </a:cubicBezTo>
                  <a:cubicBezTo>
                    <a:pt x="345" y="102"/>
                    <a:pt x="346" y="100"/>
                    <a:pt x="345" y="102"/>
                  </a:cubicBezTo>
                  <a:cubicBezTo>
                    <a:pt x="344" y="104"/>
                    <a:pt x="347" y="107"/>
                    <a:pt x="347" y="107"/>
                  </a:cubicBezTo>
                  <a:cubicBezTo>
                    <a:pt x="347" y="114"/>
                    <a:pt x="347" y="114"/>
                    <a:pt x="347" y="114"/>
                  </a:cubicBezTo>
                  <a:cubicBezTo>
                    <a:pt x="347" y="114"/>
                    <a:pt x="350" y="121"/>
                    <a:pt x="350" y="122"/>
                  </a:cubicBezTo>
                  <a:cubicBezTo>
                    <a:pt x="350" y="124"/>
                    <a:pt x="348" y="129"/>
                    <a:pt x="348" y="129"/>
                  </a:cubicBezTo>
                  <a:cubicBezTo>
                    <a:pt x="348" y="129"/>
                    <a:pt x="347" y="134"/>
                    <a:pt x="345" y="135"/>
                  </a:cubicBezTo>
                  <a:cubicBezTo>
                    <a:pt x="343" y="136"/>
                    <a:pt x="334" y="137"/>
                    <a:pt x="334" y="137"/>
                  </a:cubicBezTo>
                  <a:cubicBezTo>
                    <a:pt x="334" y="137"/>
                    <a:pt x="331" y="134"/>
                    <a:pt x="329" y="131"/>
                  </a:cubicBezTo>
                  <a:cubicBezTo>
                    <a:pt x="327" y="128"/>
                    <a:pt x="322" y="127"/>
                    <a:pt x="321" y="126"/>
                  </a:cubicBezTo>
                  <a:cubicBezTo>
                    <a:pt x="320" y="124"/>
                    <a:pt x="322" y="122"/>
                    <a:pt x="319" y="118"/>
                  </a:cubicBezTo>
                  <a:cubicBezTo>
                    <a:pt x="317" y="115"/>
                    <a:pt x="319" y="116"/>
                    <a:pt x="316" y="113"/>
                  </a:cubicBezTo>
                  <a:cubicBezTo>
                    <a:pt x="313" y="110"/>
                    <a:pt x="313" y="110"/>
                    <a:pt x="313" y="110"/>
                  </a:cubicBezTo>
                  <a:cubicBezTo>
                    <a:pt x="313" y="110"/>
                    <a:pt x="305" y="107"/>
                    <a:pt x="307" y="112"/>
                  </a:cubicBezTo>
                  <a:cubicBezTo>
                    <a:pt x="310" y="116"/>
                    <a:pt x="307" y="121"/>
                    <a:pt x="309" y="121"/>
                  </a:cubicBezTo>
                  <a:cubicBezTo>
                    <a:pt x="311" y="121"/>
                    <a:pt x="313" y="120"/>
                    <a:pt x="314" y="124"/>
                  </a:cubicBezTo>
                  <a:cubicBezTo>
                    <a:pt x="316" y="127"/>
                    <a:pt x="316" y="129"/>
                    <a:pt x="318" y="130"/>
                  </a:cubicBezTo>
                  <a:cubicBezTo>
                    <a:pt x="319" y="132"/>
                    <a:pt x="319" y="137"/>
                    <a:pt x="321" y="138"/>
                  </a:cubicBezTo>
                  <a:cubicBezTo>
                    <a:pt x="323" y="138"/>
                    <a:pt x="328" y="138"/>
                    <a:pt x="327" y="140"/>
                  </a:cubicBezTo>
                  <a:cubicBezTo>
                    <a:pt x="327" y="142"/>
                    <a:pt x="324" y="145"/>
                    <a:pt x="327" y="146"/>
                  </a:cubicBezTo>
                  <a:cubicBezTo>
                    <a:pt x="330" y="147"/>
                    <a:pt x="331" y="148"/>
                    <a:pt x="332" y="147"/>
                  </a:cubicBezTo>
                  <a:cubicBezTo>
                    <a:pt x="334" y="147"/>
                    <a:pt x="333" y="148"/>
                    <a:pt x="336" y="147"/>
                  </a:cubicBezTo>
                  <a:cubicBezTo>
                    <a:pt x="339" y="145"/>
                    <a:pt x="343" y="145"/>
                    <a:pt x="343" y="145"/>
                  </a:cubicBezTo>
                  <a:cubicBezTo>
                    <a:pt x="343" y="145"/>
                    <a:pt x="346" y="148"/>
                    <a:pt x="346" y="150"/>
                  </a:cubicBezTo>
                  <a:cubicBezTo>
                    <a:pt x="346" y="151"/>
                    <a:pt x="345" y="158"/>
                    <a:pt x="345" y="158"/>
                  </a:cubicBezTo>
                  <a:cubicBezTo>
                    <a:pt x="341" y="165"/>
                    <a:pt x="341" y="165"/>
                    <a:pt x="341" y="165"/>
                  </a:cubicBezTo>
                  <a:cubicBezTo>
                    <a:pt x="341" y="165"/>
                    <a:pt x="342" y="178"/>
                    <a:pt x="340" y="178"/>
                  </a:cubicBezTo>
                  <a:cubicBezTo>
                    <a:pt x="337" y="178"/>
                    <a:pt x="335" y="184"/>
                    <a:pt x="334" y="185"/>
                  </a:cubicBezTo>
                  <a:cubicBezTo>
                    <a:pt x="332" y="186"/>
                    <a:pt x="332" y="194"/>
                    <a:pt x="332" y="194"/>
                  </a:cubicBezTo>
                  <a:cubicBezTo>
                    <a:pt x="328" y="199"/>
                    <a:pt x="328" y="199"/>
                    <a:pt x="328" y="199"/>
                  </a:cubicBezTo>
                  <a:cubicBezTo>
                    <a:pt x="328" y="199"/>
                    <a:pt x="328" y="205"/>
                    <a:pt x="328" y="207"/>
                  </a:cubicBezTo>
                  <a:cubicBezTo>
                    <a:pt x="328" y="209"/>
                    <a:pt x="329" y="216"/>
                    <a:pt x="328" y="219"/>
                  </a:cubicBezTo>
                  <a:cubicBezTo>
                    <a:pt x="328" y="222"/>
                    <a:pt x="323" y="226"/>
                    <a:pt x="323" y="226"/>
                  </a:cubicBezTo>
                  <a:cubicBezTo>
                    <a:pt x="323" y="226"/>
                    <a:pt x="329" y="232"/>
                    <a:pt x="326" y="233"/>
                  </a:cubicBezTo>
                  <a:cubicBezTo>
                    <a:pt x="322" y="234"/>
                    <a:pt x="319" y="239"/>
                    <a:pt x="318" y="240"/>
                  </a:cubicBezTo>
                  <a:cubicBezTo>
                    <a:pt x="317" y="241"/>
                    <a:pt x="318" y="244"/>
                    <a:pt x="316" y="244"/>
                  </a:cubicBezTo>
                  <a:cubicBezTo>
                    <a:pt x="313" y="245"/>
                    <a:pt x="310" y="245"/>
                    <a:pt x="310" y="246"/>
                  </a:cubicBezTo>
                  <a:cubicBezTo>
                    <a:pt x="310" y="248"/>
                    <a:pt x="310" y="253"/>
                    <a:pt x="310" y="253"/>
                  </a:cubicBezTo>
                  <a:cubicBezTo>
                    <a:pt x="303" y="263"/>
                    <a:pt x="303" y="263"/>
                    <a:pt x="303" y="263"/>
                  </a:cubicBezTo>
                  <a:cubicBezTo>
                    <a:pt x="295" y="269"/>
                    <a:pt x="295" y="269"/>
                    <a:pt x="295" y="269"/>
                  </a:cubicBezTo>
                  <a:cubicBezTo>
                    <a:pt x="295" y="269"/>
                    <a:pt x="296" y="274"/>
                    <a:pt x="293" y="275"/>
                  </a:cubicBezTo>
                  <a:cubicBezTo>
                    <a:pt x="290" y="275"/>
                    <a:pt x="282" y="278"/>
                    <a:pt x="281" y="280"/>
                  </a:cubicBezTo>
                  <a:cubicBezTo>
                    <a:pt x="279" y="281"/>
                    <a:pt x="273" y="284"/>
                    <a:pt x="271" y="284"/>
                  </a:cubicBezTo>
                  <a:cubicBezTo>
                    <a:pt x="269" y="284"/>
                    <a:pt x="272" y="290"/>
                    <a:pt x="269" y="284"/>
                  </a:cubicBezTo>
                  <a:cubicBezTo>
                    <a:pt x="265" y="278"/>
                    <a:pt x="268" y="282"/>
                    <a:pt x="265" y="275"/>
                  </a:cubicBezTo>
                  <a:cubicBezTo>
                    <a:pt x="262" y="268"/>
                    <a:pt x="262" y="273"/>
                    <a:pt x="262" y="268"/>
                  </a:cubicBezTo>
                  <a:cubicBezTo>
                    <a:pt x="262" y="263"/>
                    <a:pt x="262" y="268"/>
                    <a:pt x="262" y="263"/>
                  </a:cubicBezTo>
                  <a:cubicBezTo>
                    <a:pt x="261" y="258"/>
                    <a:pt x="263" y="262"/>
                    <a:pt x="260" y="256"/>
                  </a:cubicBezTo>
                  <a:cubicBezTo>
                    <a:pt x="258" y="251"/>
                    <a:pt x="258" y="252"/>
                    <a:pt x="255" y="249"/>
                  </a:cubicBezTo>
                  <a:cubicBezTo>
                    <a:pt x="251" y="245"/>
                    <a:pt x="249" y="249"/>
                    <a:pt x="251" y="243"/>
                  </a:cubicBezTo>
                  <a:cubicBezTo>
                    <a:pt x="253" y="238"/>
                    <a:pt x="252" y="243"/>
                    <a:pt x="253" y="238"/>
                  </a:cubicBezTo>
                  <a:cubicBezTo>
                    <a:pt x="254" y="232"/>
                    <a:pt x="253" y="231"/>
                    <a:pt x="256" y="229"/>
                  </a:cubicBezTo>
                  <a:cubicBezTo>
                    <a:pt x="260" y="226"/>
                    <a:pt x="263" y="226"/>
                    <a:pt x="262" y="222"/>
                  </a:cubicBezTo>
                  <a:cubicBezTo>
                    <a:pt x="262" y="219"/>
                    <a:pt x="262" y="218"/>
                    <a:pt x="261" y="216"/>
                  </a:cubicBezTo>
                  <a:cubicBezTo>
                    <a:pt x="260" y="213"/>
                    <a:pt x="257" y="210"/>
                    <a:pt x="256" y="209"/>
                  </a:cubicBezTo>
                  <a:cubicBezTo>
                    <a:pt x="256" y="207"/>
                    <a:pt x="256" y="208"/>
                    <a:pt x="253" y="204"/>
                  </a:cubicBezTo>
                  <a:cubicBezTo>
                    <a:pt x="251" y="201"/>
                    <a:pt x="249" y="198"/>
                    <a:pt x="249" y="198"/>
                  </a:cubicBezTo>
                  <a:cubicBezTo>
                    <a:pt x="249" y="198"/>
                    <a:pt x="248" y="189"/>
                    <a:pt x="248" y="186"/>
                  </a:cubicBezTo>
                  <a:cubicBezTo>
                    <a:pt x="248" y="183"/>
                    <a:pt x="247" y="188"/>
                    <a:pt x="248" y="183"/>
                  </a:cubicBezTo>
                  <a:cubicBezTo>
                    <a:pt x="249" y="177"/>
                    <a:pt x="250" y="174"/>
                    <a:pt x="250" y="174"/>
                  </a:cubicBezTo>
                  <a:cubicBezTo>
                    <a:pt x="250" y="174"/>
                    <a:pt x="243" y="169"/>
                    <a:pt x="241" y="170"/>
                  </a:cubicBezTo>
                  <a:cubicBezTo>
                    <a:pt x="238" y="170"/>
                    <a:pt x="239" y="174"/>
                    <a:pt x="235" y="171"/>
                  </a:cubicBezTo>
                  <a:cubicBezTo>
                    <a:pt x="231" y="168"/>
                    <a:pt x="232" y="166"/>
                    <a:pt x="230" y="165"/>
                  </a:cubicBezTo>
                  <a:cubicBezTo>
                    <a:pt x="229" y="164"/>
                    <a:pt x="227" y="164"/>
                    <a:pt x="224" y="165"/>
                  </a:cubicBezTo>
                  <a:cubicBezTo>
                    <a:pt x="222" y="167"/>
                    <a:pt x="218" y="167"/>
                    <a:pt x="214" y="169"/>
                  </a:cubicBezTo>
                  <a:cubicBezTo>
                    <a:pt x="210" y="171"/>
                    <a:pt x="209" y="170"/>
                    <a:pt x="204" y="170"/>
                  </a:cubicBezTo>
                  <a:cubicBezTo>
                    <a:pt x="198" y="170"/>
                    <a:pt x="192" y="172"/>
                    <a:pt x="189" y="170"/>
                  </a:cubicBezTo>
                  <a:cubicBezTo>
                    <a:pt x="185" y="168"/>
                    <a:pt x="184" y="171"/>
                    <a:pt x="183" y="166"/>
                  </a:cubicBezTo>
                  <a:cubicBezTo>
                    <a:pt x="181" y="162"/>
                    <a:pt x="183" y="162"/>
                    <a:pt x="179" y="160"/>
                  </a:cubicBezTo>
                  <a:cubicBezTo>
                    <a:pt x="175" y="158"/>
                    <a:pt x="174" y="160"/>
                    <a:pt x="174" y="156"/>
                  </a:cubicBezTo>
                  <a:cubicBezTo>
                    <a:pt x="173" y="152"/>
                    <a:pt x="175" y="153"/>
                    <a:pt x="172" y="150"/>
                  </a:cubicBezTo>
                  <a:cubicBezTo>
                    <a:pt x="169" y="146"/>
                    <a:pt x="174" y="151"/>
                    <a:pt x="169" y="146"/>
                  </a:cubicBezTo>
                  <a:cubicBezTo>
                    <a:pt x="165" y="141"/>
                    <a:pt x="163" y="145"/>
                    <a:pt x="165" y="141"/>
                  </a:cubicBezTo>
                  <a:cubicBezTo>
                    <a:pt x="166" y="137"/>
                    <a:pt x="168" y="139"/>
                    <a:pt x="168" y="134"/>
                  </a:cubicBezTo>
                  <a:cubicBezTo>
                    <a:pt x="168" y="129"/>
                    <a:pt x="175" y="136"/>
                    <a:pt x="171" y="126"/>
                  </a:cubicBezTo>
                  <a:cubicBezTo>
                    <a:pt x="166" y="116"/>
                    <a:pt x="165" y="118"/>
                    <a:pt x="169" y="110"/>
                  </a:cubicBezTo>
                  <a:cubicBezTo>
                    <a:pt x="174" y="103"/>
                    <a:pt x="179" y="100"/>
                    <a:pt x="180" y="98"/>
                  </a:cubicBezTo>
                  <a:cubicBezTo>
                    <a:pt x="181" y="97"/>
                    <a:pt x="183" y="92"/>
                    <a:pt x="184" y="91"/>
                  </a:cubicBezTo>
                  <a:cubicBezTo>
                    <a:pt x="186" y="90"/>
                    <a:pt x="185" y="88"/>
                    <a:pt x="189" y="89"/>
                  </a:cubicBezTo>
                  <a:cubicBezTo>
                    <a:pt x="192" y="89"/>
                    <a:pt x="197" y="88"/>
                    <a:pt x="199" y="85"/>
                  </a:cubicBezTo>
                  <a:cubicBezTo>
                    <a:pt x="202" y="82"/>
                    <a:pt x="205" y="79"/>
                    <a:pt x="207" y="78"/>
                  </a:cubicBezTo>
                  <a:cubicBezTo>
                    <a:pt x="209" y="78"/>
                    <a:pt x="208" y="79"/>
                    <a:pt x="212" y="78"/>
                  </a:cubicBezTo>
                  <a:cubicBezTo>
                    <a:pt x="215" y="77"/>
                    <a:pt x="216" y="76"/>
                    <a:pt x="219" y="76"/>
                  </a:cubicBezTo>
                  <a:cubicBezTo>
                    <a:pt x="221" y="76"/>
                    <a:pt x="216" y="77"/>
                    <a:pt x="224" y="76"/>
                  </a:cubicBezTo>
                  <a:cubicBezTo>
                    <a:pt x="231" y="75"/>
                    <a:pt x="229" y="75"/>
                    <a:pt x="231" y="75"/>
                  </a:cubicBezTo>
                  <a:cubicBezTo>
                    <a:pt x="233" y="75"/>
                    <a:pt x="232" y="75"/>
                    <a:pt x="235" y="76"/>
                  </a:cubicBezTo>
                  <a:cubicBezTo>
                    <a:pt x="238" y="76"/>
                    <a:pt x="237" y="70"/>
                    <a:pt x="238" y="76"/>
                  </a:cubicBezTo>
                  <a:cubicBezTo>
                    <a:pt x="238" y="82"/>
                    <a:pt x="235" y="85"/>
                    <a:pt x="240" y="86"/>
                  </a:cubicBezTo>
                  <a:cubicBezTo>
                    <a:pt x="245" y="86"/>
                    <a:pt x="240" y="86"/>
                    <a:pt x="245" y="86"/>
                  </a:cubicBezTo>
                  <a:cubicBezTo>
                    <a:pt x="251" y="86"/>
                    <a:pt x="249" y="87"/>
                    <a:pt x="252" y="88"/>
                  </a:cubicBezTo>
                  <a:cubicBezTo>
                    <a:pt x="254" y="90"/>
                    <a:pt x="256" y="91"/>
                    <a:pt x="260" y="91"/>
                  </a:cubicBezTo>
                  <a:cubicBezTo>
                    <a:pt x="263" y="91"/>
                    <a:pt x="258" y="97"/>
                    <a:pt x="263" y="91"/>
                  </a:cubicBezTo>
                  <a:cubicBezTo>
                    <a:pt x="269" y="86"/>
                    <a:pt x="259" y="85"/>
                    <a:pt x="269" y="86"/>
                  </a:cubicBezTo>
                  <a:cubicBezTo>
                    <a:pt x="279" y="87"/>
                    <a:pt x="280" y="89"/>
                    <a:pt x="282" y="88"/>
                  </a:cubicBezTo>
                  <a:cubicBezTo>
                    <a:pt x="284" y="87"/>
                    <a:pt x="284" y="89"/>
                    <a:pt x="288" y="87"/>
                  </a:cubicBezTo>
                  <a:cubicBezTo>
                    <a:pt x="293" y="85"/>
                    <a:pt x="293" y="85"/>
                    <a:pt x="295" y="85"/>
                  </a:cubicBezTo>
                  <a:cubicBezTo>
                    <a:pt x="296" y="86"/>
                    <a:pt x="296" y="90"/>
                    <a:pt x="298" y="86"/>
                  </a:cubicBezTo>
                  <a:cubicBezTo>
                    <a:pt x="300" y="82"/>
                    <a:pt x="303" y="84"/>
                    <a:pt x="298" y="81"/>
                  </a:cubicBezTo>
                  <a:cubicBezTo>
                    <a:pt x="293" y="79"/>
                    <a:pt x="291" y="82"/>
                    <a:pt x="290" y="78"/>
                  </a:cubicBezTo>
                  <a:cubicBezTo>
                    <a:pt x="290" y="75"/>
                    <a:pt x="295" y="76"/>
                    <a:pt x="290" y="75"/>
                  </a:cubicBezTo>
                  <a:cubicBezTo>
                    <a:pt x="284" y="74"/>
                    <a:pt x="285" y="74"/>
                    <a:pt x="281" y="73"/>
                  </a:cubicBezTo>
                  <a:cubicBezTo>
                    <a:pt x="278" y="71"/>
                    <a:pt x="274" y="76"/>
                    <a:pt x="272" y="73"/>
                  </a:cubicBezTo>
                  <a:cubicBezTo>
                    <a:pt x="271" y="69"/>
                    <a:pt x="264" y="75"/>
                    <a:pt x="271" y="69"/>
                  </a:cubicBezTo>
                  <a:cubicBezTo>
                    <a:pt x="278" y="62"/>
                    <a:pt x="275" y="60"/>
                    <a:pt x="280" y="61"/>
                  </a:cubicBezTo>
                  <a:cubicBezTo>
                    <a:pt x="285" y="62"/>
                    <a:pt x="284" y="67"/>
                    <a:pt x="287" y="64"/>
                  </a:cubicBezTo>
                  <a:cubicBezTo>
                    <a:pt x="290" y="61"/>
                    <a:pt x="295" y="60"/>
                    <a:pt x="290" y="56"/>
                  </a:cubicBezTo>
                  <a:cubicBezTo>
                    <a:pt x="284" y="52"/>
                    <a:pt x="288" y="54"/>
                    <a:pt x="282" y="51"/>
                  </a:cubicBezTo>
                  <a:cubicBezTo>
                    <a:pt x="277" y="49"/>
                    <a:pt x="272" y="61"/>
                    <a:pt x="269" y="59"/>
                  </a:cubicBezTo>
                  <a:cubicBezTo>
                    <a:pt x="266" y="58"/>
                    <a:pt x="265" y="56"/>
                    <a:pt x="263" y="57"/>
                  </a:cubicBezTo>
                  <a:cubicBezTo>
                    <a:pt x="262" y="58"/>
                    <a:pt x="262" y="63"/>
                    <a:pt x="261" y="66"/>
                  </a:cubicBezTo>
                  <a:cubicBezTo>
                    <a:pt x="261" y="70"/>
                    <a:pt x="264" y="70"/>
                    <a:pt x="259" y="68"/>
                  </a:cubicBezTo>
                  <a:cubicBezTo>
                    <a:pt x="253" y="65"/>
                    <a:pt x="265" y="67"/>
                    <a:pt x="252" y="62"/>
                  </a:cubicBezTo>
                  <a:cubicBezTo>
                    <a:pt x="240" y="57"/>
                    <a:pt x="236" y="58"/>
                    <a:pt x="234" y="60"/>
                  </a:cubicBezTo>
                  <a:cubicBezTo>
                    <a:pt x="232" y="62"/>
                    <a:pt x="230" y="61"/>
                    <a:pt x="228" y="63"/>
                  </a:cubicBezTo>
                  <a:cubicBezTo>
                    <a:pt x="227" y="64"/>
                    <a:pt x="232" y="67"/>
                    <a:pt x="227" y="64"/>
                  </a:cubicBezTo>
                  <a:cubicBezTo>
                    <a:pt x="222" y="61"/>
                    <a:pt x="217" y="66"/>
                    <a:pt x="217" y="66"/>
                  </a:cubicBezTo>
                  <a:cubicBezTo>
                    <a:pt x="217" y="66"/>
                    <a:pt x="215" y="65"/>
                    <a:pt x="213" y="67"/>
                  </a:cubicBezTo>
                  <a:cubicBezTo>
                    <a:pt x="211" y="68"/>
                    <a:pt x="206" y="70"/>
                    <a:pt x="204" y="69"/>
                  </a:cubicBezTo>
                  <a:cubicBezTo>
                    <a:pt x="201" y="68"/>
                    <a:pt x="196" y="70"/>
                    <a:pt x="201" y="64"/>
                  </a:cubicBezTo>
                  <a:cubicBezTo>
                    <a:pt x="205" y="58"/>
                    <a:pt x="202" y="61"/>
                    <a:pt x="209" y="58"/>
                  </a:cubicBezTo>
                  <a:cubicBezTo>
                    <a:pt x="216" y="55"/>
                    <a:pt x="227" y="55"/>
                    <a:pt x="218" y="52"/>
                  </a:cubicBezTo>
                  <a:cubicBezTo>
                    <a:pt x="208" y="50"/>
                    <a:pt x="223" y="50"/>
                    <a:pt x="210" y="44"/>
                  </a:cubicBezTo>
                  <a:cubicBezTo>
                    <a:pt x="198" y="38"/>
                    <a:pt x="198" y="47"/>
                    <a:pt x="198" y="38"/>
                  </a:cubicBezTo>
                  <a:cubicBezTo>
                    <a:pt x="198" y="30"/>
                    <a:pt x="197" y="30"/>
                    <a:pt x="195" y="30"/>
                  </a:cubicBezTo>
                  <a:cubicBezTo>
                    <a:pt x="192" y="31"/>
                    <a:pt x="184" y="32"/>
                    <a:pt x="181" y="33"/>
                  </a:cubicBezTo>
                  <a:cubicBezTo>
                    <a:pt x="178" y="33"/>
                    <a:pt x="182" y="36"/>
                    <a:pt x="176" y="32"/>
                  </a:cubicBezTo>
                  <a:cubicBezTo>
                    <a:pt x="171" y="29"/>
                    <a:pt x="168" y="34"/>
                    <a:pt x="171" y="29"/>
                  </a:cubicBezTo>
                  <a:cubicBezTo>
                    <a:pt x="173" y="24"/>
                    <a:pt x="173" y="23"/>
                    <a:pt x="177" y="20"/>
                  </a:cubicBezTo>
                  <a:cubicBezTo>
                    <a:pt x="180" y="17"/>
                    <a:pt x="179" y="6"/>
                    <a:pt x="188" y="10"/>
                  </a:cubicBezTo>
                  <a:cubicBezTo>
                    <a:pt x="196" y="14"/>
                    <a:pt x="193" y="13"/>
                    <a:pt x="200" y="14"/>
                  </a:cubicBezTo>
                  <a:cubicBezTo>
                    <a:pt x="206" y="14"/>
                    <a:pt x="210" y="13"/>
                    <a:pt x="210" y="11"/>
                  </a:cubicBezTo>
                  <a:cubicBezTo>
                    <a:pt x="210" y="10"/>
                    <a:pt x="202" y="6"/>
                    <a:pt x="202" y="6"/>
                  </a:cubicBezTo>
                  <a:cubicBezTo>
                    <a:pt x="202" y="6"/>
                    <a:pt x="199" y="7"/>
                    <a:pt x="200" y="6"/>
                  </a:cubicBezTo>
                  <a:cubicBezTo>
                    <a:pt x="201" y="5"/>
                    <a:pt x="203" y="2"/>
                    <a:pt x="203" y="2"/>
                  </a:cubicBezTo>
                  <a:cubicBezTo>
                    <a:pt x="200" y="0"/>
                    <a:pt x="200" y="0"/>
                    <a:pt x="200" y="0"/>
                  </a:cubicBezTo>
                  <a:cubicBezTo>
                    <a:pt x="200" y="0"/>
                    <a:pt x="176" y="0"/>
                    <a:pt x="17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文本框 3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605330"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愿景三</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8" name="矩形 47"/>
            <p:cNvSpPr>
              <a:spLocks noChangeArrowheads="1"/>
            </p:cNvSpPr>
            <p:nvPr/>
          </p:nvSpPr>
          <p:spPr bwMode="auto">
            <a:xfrm>
              <a:off x="8380245" y="4083865"/>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pic>
        <p:nvPicPr>
          <p:cNvPr id="28" name="图片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44765" y="861134"/>
            <a:ext cx="3889828" cy="2188028"/>
          </a:xfrm>
          <a:prstGeom prst="rect">
            <a:avLst/>
          </a:prstGeom>
        </p:spPr>
      </p:pic>
    </p:spTree>
    <p:extLst>
      <p:ext uri="{BB962C8B-B14F-4D97-AF65-F5344CB8AC3E}">
        <p14:creationId xmlns:p14="http://schemas.microsoft.com/office/powerpoint/2010/main" val="360407668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3"/>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par>
                                <p:cTn id="14" presetID="50" presetClass="entr" presetSubtype="0" decel="100000"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3"/>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par>
                                <p:cTn id="19" presetID="50" presetClass="entr" presetSubtype="0" decel="10000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3"/>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9" name="组合 8"/>
          <p:cNvGrpSpPr/>
          <p:nvPr/>
        </p:nvGrpSpPr>
        <p:grpSpPr>
          <a:xfrm>
            <a:off x="7551722" y="1238718"/>
            <a:ext cx="5108747" cy="3211827"/>
            <a:chOff x="7551722" y="1238718"/>
            <a:chExt cx="5108747" cy="3211827"/>
          </a:xfrm>
        </p:grpSpPr>
        <p:grpSp>
          <p:nvGrpSpPr>
            <p:cNvPr id="45" name="组合 44"/>
            <p:cNvGrpSpPr/>
            <p:nvPr/>
          </p:nvGrpSpPr>
          <p:grpSpPr>
            <a:xfrm>
              <a:off x="7551722" y="1238718"/>
              <a:ext cx="5108747" cy="3211827"/>
              <a:chOff x="-73832" y="1706537"/>
              <a:chExt cx="3585457" cy="2254147"/>
            </a:xfrm>
          </p:grpSpPr>
          <p:grpSp>
            <p:nvGrpSpPr>
              <p:cNvPr id="46" name="组合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48" name="图片 47"/>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49" name="图片 48"/>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47" name="图片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3" name="椭圆 8"/>
            <p:cNvSpPr/>
            <p:nvPr/>
          </p:nvSpPr>
          <p:spPr>
            <a:xfrm>
              <a:off x="9395063" y="2026388"/>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5" name="组合 4"/>
          <p:cNvGrpSpPr/>
          <p:nvPr/>
        </p:nvGrpSpPr>
        <p:grpSpPr>
          <a:xfrm>
            <a:off x="4913605" y="1238718"/>
            <a:ext cx="5108747" cy="3211827"/>
            <a:chOff x="4913605" y="1238718"/>
            <a:chExt cx="5108747" cy="3211827"/>
          </a:xfrm>
        </p:grpSpPr>
        <p:grpSp>
          <p:nvGrpSpPr>
            <p:cNvPr id="40" name="组合 39"/>
            <p:cNvGrpSpPr/>
            <p:nvPr/>
          </p:nvGrpSpPr>
          <p:grpSpPr>
            <a:xfrm>
              <a:off x="4913605" y="1238718"/>
              <a:ext cx="5108747" cy="3211827"/>
              <a:chOff x="-73832" y="1706537"/>
              <a:chExt cx="3585457" cy="2254147"/>
            </a:xfrm>
          </p:grpSpPr>
          <p:grpSp>
            <p:nvGrpSpPr>
              <p:cNvPr id="41" name="组合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43" name="图片 42"/>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44" name="图片 43"/>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42" name="图片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2" name="椭圆 8"/>
            <p:cNvSpPr/>
            <p:nvPr/>
          </p:nvSpPr>
          <p:spPr>
            <a:xfrm>
              <a:off x="6756946" y="2026388"/>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3" name="组合 2"/>
          <p:cNvGrpSpPr/>
          <p:nvPr/>
        </p:nvGrpSpPr>
        <p:grpSpPr>
          <a:xfrm>
            <a:off x="-394027" y="1238718"/>
            <a:ext cx="5108747" cy="3211827"/>
            <a:chOff x="-394027" y="1238718"/>
            <a:chExt cx="5108747" cy="3211827"/>
          </a:xfrm>
        </p:grpSpPr>
        <p:grpSp>
          <p:nvGrpSpPr>
            <p:cNvPr id="2" name="组合 1"/>
            <p:cNvGrpSpPr/>
            <p:nvPr/>
          </p:nvGrpSpPr>
          <p:grpSpPr>
            <a:xfrm>
              <a:off x="-394027" y="1238718"/>
              <a:ext cx="5108747" cy="3211827"/>
              <a:chOff x="-73832" y="1706537"/>
              <a:chExt cx="3585457" cy="2254147"/>
            </a:xfrm>
          </p:grpSpPr>
          <p:grpSp>
            <p:nvGrpSpPr>
              <p:cNvPr id="25" name="组合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26" name="图片 25"/>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4" name="椭圆 8"/>
            <p:cNvSpPr/>
            <p:nvPr/>
          </p:nvSpPr>
          <p:spPr>
            <a:xfrm>
              <a:off x="1433742" y="2026389"/>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4" name="组合 3"/>
          <p:cNvGrpSpPr/>
          <p:nvPr/>
        </p:nvGrpSpPr>
        <p:grpSpPr>
          <a:xfrm>
            <a:off x="2244090" y="1238718"/>
            <a:ext cx="5108747" cy="3211827"/>
            <a:chOff x="2244090" y="1238718"/>
            <a:chExt cx="5108747" cy="3211827"/>
          </a:xfrm>
        </p:grpSpPr>
        <p:grpSp>
          <p:nvGrpSpPr>
            <p:cNvPr id="35" name="组合 34"/>
            <p:cNvGrpSpPr/>
            <p:nvPr/>
          </p:nvGrpSpPr>
          <p:grpSpPr>
            <a:xfrm>
              <a:off x="2244090" y="1238718"/>
              <a:ext cx="5108747" cy="3211827"/>
              <a:chOff x="-73832" y="1706537"/>
              <a:chExt cx="3585457" cy="2254147"/>
            </a:xfrm>
          </p:grpSpPr>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38" name="图片 37"/>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39" name="图片 38"/>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7" name="图片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1" name="椭圆 8"/>
            <p:cNvSpPr/>
            <p:nvPr/>
          </p:nvSpPr>
          <p:spPr>
            <a:xfrm>
              <a:off x="4070094" y="2026389"/>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9">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70" name="矩形 69"/>
          <p:cNvSpPr>
            <a:spLocks noChangeArrowheads="1"/>
          </p:cNvSpPr>
          <p:nvPr/>
        </p:nvSpPr>
        <p:spPr bwMode="auto">
          <a:xfrm>
            <a:off x="1380105"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1" name="矩形 70"/>
          <p:cNvSpPr>
            <a:spLocks noChangeArrowheads="1"/>
          </p:cNvSpPr>
          <p:nvPr/>
        </p:nvSpPr>
        <p:spPr bwMode="auto">
          <a:xfrm>
            <a:off x="4070094"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2" name="矩形 71"/>
          <p:cNvSpPr>
            <a:spLocks noChangeArrowheads="1"/>
          </p:cNvSpPr>
          <p:nvPr/>
        </p:nvSpPr>
        <p:spPr bwMode="auto">
          <a:xfrm>
            <a:off x="6760084"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王姓名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3" name="矩形 72"/>
          <p:cNvSpPr>
            <a:spLocks noChangeArrowheads="1"/>
          </p:cNvSpPr>
          <p:nvPr/>
        </p:nvSpPr>
        <p:spPr bwMode="auto">
          <a:xfrm>
            <a:off x="9450073"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10" name="组合 9"/>
          <p:cNvGrpSpPr/>
          <p:nvPr/>
        </p:nvGrpSpPr>
        <p:grpSpPr>
          <a:xfrm>
            <a:off x="936210" y="4447814"/>
            <a:ext cx="2175318" cy="781678"/>
            <a:chOff x="936210" y="4447814"/>
            <a:chExt cx="2175318" cy="781678"/>
          </a:xfrm>
        </p:grpSpPr>
        <p:grpSp>
          <p:nvGrpSpPr>
            <p:cNvPr id="8" name="组合 7"/>
            <p:cNvGrpSpPr/>
            <p:nvPr/>
          </p:nvGrpSpPr>
          <p:grpSpPr>
            <a:xfrm flipV="1">
              <a:off x="1109525" y="4447814"/>
              <a:ext cx="2002003" cy="781678"/>
              <a:chOff x="700630" y="4080813"/>
              <a:chExt cx="3219821" cy="2136795"/>
            </a:xfrm>
          </p:grpSpPr>
          <p:sp>
            <p:nvSpPr>
              <p:cNvPr id="55" name="矩形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6" name="图片 5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4" name="TextBox 43"/>
            <p:cNvSpPr txBox="1"/>
            <p:nvPr/>
          </p:nvSpPr>
          <p:spPr>
            <a:xfrm>
              <a:off x="1672280"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5" name="组合 7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76" name="图片 75"/>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77" name="图片 76"/>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3609958" y="4450545"/>
            <a:ext cx="2174262" cy="781678"/>
            <a:chOff x="3609958" y="4450545"/>
            <a:chExt cx="2174262" cy="781678"/>
          </a:xfrm>
        </p:grpSpPr>
        <p:grpSp>
          <p:nvGrpSpPr>
            <p:cNvPr id="11" name="组合 10"/>
            <p:cNvGrpSpPr/>
            <p:nvPr/>
          </p:nvGrpSpPr>
          <p:grpSpPr>
            <a:xfrm>
              <a:off x="3782217" y="4450545"/>
              <a:ext cx="2002003" cy="781678"/>
              <a:chOff x="3782217" y="4450545"/>
              <a:chExt cx="2002003" cy="781678"/>
            </a:xfrm>
          </p:grpSpPr>
          <p:grpSp>
            <p:nvGrpSpPr>
              <p:cNvPr id="57" name="组合 56"/>
              <p:cNvGrpSpPr/>
              <p:nvPr/>
            </p:nvGrpSpPr>
            <p:grpSpPr>
              <a:xfrm flipV="1">
                <a:off x="3782217" y="4450545"/>
                <a:ext cx="2002003" cy="781678"/>
                <a:chOff x="700630" y="4080813"/>
                <a:chExt cx="3219821" cy="2136795"/>
              </a:xfrm>
            </p:grpSpPr>
            <p:sp>
              <p:nvSpPr>
                <p:cNvPr id="58" name="矩形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8" name="TextBox 43"/>
              <p:cNvSpPr txBox="1"/>
              <p:nvPr/>
            </p:nvSpPr>
            <p:spPr>
              <a:xfrm>
                <a:off x="4346028" y="4605143"/>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79" name="组合 7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609958" y="4462600"/>
              <a:ext cx="1030711" cy="648000"/>
              <a:chOff x="3891301" y="1433640"/>
              <a:chExt cx="2473018" cy="1554767"/>
            </a:xfrm>
          </p:grpSpPr>
          <p:pic>
            <p:nvPicPr>
              <p:cNvPr id="80" name="图片 79"/>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1" name="图片 80"/>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5" name="组合 14"/>
          <p:cNvGrpSpPr/>
          <p:nvPr/>
        </p:nvGrpSpPr>
        <p:grpSpPr>
          <a:xfrm>
            <a:off x="6292972" y="4447814"/>
            <a:ext cx="2172735" cy="781678"/>
            <a:chOff x="6292972" y="4447814"/>
            <a:chExt cx="2172735" cy="781678"/>
          </a:xfrm>
        </p:grpSpPr>
        <p:grpSp>
          <p:nvGrpSpPr>
            <p:cNvPr id="12" name="组合 11"/>
            <p:cNvGrpSpPr/>
            <p:nvPr/>
          </p:nvGrpSpPr>
          <p:grpSpPr>
            <a:xfrm>
              <a:off x="6463704" y="4447814"/>
              <a:ext cx="2002003" cy="781678"/>
              <a:chOff x="6463704" y="4447814"/>
              <a:chExt cx="2002003" cy="781678"/>
            </a:xfrm>
          </p:grpSpPr>
          <p:grpSp>
            <p:nvGrpSpPr>
              <p:cNvPr id="60" name="组合 59"/>
              <p:cNvGrpSpPr/>
              <p:nvPr/>
            </p:nvGrpSpPr>
            <p:grpSpPr>
              <a:xfrm flipV="1">
                <a:off x="6463704" y="4447814"/>
                <a:ext cx="2002003" cy="781678"/>
                <a:chOff x="700630" y="4080813"/>
                <a:chExt cx="3219821" cy="2136795"/>
              </a:xfrm>
            </p:grpSpPr>
            <p:sp>
              <p:nvSpPr>
                <p:cNvPr id="61" name="矩形 6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2" name="图片 6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82" name="TextBox 43"/>
              <p:cNvSpPr txBox="1"/>
              <p:nvPr/>
            </p:nvSpPr>
            <p:spPr>
              <a:xfrm>
                <a:off x="7029042"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83" name="组合 8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6292972" y="4447814"/>
              <a:ext cx="1030711" cy="648000"/>
              <a:chOff x="3891301" y="1433640"/>
              <a:chExt cx="2473018" cy="1554767"/>
            </a:xfrm>
          </p:grpSpPr>
          <p:pic>
            <p:nvPicPr>
              <p:cNvPr id="84" name="图片 83"/>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5" name="图片 84"/>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6" name="组合 15"/>
          <p:cNvGrpSpPr/>
          <p:nvPr/>
        </p:nvGrpSpPr>
        <p:grpSpPr>
          <a:xfrm>
            <a:off x="8936593" y="4447814"/>
            <a:ext cx="2201806" cy="784409"/>
            <a:chOff x="8936593" y="4447814"/>
            <a:chExt cx="2201806" cy="784409"/>
          </a:xfrm>
        </p:grpSpPr>
        <p:grpSp>
          <p:nvGrpSpPr>
            <p:cNvPr id="13" name="组合 12"/>
            <p:cNvGrpSpPr/>
            <p:nvPr/>
          </p:nvGrpSpPr>
          <p:grpSpPr>
            <a:xfrm>
              <a:off x="9136396" y="4450545"/>
              <a:ext cx="2002003" cy="781678"/>
              <a:chOff x="9136396" y="4450545"/>
              <a:chExt cx="2002003" cy="781678"/>
            </a:xfrm>
          </p:grpSpPr>
          <p:grpSp>
            <p:nvGrpSpPr>
              <p:cNvPr id="63" name="组合 62"/>
              <p:cNvGrpSpPr/>
              <p:nvPr/>
            </p:nvGrpSpPr>
            <p:grpSpPr>
              <a:xfrm flipV="1">
                <a:off x="9136396" y="4450545"/>
                <a:ext cx="2002003" cy="781678"/>
                <a:chOff x="700630" y="4080813"/>
                <a:chExt cx="3219821" cy="2136795"/>
              </a:xfrm>
            </p:grpSpPr>
            <p:sp>
              <p:nvSpPr>
                <p:cNvPr id="64" name="矩形 6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5" name="图片 6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86" name="TextBox 43"/>
              <p:cNvSpPr txBox="1"/>
              <p:nvPr/>
            </p:nvSpPr>
            <p:spPr>
              <a:xfrm>
                <a:off x="9672663"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87" name="组合 8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8936593" y="4447814"/>
              <a:ext cx="1030711" cy="648000"/>
              <a:chOff x="3891301" y="1433640"/>
              <a:chExt cx="2473018" cy="1554767"/>
            </a:xfrm>
          </p:grpSpPr>
          <p:pic>
            <p:nvPicPr>
              <p:cNvPr id="88" name="图片 87"/>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9" name="图片 88"/>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sp>
        <p:nvSpPr>
          <p:cNvPr id="90" name="TextBox 6"/>
          <p:cNvSpPr txBox="1"/>
          <p:nvPr/>
        </p:nvSpPr>
        <p:spPr>
          <a:xfrm>
            <a:off x="1147668" y="5285802"/>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1" name="TextBox 6"/>
          <p:cNvSpPr txBox="1"/>
          <p:nvPr/>
        </p:nvSpPr>
        <p:spPr>
          <a:xfrm>
            <a:off x="3818383" y="5285802"/>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2" name="TextBox 6"/>
          <p:cNvSpPr txBox="1"/>
          <p:nvPr/>
        </p:nvSpPr>
        <p:spPr>
          <a:xfrm>
            <a:off x="6545494" y="531200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3" name="TextBox 6"/>
          <p:cNvSpPr txBox="1"/>
          <p:nvPr/>
        </p:nvSpPr>
        <p:spPr>
          <a:xfrm>
            <a:off x="9216209" y="531200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1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1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我们的团队</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5094740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par>
                                <p:cTn id="31" presetID="53" presetClass="entr" presetSubtype="16" fill="hold" grpId="0" nodeType="withEffect">
                                  <p:stCondLst>
                                    <p:cond delay="25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72"/>
                                        </p:tgtEl>
                                        <p:attrNameLst>
                                          <p:attrName>style.visibility</p:attrName>
                                        </p:attrNameLst>
                                      </p:cBhvr>
                                      <p:to>
                                        <p:strVal val="visible"/>
                                      </p:to>
                                    </p:set>
                                    <p:anim calcmode="lin" valueType="num">
                                      <p:cBhvr>
                                        <p:cTn id="38" dur="500" fill="hold"/>
                                        <p:tgtEl>
                                          <p:spTgt spid="72"/>
                                        </p:tgtEl>
                                        <p:attrNameLst>
                                          <p:attrName>ppt_w</p:attrName>
                                        </p:attrNameLst>
                                      </p:cBhvr>
                                      <p:tavLst>
                                        <p:tav tm="0">
                                          <p:val>
                                            <p:fltVal val="0"/>
                                          </p:val>
                                        </p:tav>
                                        <p:tav tm="100000">
                                          <p:val>
                                            <p:strVal val="#ppt_w"/>
                                          </p:val>
                                        </p:tav>
                                      </p:tavLst>
                                    </p:anim>
                                    <p:anim calcmode="lin" valueType="num">
                                      <p:cBhvr>
                                        <p:cTn id="39" dur="500" fill="hold"/>
                                        <p:tgtEl>
                                          <p:spTgt spid="72"/>
                                        </p:tgtEl>
                                        <p:attrNameLst>
                                          <p:attrName>ppt_h</p:attrName>
                                        </p:attrNameLst>
                                      </p:cBhvr>
                                      <p:tavLst>
                                        <p:tav tm="0">
                                          <p:val>
                                            <p:fltVal val="0"/>
                                          </p:val>
                                        </p:tav>
                                        <p:tav tm="100000">
                                          <p:val>
                                            <p:strVal val="#ppt_h"/>
                                          </p:val>
                                        </p:tav>
                                      </p:tavLst>
                                    </p:anim>
                                    <p:animEffect transition="in" filter="fade">
                                      <p:cBhvr>
                                        <p:cTn id="40" dur="500"/>
                                        <p:tgtEl>
                                          <p:spTgt spid="72"/>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fltVal val="0"/>
                                          </p:val>
                                        </p:tav>
                                        <p:tav tm="100000">
                                          <p:val>
                                            <p:strVal val="#ppt_w"/>
                                          </p:val>
                                        </p:tav>
                                      </p:tavLst>
                                    </p:anim>
                                    <p:anim calcmode="lin" valueType="num">
                                      <p:cBhvr>
                                        <p:cTn id="44" dur="500" fill="hold"/>
                                        <p:tgtEl>
                                          <p:spTgt spid="73"/>
                                        </p:tgtEl>
                                        <p:attrNameLst>
                                          <p:attrName>ppt_h</p:attrName>
                                        </p:attrNameLst>
                                      </p:cBhvr>
                                      <p:tavLst>
                                        <p:tav tm="0">
                                          <p:val>
                                            <p:fltVal val="0"/>
                                          </p:val>
                                        </p:tav>
                                        <p:tav tm="100000">
                                          <p:val>
                                            <p:strVal val="#ppt_h"/>
                                          </p:val>
                                        </p:tav>
                                      </p:tavLst>
                                    </p:anim>
                                    <p:animEffect transition="in" filter="fade">
                                      <p:cBhvr>
                                        <p:cTn id="45" dur="500"/>
                                        <p:tgtEl>
                                          <p:spTgt spid="73"/>
                                        </p:tgtEl>
                                      </p:cBhvr>
                                    </p:animEffect>
                                  </p:childTnLst>
                                </p:cTn>
                              </p:par>
                            </p:childTnLst>
                          </p:cTn>
                        </p:par>
                        <p:par>
                          <p:cTn id="46" fill="hold">
                            <p:stCondLst>
                              <p:cond delay="3000"/>
                            </p:stCondLst>
                            <p:childTnLst>
                              <p:par>
                                <p:cTn id="47" presetID="50" presetClass="entr" presetSubtype="0" decel="10000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3"/>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par>
                                <p:cTn id="52" presetID="50" presetClass="entr" presetSubtype="0" decel="100000" fill="hold" nodeType="withEffect">
                                  <p:stCondLst>
                                    <p:cond delay="25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ppt_w</p:attrName>
                                        </p:attrNameLst>
                                      </p:cBhvr>
                                      <p:tavLst>
                                        <p:tav tm="0">
                                          <p:val>
                                            <p:strVal val="#ppt_w+.3"/>
                                          </p:val>
                                        </p:tav>
                                        <p:tav tm="100000">
                                          <p:val>
                                            <p:strVal val="#ppt_w"/>
                                          </p:val>
                                        </p:tav>
                                      </p:tavLst>
                                    </p:anim>
                                    <p:anim calcmode="lin" valueType="num">
                                      <p:cBhvr>
                                        <p:cTn id="55" dur="1000" fill="hold"/>
                                        <p:tgtEl>
                                          <p:spTgt spid="14"/>
                                        </p:tgtEl>
                                        <p:attrNameLst>
                                          <p:attrName>ppt_h</p:attrName>
                                        </p:attrNameLst>
                                      </p:cBhvr>
                                      <p:tavLst>
                                        <p:tav tm="0">
                                          <p:val>
                                            <p:strVal val="#ppt_h"/>
                                          </p:val>
                                        </p:tav>
                                        <p:tav tm="100000">
                                          <p:val>
                                            <p:strVal val="#ppt_h"/>
                                          </p:val>
                                        </p:tav>
                                      </p:tavLst>
                                    </p:anim>
                                    <p:animEffect transition="in" filter="fade">
                                      <p:cBhvr>
                                        <p:cTn id="56" dur="1000"/>
                                        <p:tgtEl>
                                          <p:spTgt spid="14"/>
                                        </p:tgtEl>
                                      </p:cBhvr>
                                    </p:animEffect>
                                  </p:childTnLst>
                                </p:cTn>
                              </p:par>
                              <p:par>
                                <p:cTn id="57" presetID="50" presetClass="entr" presetSubtype="0" decel="100000" fill="hold" nodeType="withEffect">
                                  <p:stCondLst>
                                    <p:cond delay="5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strVal val="#ppt_w+.3"/>
                                          </p:val>
                                        </p:tav>
                                        <p:tav tm="100000">
                                          <p:val>
                                            <p:strVal val="#ppt_w"/>
                                          </p:val>
                                        </p:tav>
                                      </p:tavLst>
                                    </p:anim>
                                    <p:anim calcmode="lin" valueType="num">
                                      <p:cBhvr>
                                        <p:cTn id="60" dur="1000" fill="hold"/>
                                        <p:tgtEl>
                                          <p:spTgt spid="15"/>
                                        </p:tgtEl>
                                        <p:attrNameLst>
                                          <p:attrName>ppt_h</p:attrName>
                                        </p:attrNameLst>
                                      </p:cBhvr>
                                      <p:tavLst>
                                        <p:tav tm="0">
                                          <p:val>
                                            <p:strVal val="#ppt_h"/>
                                          </p:val>
                                        </p:tav>
                                        <p:tav tm="100000">
                                          <p:val>
                                            <p:strVal val="#ppt_h"/>
                                          </p:val>
                                        </p:tav>
                                      </p:tavLst>
                                    </p:anim>
                                    <p:animEffect transition="in" filter="fade">
                                      <p:cBhvr>
                                        <p:cTn id="61" dur="1000"/>
                                        <p:tgtEl>
                                          <p:spTgt spid="15"/>
                                        </p:tgtEl>
                                      </p:cBhvr>
                                    </p:animEffect>
                                  </p:childTnLst>
                                </p:cTn>
                              </p:par>
                              <p:par>
                                <p:cTn id="62" presetID="50" presetClass="entr" presetSubtype="0" decel="100000" fill="hold" nodeType="withEffect">
                                  <p:stCondLst>
                                    <p:cond delay="750"/>
                                  </p:stCondLst>
                                  <p:childTnLst>
                                    <p:set>
                                      <p:cBhvr>
                                        <p:cTn id="63" dur="1" fill="hold">
                                          <p:stCondLst>
                                            <p:cond delay="0"/>
                                          </p:stCondLst>
                                        </p:cTn>
                                        <p:tgtEl>
                                          <p:spTgt spid="16"/>
                                        </p:tgtEl>
                                        <p:attrNameLst>
                                          <p:attrName>style.visibility</p:attrName>
                                        </p:attrNameLst>
                                      </p:cBhvr>
                                      <p:to>
                                        <p:strVal val="visible"/>
                                      </p:to>
                                    </p:set>
                                    <p:anim calcmode="lin" valueType="num">
                                      <p:cBhvr>
                                        <p:cTn id="64" dur="1000" fill="hold"/>
                                        <p:tgtEl>
                                          <p:spTgt spid="16"/>
                                        </p:tgtEl>
                                        <p:attrNameLst>
                                          <p:attrName>ppt_w</p:attrName>
                                        </p:attrNameLst>
                                      </p:cBhvr>
                                      <p:tavLst>
                                        <p:tav tm="0">
                                          <p:val>
                                            <p:strVal val="#ppt_w+.3"/>
                                          </p:val>
                                        </p:tav>
                                        <p:tav tm="100000">
                                          <p:val>
                                            <p:strVal val="#ppt_w"/>
                                          </p:val>
                                        </p:tav>
                                      </p:tavLst>
                                    </p:anim>
                                    <p:anim calcmode="lin" valueType="num">
                                      <p:cBhvr>
                                        <p:cTn id="65" dur="1000" fill="hold"/>
                                        <p:tgtEl>
                                          <p:spTgt spid="16"/>
                                        </p:tgtEl>
                                        <p:attrNameLst>
                                          <p:attrName>ppt_h</p:attrName>
                                        </p:attrNameLst>
                                      </p:cBhvr>
                                      <p:tavLst>
                                        <p:tav tm="0">
                                          <p:val>
                                            <p:strVal val="#ppt_h"/>
                                          </p:val>
                                        </p:tav>
                                        <p:tav tm="100000">
                                          <p:val>
                                            <p:strVal val="#ppt_h"/>
                                          </p:val>
                                        </p:tav>
                                      </p:tavLst>
                                    </p:anim>
                                    <p:animEffect transition="in" filter="fade">
                                      <p:cBhvr>
                                        <p:cTn id="66" dur="1000"/>
                                        <p:tgtEl>
                                          <p:spTgt spid="16"/>
                                        </p:tgtEl>
                                      </p:cBhvr>
                                    </p:animEffect>
                                  </p:childTnLst>
                                </p:cTn>
                              </p:par>
                            </p:childTnLst>
                          </p:cTn>
                        </p:par>
                        <p:par>
                          <p:cTn id="67" fill="hold">
                            <p:stCondLst>
                              <p:cond delay="475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750"/>
                                  </p:stCondLst>
                                  <p:childTnLst>
                                    <p:set>
                                      <p:cBhvr>
                                        <p:cTn id="78" dur="1" fill="hold">
                                          <p:stCondLst>
                                            <p:cond delay="0"/>
                                          </p:stCondLst>
                                        </p:cTn>
                                        <p:tgtEl>
                                          <p:spTgt spid="93"/>
                                        </p:tgtEl>
                                        <p:attrNameLst>
                                          <p:attrName>style.visibility</p:attrName>
                                        </p:attrNameLst>
                                      </p:cBhvr>
                                      <p:to>
                                        <p:strVal val="visible"/>
                                      </p:to>
                                    </p:set>
                                    <p:animEffect transition="in" filter="fade">
                                      <p:cBhvr>
                                        <p:cTn id="7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90" grpId="0"/>
      <p:bldP spid="91" grpId="0"/>
      <p:bldP spid="92" grpId="0"/>
      <p:bldP spid="9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4" name="组合 3"/>
          <p:cNvGrpSpPr/>
          <p:nvPr/>
        </p:nvGrpSpPr>
        <p:grpSpPr>
          <a:xfrm>
            <a:off x="-393083" y="3877361"/>
            <a:ext cx="5108747" cy="3211827"/>
            <a:chOff x="-393083" y="3877361"/>
            <a:chExt cx="5108747" cy="3211827"/>
          </a:xfrm>
        </p:grpSpPr>
        <p:grpSp>
          <p:nvGrpSpPr>
            <p:cNvPr id="35" name="组合 34"/>
            <p:cNvGrpSpPr/>
            <p:nvPr/>
          </p:nvGrpSpPr>
          <p:grpSpPr>
            <a:xfrm>
              <a:off x="-393083" y="3877361"/>
              <a:ext cx="5108747" cy="3211827"/>
              <a:chOff x="-73832" y="1706537"/>
              <a:chExt cx="3585457" cy="2254147"/>
            </a:xfrm>
          </p:grpSpPr>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38" name="图片 37"/>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39" name="图片 38"/>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7" name="图片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1" name="椭圆 8"/>
            <p:cNvSpPr/>
            <p:nvPr/>
          </p:nvSpPr>
          <p:spPr>
            <a:xfrm>
              <a:off x="1432921" y="4665032"/>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3" name="组合 2"/>
          <p:cNvGrpSpPr/>
          <p:nvPr/>
        </p:nvGrpSpPr>
        <p:grpSpPr>
          <a:xfrm>
            <a:off x="-394027" y="975479"/>
            <a:ext cx="5108747" cy="3211827"/>
            <a:chOff x="-394027" y="975479"/>
            <a:chExt cx="5108747" cy="3211827"/>
          </a:xfrm>
        </p:grpSpPr>
        <p:grpSp>
          <p:nvGrpSpPr>
            <p:cNvPr id="2" name="组合 1"/>
            <p:cNvGrpSpPr/>
            <p:nvPr/>
          </p:nvGrpSpPr>
          <p:grpSpPr>
            <a:xfrm>
              <a:off x="-394027" y="975479"/>
              <a:ext cx="5108747" cy="3211827"/>
              <a:chOff x="-73832" y="1706537"/>
              <a:chExt cx="3585457" cy="2254147"/>
            </a:xfrm>
          </p:grpSpPr>
          <p:grpSp>
            <p:nvGrpSpPr>
              <p:cNvPr id="25" name="组合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26" name="图片 2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4" name="椭圆 8"/>
            <p:cNvSpPr/>
            <p:nvPr/>
          </p:nvSpPr>
          <p:spPr>
            <a:xfrm>
              <a:off x="1433742" y="1763150"/>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70" name="矩形 69"/>
          <p:cNvSpPr>
            <a:spLocks noChangeArrowheads="1"/>
          </p:cNvSpPr>
          <p:nvPr/>
        </p:nvSpPr>
        <p:spPr bwMode="auto">
          <a:xfrm>
            <a:off x="4242991" y="1451944"/>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1" name="矩形 70"/>
          <p:cNvSpPr>
            <a:spLocks noChangeArrowheads="1"/>
          </p:cNvSpPr>
          <p:nvPr/>
        </p:nvSpPr>
        <p:spPr bwMode="auto">
          <a:xfrm>
            <a:off x="4259232" y="444965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5" name="组合 4"/>
          <p:cNvGrpSpPr/>
          <p:nvPr/>
        </p:nvGrpSpPr>
        <p:grpSpPr>
          <a:xfrm>
            <a:off x="3799096" y="1963100"/>
            <a:ext cx="2175318" cy="781678"/>
            <a:chOff x="3799096" y="1963100"/>
            <a:chExt cx="2175318" cy="781678"/>
          </a:xfrm>
        </p:grpSpPr>
        <p:grpSp>
          <p:nvGrpSpPr>
            <p:cNvPr id="8" name="组合 7"/>
            <p:cNvGrpSpPr/>
            <p:nvPr/>
          </p:nvGrpSpPr>
          <p:grpSpPr>
            <a:xfrm flipV="1">
              <a:off x="3972411" y="1963100"/>
              <a:ext cx="2002003" cy="781678"/>
              <a:chOff x="700630" y="4080813"/>
              <a:chExt cx="3219821" cy="2136795"/>
            </a:xfrm>
          </p:grpSpPr>
          <p:sp>
            <p:nvSpPr>
              <p:cNvPr id="55" name="矩形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6" name="图片 5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4" name="TextBox 43"/>
            <p:cNvSpPr txBox="1"/>
            <p:nvPr/>
          </p:nvSpPr>
          <p:spPr>
            <a:xfrm>
              <a:off x="4535166" y="2105643"/>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5" name="组合 7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799096" y="1963100"/>
              <a:ext cx="1030711" cy="648000"/>
              <a:chOff x="3891301" y="1433640"/>
              <a:chExt cx="2473018" cy="1554767"/>
            </a:xfrm>
          </p:grpSpPr>
          <p:pic>
            <p:nvPicPr>
              <p:cNvPr id="76" name="图片 75"/>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77" name="图片 76"/>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9" name="组合 8"/>
          <p:cNvGrpSpPr/>
          <p:nvPr/>
        </p:nvGrpSpPr>
        <p:grpSpPr>
          <a:xfrm>
            <a:off x="3799096" y="4963538"/>
            <a:ext cx="2174262" cy="781678"/>
            <a:chOff x="3799096" y="4963538"/>
            <a:chExt cx="2174262" cy="781678"/>
          </a:xfrm>
        </p:grpSpPr>
        <p:grpSp>
          <p:nvGrpSpPr>
            <p:cNvPr id="57" name="组合 56"/>
            <p:cNvGrpSpPr/>
            <p:nvPr/>
          </p:nvGrpSpPr>
          <p:grpSpPr>
            <a:xfrm flipV="1">
              <a:off x="3971355" y="4963538"/>
              <a:ext cx="2002003" cy="781678"/>
              <a:chOff x="700630" y="4080813"/>
              <a:chExt cx="3219821" cy="2136795"/>
            </a:xfrm>
          </p:grpSpPr>
          <p:sp>
            <p:nvSpPr>
              <p:cNvPr id="58" name="矩形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8" name="TextBox 43"/>
            <p:cNvSpPr txBox="1"/>
            <p:nvPr/>
          </p:nvSpPr>
          <p:spPr>
            <a:xfrm>
              <a:off x="4535166" y="5118136"/>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9" name="组合 7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799096" y="4975593"/>
              <a:ext cx="1030711" cy="648000"/>
              <a:chOff x="3891301" y="1433640"/>
              <a:chExt cx="2473018" cy="1554767"/>
            </a:xfrm>
          </p:grpSpPr>
          <p:pic>
            <p:nvPicPr>
              <p:cNvPr id="80" name="图片 79"/>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1" name="图片 80"/>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12">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核心成员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68" name="TextBox 22"/>
          <p:cNvSpPr txBox="1"/>
          <p:nvPr/>
        </p:nvSpPr>
        <p:spPr>
          <a:xfrm>
            <a:off x="3407701" y="2785607"/>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sp>
        <p:nvSpPr>
          <p:cNvPr id="69" name="TextBox 41"/>
          <p:cNvSpPr txBox="1"/>
          <p:nvPr/>
        </p:nvSpPr>
        <p:spPr>
          <a:xfrm>
            <a:off x="3407701" y="5641134"/>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spTree>
    <p:extLst>
      <p:ext uri="{BB962C8B-B14F-4D97-AF65-F5344CB8AC3E}">
        <p14:creationId xmlns:p14="http://schemas.microsoft.com/office/powerpoint/2010/main" val="299699256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750" fill="hold"/>
                                        <p:tgtEl>
                                          <p:spTgt spid="70"/>
                                        </p:tgtEl>
                                        <p:attrNameLst>
                                          <p:attrName>ppt_w</p:attrName>
                                        </p:attrNameLst>
                                      </p:cBhvr>
                                      <p:tavLst>
                                        <p:tav tm="0">
                                          <p:val>
                                            <p:fltVal val="0"/>
                                          </p:val>
                                        </p:tav>
                                        <p:tav tm="100000">
                                          <p:val>
                                            <p:strVal val="#ppt_w"/>
                                          </p:val>
                                        </p:tav>
                                      </p:tavLst>
                                    </p:anim>
                                    <p:anim calcmode="lin" valueType="num">
                                      <p:cBhvr>
                                        <p:cTn id="14" dur="750" fill="hold"/>
                                        <p:tgtEl>
                                          <p:spTgt spid="70"/>
                                        </p:tgtEl>
                                        <p:attrNameLst>
                                          <p:attrName>ppt_h</p:attrName>
                                        </p:attrNameLst>
                                      </p:cBhvr>
                                      <p:tavLst>
                                        <p:tav tm="0">
                                          <p:val>
                                            <p:fltVal val="0"/>
                                          </p:val>
                                        </p:tav>
                                        <p:tav tm="100000">
                                          <p:val>
                                            <p:strVal val="#ppt_h"/>
                                          </p:val>
                                        </p:tav>
                                      </p:tavLst>
                                    </p:anim>
                                    <p:animEffect transition="in" filter="fade">
                                      <p:cBhvr>
                                        <p:cTn id="15" dur="750"/>
                                        <p:tgtEl>
                                          <p:spTgt spid="70"/>
                                        </p:tgtEl>
                                      </p:cBhvr>
                                    </p:animEffect>
                                  </p:childTnLst>
                                </p:cTn>
                              </p:par>
                            </p:childTnLst>
                          </p:cTn>
                        </p:par>
                        <p:par>
                          <p:cTn id="16" fill="hold">
                            <p:stCondLst>
                              <p:cond delay="1750"/>
                            </p:stCondLst>
                            <p:childTnLst>
                              <p:par>
                                <p:cTn id="17" presetID="50" presetClass="entr" presetSubtype="0" decel="10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3"/>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500"/>
                                        <p:tgtEl>
                                          <p:spTgt spid="68"/>
                                        </p:tgtEl>
                                      </p:cBhvr>
                                    </p:animEffect>
                                  </p:childTnLst>
                                </p:cTn>
                              </p:par>
                            </p:childTnLst>
                          </p:cTn>
                        </p:par>
                        <p:par>
                          <p:cTn id="26" fill="hold">
                            <p:stCondLst>
                              <p:cond delay="325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250"/>
                            </p:stCondLst>
                            <p:childTnLst>
                              <p:par>
                                <p:cTn id="33" presetID="53" presetClass="entr" presetSubtype="16"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par>
                          <p:cTn id="38" fill="hold">
                            <p:stCondLst>
                              <p:cond delay="4750"/>
                            </p:stCondLst>
                            <p:childTnLst>
                              <p:par>
                                <p:cTn id="39" presetID="50" presetClass="entr" presetSubtype="0" decel="10000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strVal val="#ppt_w+.3"/>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Effect transition="in" filter="fade">
                                      <p:cBhvr>
                                        <p:cTn id="43" dur="1000"/>
                                        <p:tgtEl>
                                          <p:spTgt spid="9"/>
                                        </p:tgtEl>
                                      </p:cBhvr>
                                    </p:animEffect>
                                  </p:childTnLst>
                                </p:cTn>
                              </p:par>
                            </p:childTnLst>
                          </p:cTn>
                        </p:par>
                        <p:par>
                          <p:cTn id="44" fill="hold">
                            <p:stCondLst>
                              <p:cond delay="5750"/>
                            </p:stCondLst>
                            <p:childTnLst>
                              <p:par>
                                <p:cTn id="45" presetID="22" presetClass="entr" presetSubtype="8"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wipe(left)">
                                      <p:cBhvr>
                                        <p:cTn id="4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68" grpId="0"/>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光的艺术"/>
</p:tagLst>
</file>

<file path=ppt/tags/tag2.xml><?xml version="1.0" encoding="utf-8"?>
<p:tagLst xmlns:a="http://schemas.openxmlformats.org/drawingml/2006/main" xmlns:r="http://schemas.openxmlformats.org/officeDocument/2006/relationships" xmlns:p="http://schemas.openxmlformats.org/presentationml/2006/main">
  <p:tag name="MH" val="20151117104539"/>
  <p:tag name="MH_LIBRARY" val="GRAPHIC"/>
  <p:tag name="MH_TYPE" val="Desc"/>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TotalTime>
  <Words>2629</Words>
  <PresentationFormat>宽屏</PresentationFormat>
  <Paragraphs>549</Paragraphs>
  <Slides>48</Slides>
  <Notes>48</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48</vt:i4>
      </vt:variant>
    </vt:vector>
  </HeadingPairs>
  <TitlesOfParts>
    <vt:vector size="64" baseType="lpstr">
      <vt:lpstr>Arial Unicode MS</vt:lpstr>
      <vt:lpstr>方正兰亭超细黑简体</vt:lpstr>
      <vt:lpstr>方正兰亭黑_GBK</vt:lpstr>
      <vt:lpstr>方正姚体</vt:lpstr>
      <vt:lpstr>汉仪菱心体简</vt:lpstr>
      <vt:lpstr>宋体</vt:lpstr>
      <vt:lpstr>微软雅黑</vt:lpstr>
      <vt:lpstr>微软雅黑</vt:lpstr>
      <vt:lpstr>微软雅黑 Light</vt:lpstr>
      <vt:lpstr>幼圆</vt:lpstr>
      <vt:lpstr>Arial</vt:lpstr>
      <vt:lpstr>Calibri</vt:lpstr>
      <vt:lpstr>Calibri Light</vt:lpstr>
      <vt:lpstr>Kartika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2016-09-12T07:43:59Z</dcterms:created>
  <dcterms:modified xsi:type="dcterms:W3CDTF">2018-04-08T05:10:59Z</dcterms:modified>
</cp:coreProperties>
</file>